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27432000" cy="36576000"/>
  <p:notesSz cx="9926638" cy="14355763"/>
  <p:defaultText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7">
          <p15:clr>
            <a:srgbClr val="A4A3A4"/>
          </p15:clr>
        </p15:guide>
        <p15:guide id="2" orient="horz" pos="320">
          <p15:clr>
            <a:srgbClr val="A4A3A4"/>
          </p15:clr>
        </p15:guide>
        <p15:guide id="3" orient="horz" pos="22400">
          <p15:clr>
            <a:srgbClr val="A4A3A4"/>
          </p15:clr>
        </p15:guide>
        <p15:guide id="4" orient="horz" pos="67" userDrawn="1">
          <p15:clr>
            <a:srgbClr val="A4A3A4"/>
          </p15:clr>
        </p15:guide>
        <p15:guide id="5" pos="364">
          <p15:clr>
            <a:srgbClr val="A4A3A4"/>
          </p15:clr>
        </p15:guide>
        <p15:guide id="6" pos="16850" userDrawn="1">
          <p15:clr>
            <a:srgbClr val="A4A3A4"/>
          </p15:clr>
        </p15:guide>
      </p15:sldGuideLst>
    </p:ext>
    <p:ext uri="{2D200454-40CA-4A62-9FC3-DE9A4176ACB9}">
      <p15:notesGuideLst xmlns:p15="http://schemas.microsoft.com/office/powerpoint/2012/main">
        <p15:guide id="1" orient="horz" pos="4522"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383"/>
    <a:srgbClr val="040668"/>
    <a:srgbClr val="93ABB3"/>
    <a:srgbClr val="1C0864"/>
    <a:srgbClr val="003399"/>
    <a:srgbClr val="272A99"/>
    <a:srgbClr val="2D30B1"/>
    <a:srgbClr val="CDD2DE"/>
    <a:srgbClr val="F3F5FA"/>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397" autoAdjust="0"/>
    <p:restoredTop sz="96412" autoAdjust="0"/>
  </p:normalViewPr>
  <p:slideViewPr>
    <p:cSldViewPr snapToGrid="0" snapToObjects="1" showGuides="1">
      <p:cViewPr varScale="1">
        <p:scale>
          <a:sx n="16" d="100"/>
          <a:sy n="16" d="100"/>
        </p:scale>
        <p:origin x="186" y="120"/>
      </p:cViewPr>
      <p:guideLst>
        <p:guide orient="horz" pos="3687"/>
        <p:guide orient="horz" pos="320"/>
        <p:guide orient="horz" pos="22400"/>
        <p:guide orient="horz" pos="67"/>
        <p:guide pos="364"/>
        <p:guide pos="1685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3822" y="84"/>
      </p:cViewPr>
      <p:guideLst>
        <p:guide orient="horz" pos="4522"/>
        <p:guide pos="31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PNG"/><Relationship Id="rId4"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CD8C49-0191-4C46-87E2-D06683D5FF1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992E2AD8-9EEE-4647-9A45-865BDD473603}">
      <dgm:prSet phldrT="[Text]" custT="1"/>
      <dgm:spPr>
        <a:solidFill>
          <a:schemeClr val="accent5">
            <a:lumMod val="40000"/>
            <a:lumOff val="60000"/>
          </a:schemeClr>
        </a:solidFill>
        <a:ln>
          <a:noFill/>
          <a:round/>
        </a:ln>
        <a:effectLst/>
        <a:scene3d>
          <a:camera prst="orthographicFront">
            <a:rot lat="0" lon="0" rev="0"/>
          </a:camera>
          <a:lightRig rig="contrasting" dir="t">
            <a:rot lat="0" lon="0" rev="7800000"/>
          </a:lightRig>
        </a:scene3d>
        <a:sp3d>
          <a:bevelT w="139700" h="139700"/>
        </a:sp3d>
      </dgm:spPr>
      <dgm:t>
        <a:bodyPr/>
        <a:lstStyle/>
        <a:p>
          <a:r>
            <a:rPr lang="en-GB" sz="3600" dirty="0">
              <a:solidFill>
                <a:srgbClr val="002060"/>
              </a:solidFill>
            </a:rPr>
            <a:t>Examine how CPRL research evidence is generated, disseminated and used by policing partners  </a:t>
          </a:r>
        </a:p>
      </dgm:t>
    </dgm:pt>
    <dgm:pt modelId="{7F500D33-91DD-493E-AE3F-FB307190F29E}" type="parTrans" cxnId="{82ECE8BE-241E-4BF2-BAD3-767E9B5AB69C}">
      <dgm:prSet/>
      <dgm:spPr/>
      <dgm:t>
        <a:bodyPr/>
        <a:lstStyle/>
        <a:p>
          <a:endParaRPr lang="en-GB"/>
        </a:p>
      </dgm:t>
    </dgm:pt>
    <dgm:pt modelId="{EE4F1A9E-300E-4157-B9B8-A71598840768}" type="sibTrans" cxnId="{82ECE8BE-241E-4BF2-BAD3-767E9B5AB69C}">
      <dgm:prSet/>
      <dgm:spPr>
        <a:ln>
          <a:solidFill>
            <a:schemeClr val="accent5">
              <a:lumMod val="50000"/>
            </a:schemeClr>
          </a:solidFill>
        </a:ln>
      </dgm:spPr>
      <dgm:t>
        <a:bodyPr/>
        <a:lstStyle/>
        <a:p>
          <a:endParaRPr lang="en-GB"/>
        </a:p>
      </dgm:t>
    </dgm:pt>
    <dgm:pt modelId="{5B234AC7-6CE0-4770-9CE7-DE5C2A74EFC3}">
      <dgm:prSet phldrT="[Text]" custT="1"/>
      <dgm:spPr>
        <a:solidFill>
          <a:schemeClr val="accent5">
            <a:lumMod val="40000"/>
            <a:lumOff val="60000"/>
          </a:schemeClr>
        </a:solidFill>
      </dgm:spPr>
      <dgm:t>
        <a:bodyPr/>
        <a:lstStyle/>
        <a:p>
          <a:r>
            <a:rPr lang="en-GB" sz="3600" dirty="0">
              <a:solidFill>
                <a:srgbClr val="002060"/>
              </a:solidFill>
            </a:rPr>
            <a:t>Identify the individual and organisational factors that  support or hinder research use within the Centre and between its partners</a:t>
          </a:r>
        </a:p>
      </dgm:t>
    </dgm:pt>
    <dgm:pt modelId="{E1EC7057-30C5-4A3D-93FA-7FB93A6E0D86}" type="parTrans" cxnId="{720C7F6D-7602-42C0-96F9-AE956531D651}">
      <dgm:prSet/>
      <dgm:spPr/>
      <dgm:t>
        <a:bodyPr/>
        <a:lstStyle/>
        <a:p>
          <a:endParaRPr lang="en-GB"/>
        </a:p>
      </dgm:t>
    </dgm:pt>
    <dgm:pt modelId="{1797E433-D351-4759-8961-29F2F0DFA507}" type="sibTrans" cxnId="{720C7F6D-7602-42C0-96F9-AE956531D651}">
      <dgm:prSet/>
      <dgm:spPr/>
      <dgm:t>
        <a:bodyPr/>
        <a:lstStyle/>
        <a:p>
          <a:endParaRPr lang="en-GB"/>
        </a:p>
      </dgm:t>
    </dgm:pt>
    <dgm:pt modelId="{4A01DEA5-83B8-4193-918D-7F38D017352C}">
      <dgm:prSet phldrT="[Text]" custT="1"/>
      <dgm:spPr>
        <a:solidFill>
          <a:schemeClr val="accent5">
            <a:lumMod val="40000"/>
            <a:lumOff val="60000"/>
          </a:schemeClr>
        </a:solidFill>
      </dgm:spPr>
      <dgm:t>
        <a:bodyPr/>
        <a:lstStyle/>
        <a:p>
          <a:r>
            <a:rPr lang="en-GB" sz="3600" dirty="0">
              <a:solidFill>
                <a:srgbClr val="002060"/>
              </a:solidFill>
            </a:rPr>
            <a:t>Assess effectiveness of the different  knowledge mobilisation interventions used by CPRL to promote &amp; support the use of its research into practice</a:t>
          </a:r>
        </a:p>
      </dgm:t>
    </dgm:pt>
    <dgm:pt modelId="{C988FDCE-C288-4B15-893F-E487286609BF}" type="parTrans" cxnId="{366E4D9E-9EB6-4669-B60C-962114F3BBBB}">
      <dgm:prSet/>
      <dgm:spPr/>
      <dgm:t>
        <a:bodyPr/>
        <a:lstStyle/>
        <a:p>
          <a:endParaRPr lang="en-GB"/>
        </a:p>
      </dgm:t>
    </dgm:pt>
    <dgm:pt modelId="{39762549-119E-4782-9698-E8AB2A928A24}" type="sibTrans" cxnId="{366E4D9E-9EB6-4669-B60C-962114F3BBBB}">
      <dgm:prSet/>
      <dgm:spPr/>
      <dgm:t>
        <a:bodyPr/>
        <a:lstStyle/>
        <a:p>
          <a:endParaRPr lang="en-GB"/>
        </a:p>
      </dgm:t>
    </dgm:pt>
    <dgm:pt modelId="{D04D4261-6A91-4CF2-BB11-22399A3F259B}" type="pres">
      <dgm:prSet presAssocID="{1BCD8C49-0191-4C46-87E2-D06683D5FF15}" presName="Name0" presStyleCnt="0">
        <dgm:presLayoutVars>
          <dgm:chMax val="7"/>
          <dgm:chPref val="7"/>
          <dgm:dir/>
        </dgm:presLayoutVars>
      </dgm:prSet>
      <dgm:spPr/>
    </dgm:pt>
    <dgm:pt modelId="{5772D34B-ECF5-4650-BB57-F513FFFA9E3A}" type="pres">
      <dgm:prSet presAssocID="{1BCD8C49-0191-4C46-87E2-D06683D5FF15}" presName="Name1" presStyleCnt="0"/>
      <dgm:spPr/>
    </dgm:pt>
    <dgm:pt modelId="{C8A3C81B-888C-434B-977E-A30453AF2736}" type="pres">
      <dgm:prSet presAssocID="{1BCD8C49-0191-4C46-87E2-D06683D5FF15}" presName="cycle" presStyleCnt="0"/>
      <dgm:spPr/>
    </dgm:pt>
    <dgm:pt modelId="{C211D29B-809A-4DE6-BC92-CFF223DDDB90}" type="pres">
      <dgm:prSet presAssocID="{1BCD8C49-0191-4C46-87E2-D06683D5FF15}" presName="srcNode" presStyleLbl="node1" presStyleIdx="0" presStyleCnt="3"/>
      <dgm:spPr/>
    </dgm:pt>
    <dgm:pt modelId="{F63EE9E3-8529-45DC-A830-A13E7148FD75}" type="pres">
      <dgm:prSet presAssocID="{1BCD8C49-0191-4C46-87E2-D06683D5FF15}" presName="conn" presStyleLbl="parChTrans1D2" presStyleIdx="0" presStyleCnt="1"/>
      <dgm:spPr/>
    </dgm:pt>
    <dgm:pt modelId="{F0F99A1F-4683-414C-84FB-01738B28C9EF}" type="pres">
      <dgm:prSet presAssocID="{1BCD8C49-0191-4C46-87E2-D06683D5FF15}" presName="extraNode" presStyleLbl="node1" presStyleIdx="0" presStyleCnt="3"/>
      <dgm:spPr/>
    </dgm:pt>
    <dgm:pt modelId="{DD42432B-7665-4BDC-8114-BB5EB0869348}" type="pres">
      <dgm:prSet presAssocID="{1BCD8C49-0191-4C46-87E2-D06683D5FF15}" presName="dstNode" presStyleLbl="node1" presStyleIdx="0" presStyleCnt="3"/>
      <dgm:spPr/>
    </dgm:pt>
    <dgm:pt modelId="{54B96945-FCA1-477B-9740-902DFF557617}" type="pres">
      <dgm:prSet presAssocID="{992E2AD8-9EEE-4647-9A45-865BDD473603}" presName="text_1" presStyleLbl="node1" presStyleIdx="0" presStyleCnt="3" custScaleX="100869" custScaleY="117009" custLinFactNeighborX="-92" custLinFactNeighborY="0">
        <dgm:presLayoutVars>
          <dgm:bulletEnabled val="1"/>
        </dgm:presLayoutVars>
      </dgm:prSet>
      <dgm:spPr/>
    </dgm:pt>
    <dgm:pt modelId="{6896EBD9-AA00-45A9-B998-B987F6952A98}" type="pres">
      <dgm:prSet presAssocID="{992E2AD8-9EEE-4647-9A45-865BDD473603}" presName="accent_1" presStyleCnt="0"/>
      <dgm:spPr/>
    </dgm:pt>
    <dgm:pt modelId="{3A2159B1-B838-4027-BE0F-95FC8754D9AE}" type="pres">
      <dgm:prSet presAssocID="{992E2AD8-9EEE-4647-9A45-865BDD473603}" presName="accentRepeatNode" presStyleLbl="solidFgAcc1" presStyleIdx="0" presStyleCnt="3" custAng="0"/>
      <dgm:spPr>
        <a:ln w="38100">
          <a:solidFill>
            <a:schemeClr val="accent5">
              <a:lumMod val="50000"/>
            </a:schemeClr>
          </a:solidFill>
        </a:ln>
      </dgm:spPr>
    </dgm:pt>
    <dgm:pt modelId="{84094CD5-D1E4-4153-B76C-66E6D07A2397}" type="pres">
      <dgm:prSet presAssocID="{5B234AC7-6CE0-4770-9CE7-DE5C2A74EFC3}" presName="text_2" presStyleLbl="node1" presStyleIdx="1" presStyleCnt="3" custScaleY="126293" custLinFactNeighborX="546">
        <dgm:presLayoutVars>
          <dgm:bulletEnabled val="1"/>
        </dgm:presLayoutVars>
      </dgm:prSet>
      <dgm:spPr/>
    </dgm:pt>
    <dgm:pt modelId="{C4EFA0E4-8156-484B-ADB2-7C00380DFD2B}" type="pres">
      <dgm:prSet presAssocID="{5B234AC7-6CE0-4770-9CE7-DE5C2A74EFC3}" presName="accent_2" presStyleCnt="0"/>
      <dgm:spPr/>
    </dgm:pt>
    <dgm:pt modelId="{C6940350-E225-45CE-BC36-9E7EE1E9156B}" type="pres">
      <dgm:prSet presAssocID="{5B234AC7-6CE0-4770-9CE7-DE5C2A74EFC3}" presName="accentRepeatNode" presStyleLbl="solidFgAcc1" presStyleIdx="1" presStyleCnt="3"/>
      <dgm:spPr>
        <a:ln w="38100">
          <a:solidFill>
            <a:schemeClr val="accent5">
              <a:lumMod val="50000"/>
            </a:schemeClr>
          </a:solidFill>
        </a:ln>
      </dgm:spPr>
    </dgm:pt>
    <dgm:pt modelId="{B8DDA618-34BB-4194-A0CC-64F0A7C02089}" type="pres">
      <dgm:prSet presAssocID="{4A01DEA5-83B8-4193-918D-7F38D017352C}" presName="text_3" presStyleLbl="node1" presStyleIdx="2" presStyleCnt="3" custAng="0" custScaleY="127289" custLinFactNeighborX="1400" custLinFactNeighborY="4054">
        <dgm:presLayoutVars>
          <dgm:bulletEnabled val="1"/>
        </dgm:presLayoutVars>
      </dgm:prSet>
      <dgm:spPr/>
    </dgm:pt>
    <dgm:pt modelId="{4F3589A0-2A3C-46A9-839B-FC28901E8E8A}" type="pres">
      <dgm:prSet presAssocID="{4A01DEA5-83B8-4193-918D-7F38D017352C}" presName="accent_3" presStyleCnt="0"/>
      <dgm:spPr/>
    </dgm:pt>
    <dgm:pt modelId="{D544D242-B4BF-4BAC-A2E0-227C75B470E7}" type="pres">
      <dgm:prSet presAssocID="{4A01DEA5-83B8-4193-918D-7F38D017352C}" presName="accentRepeatNode" presStyleLbl="solidFgAcc1" presStyleIdx="2" presStyleCnt="3" custLinFactNeighborX="7132" custLinFactNeighborY="879"/>
      <dgm:spPr>
        <a:ln w="38100">
          <a:solidFill>
            <a:schemeClr val="accent5">
              <a:lumMod val="50000"/>
            </a:schemeClr>
          </a:solidFill>
        </a:ln>
      </dgm:spPr>
    </dgm:pt>
  </dgm:ptLst>
  <dgm:cxnLst>
    <dgm:cxn modelId="{082A541F-8239-4CE4-995E-74DB92F48118}" type="presOf" srcId="{992E2AD8-9EEE-4647-9A45-865BDD473603}" destId="{54B96945-FCA1-477B-9740-902DFF557617}" srcOrd="0" destOrd="0" presId="urn:microsoft.com/office/officeart/2008/layout/VerticalCurvedList"/>
    <dgm:cxn modelId="{B435DD5C-EEBD-4A40-B105-0F25414B88A1}" type="presOf" srcId="{1BCD8C49-0191-4C46-87E2-D06683D5FF15}" destId="{D04D4261-6A91-4CF2-BB11-22399A3F259B}" srcOrd="0" destOrd="0" presId="urn:microsoft.com/office/officeart/2008/layout/VerticalCurvedList"/>
    <dgm:cxn modelId="{720C7F6D-7602-42C0-96F9-AE956531D651}" srcId="{1BCD8C49-0191-4C46-87E2-D06683D5FF15}" destId="{5B234AC7-6CE0-4770-9CE7-DE5C2A74EFC3}" srcOrd="1" destOrd="0" parTransId="{E1EC7057-30C5-4A3D-93FA-7FB93A6E0D86}" sibTransId="{1797E433-D351-4759-8961-29F2F0DFA507}"/>
    <dgm:cxn modelId="{449E1B93-4363-4EC2-B53D-A7BCA873A794}" type="presOf" srcId="{4A01DEA5-83B8-4193-918D-7F38D017352C}" destId="{B8DDA618-34BB-4194-A0CC-64F0A7C02089}" srcOrd="0" destOrd="0" presId="urn:microsoft.com/office/officeart/2008/layout/VerticalCurvedList"/>
    <dgm:cxn modelId="{366E4D9E-9EB6-4669-B60C-962114F3BBBB}" srcId="{1BCD8C49-0191-4C46-87E2-D06683D5FF15}" destId="{4A01DEA5-83B8-4193-918D-7F38D017352C}" srcOrd="2" destOrd="0" parTransId="{C988FDCE-C288-4B15-893F-E487286609BF}" sibTransId="{39762549-119E-4782-9698-E8AB2A928A24}"/>
    <dgm:cxn modelId="{82ECE8BE-241E-4BF2-BAD3-767E9B5AB69C}" srcId="{1BCD8C49-0191-4C46-87E2-D06683D5FF15}" destId="{992E2AD8-9EEE-4647-9A45-865BDD473603}" srcOrd="0" destOrd="0" parTransId="{7F500D33-91DD-493E-AE3F-FB307190F29E}" sibTransId="{EE4F1A9E-300E-4157-B9B8-A71598840768}"/>
    <dgm:cxn modelId="{49F9C9E5-2EC1-4E67-BF73-A312CABD772D}" type="presOf" srcId="{5B234AC7-6CE0-4770-9CE7-DE5C2A74EFC3}" destId="{84094CD5-D1E4-4153-B76C-66E6D07A2397}" srcOrd="0" destOrd="0" presId="urn:microsoft.com/office/officeart/2008/layout/VerticalCurvedList"/>
    <dgm:cxn modelId="{EBE6C9F1-96F0-4D77-BB03-31211DE76633}" type="presOf" srcId="{EE4F1A9E-300E-4157-B9B8-A71598840768}" destId="{F63EE9E3-8529-45DC-A830-A13E7148FD75}" srcOrd="0" destOrd="0" presId="urn:microsoft.com/office/officeart/2008/layout/VerticalCurvedList"/>
    <dgm:cxn modelId="{880AE2A0-9774-4F54-8FAF-437D3CC79268}" type="presParOf" srcId="{D04D4261-6A91-4CF2-BB11-22399A3F259B}" destId="{5772D34B-ECF5-4650-BB57-F513FFFA9E3A}" srcOrd="0" destOrd="0" presId="urn:microsoft.com/office/officeart/2008/layout/VerticalCurvedList"/>
    <dgm:cxn modelId="{FC010049-1F12-4E2C-8E8B-04CAB919B238}" type="presParOf" srcId="{5772D34B-ECF5-4650-BB57-F513FFFA9E3A}" destId="{C8A3C81B-888C-434B-977E-A30453AF2736}" srcOrd="0" destOrd="0" presId="urn:microsoft.com/office/officeart/2008/layout/VerticalCurvedList"/>
    <dgm:cxn modelId="{E7B5DB02-9F06-418D-9391-FA3AFE431205}" type="presParOf" srcId="{C8A3C81B-888C-434B-977E-A30453AF2736}" destId="{C211D29B-809A-4DE6-BC92-CFF223DDDB90}" srcOrd="0" destOrd="0" presId="urn:microsoft.com/office/officeart/2008/layout/VerticalCurvedList"/>
    <dgm:cxn modelId="{C0F25303-5E7A-4BFF-88E7-1F466C1BADE2}" type="presParOf" srcId="{C8A3C81B-888C-434B-977E-A30453AF2736}" destId="{F63EE9E3-8529-45DC-A830-A13E7148FD75}" srcOrd="1" destOrd="0" presId="urn:microsoft.com/office/officeart/2008/layout/VerticalCurvedList"/>
    <dgm:cxn modelId="{65BC5EBF-F089-43DE-A878-826E851F33B1}" type="presParOf" srcId="{C8A3C81B-888C-434B-977E-A30453AF2736}" destId="{F0F99A1F-4683-414C-84FB-01738B28C9EF}" srcOrd="2" destOrd="0" presId="urn:microsoft.com/office/officeart/2008/layout/VerticalCurvedList"/>
    <dgm:cxn modelId="{BE4B842A-0889-4828-9ABF-D2BC9FD8C92A}" type="presParOf" srcId="{C8A3C81B-888C-434B-977E-A30453AF2736}" destId="{DD42432B-7665-4BDC-8114-BB5EB0869348}" srcOrd="3" destOrd="0" presId="urn:microsoft.com/office/officeart/2008/layout/VerticalCurvedList"/>
    <dgm:cxn modelId="{9560DA28-1F96-43A6-A806-041D4F69310A}" type="presParOf" srcId="{5772D34B-ECF5-4650-BB57-F513FFFA9E3A}" destId="{54B96945-FCA1-477B-9740-902DFF557617}" srcOrd="1" destOrd="0" presId="urn:microsoft.com/office/officeart/2008/layout/VerticalCurvedList"/>
    <dgm:cxn modelId="{24A858FB-B8CA-45BE-9096-27A959B90CCA}" type="presParOf" srcId="{5772D34B-ECF5-4650-BB57-F513FFFA9E3A}" destId="{6896EBD9-AA00-45A9-B998-B987F6952A98}" srcOrd="2" destOrd="0" presId="urn:microsoft.com/office/officeart/2008/layout/VerticalCurvedList"/>
    <dgm:cxn modelId="{C89DDEEF-C3A9-4193-B769-3CC211E78F09}" type="presParOf" srcId="{6896EBD9-AA00-45A9-B998-B987F6952A98}" destId="{3A2159B1-B838-4027-BE0F-95FC8754D9AE}" srcOrd="0" destOrd="0" presId="urn:microsoft.com/office/officeart/2008/layout/VerticalCurvedList"/>
    <dgm:cxn modelId="{473E7E36-1EFF-4E80-96E3-F587F79CFD1A}" type="presParOf" srcId="{5772D34B-ECF5-4650-BB57-F513FFFA9E3A}" destId="{84094CD5-D1E4-4153-B76C-66E6D07A2397}" srcOrd="3" destOrd="0" presId="urn:microsoft.com/office/officeart/2008/layout/VerticalCurvedList"/>
    <dgm:cxn modelId="{0E384E6D-8B3C-4784-8C88-1B8EE5092B2B}" type="presParOf" srcId="{5772D34B-ECF5-4650-BB57-F513FFFA9E3A}" destId="{C4EFA0E4-8156-484B-ADB2-7C00380DFD2B}" srcOrd="4" destOrd="0" presId="urn:microsoft.com/office/officeart/2008/layout/VerticalCurvedList"/>
    <dgm:cxn modelId="{52C27D90-16C3-4BDB-9BE2-E2AD7F05796F}" type="presParOf" srcId="{C4EFA0E4-8156-484B-ADB2-7C00380DFD2B}" destId="{C6940350-E225-45CE-BC36-9E7EE1E9156B}" srcOrd="0" destOrd="0" presId="urn:microsoft.com/office/officeart/2008/layout/VerticalCurvedList"/>
    <dgm:cxn modelId="{ECD9F383-2E44-4E2C-ADBA-8047D4353E2B}" type="presParOf" srcId="{5772D34B-ECF5-4650-BB57-F513FFFA9E3A}" destId="{B8DDA618-34BB-4194-A0CC-64F0A7C02089}" srcOrd="5" destOrd="0" presId="urn:microsoft.com/office/officeart/2008/layout/VerticalCurvedList"/>
    <dgm:cxn modelId="{16D3C5CF-F66D-40B1-99D2-4165FC78895D}" type="presParOf" srcId="{5772D34B-ECF5-4650-BB57-F513FFFA9E3A}" destId="{4F3589A0-2A3C-46A9-839B-FC28901E8E8A}" srcOrd="6" destOrd="0" presId="urn:microsoft.com/office/officeart/2008/layout/VerticalCurvedList"/>
    <dgm:cxn modelId="{29C43D0B-06C0-4F15-86D5-20F9D1FC5E8B}" type="presParOf" srcId="{4F3589A0-2A3C-46A9-839B-FC28901E8E8A}" destId="{D544D242-B4BF-4BAC-A2E0-227C75B470E7}"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8D314C-AD0D-4064-B489-069210F6431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FCD7F572-EF99-497E-BA5E-556E64FA2667}">
      <dgm:prSet phldrT="[Text]"/>
      <dgm:spPr>
        <a:solidFill>
          <a:schemeClr val="accent5">
            <a:lumMod val="40000"/>
            <a:lumOff val="60000"/>
          </a:schemeClr>
        </a:solidFill>
      </dgm:spPr>
      <dgm:t>
        <a:bodyPr/>
        <a:lstStyle/>
        <a:p>
          <a:r>
            <a:rPr lang="en-GB" sz="3700" b="1" dirty="0">
              <a:solidFill>
                <a:srgbClr val="002060"/>
              </a:solidFill>
            </a:rPr>
            <a:t>Use of College of Policing’s EBP Maturity Model</a:t>
          </a:r>
        </a:p>
      </dgm:t>
    </dgm:pt>
    <dgm:pt modelId="{3B4C0F7E-A10D-443E-A64F-B533C88C3B07}" type="parTrans" cxnId="{2CAD1ADA-C8B5-4B0B-B27E-BC8E4B2872A1}">
      <dgm:prSet/>
      <dgm:spPr/>
      <dgm:t>
        <a:bodyPr/>
        <a:lstStyle/>
        <a:p>
          <a:endParaRPr lang="en-GB"/>
        </a:p>
      </dgm:t>
    </dgm:pt>
    <dgm:pt modelId="{69D1B9E6-3CC4-47AF-AAAC-FEBA15F47B38}" type="sibTrans" cxnId="{2CAD1ADA-C8B5-4B0B-B27E-BC8E4B2872A1}">
      <dgm:prSet/>
      <dgm:spPr/>
      <dgm:t>
        <a:bodyPr/>
        <a:lstStyle/>
        <a:p>
          <a:endParaRPr lang="en-GB"/>
        </a:p>
      </dgm:t>
    </dgm:pt>
    <dgm:pt modelId="{7D175339-DE17-4AF1-89C8-237CFBBDAF90}">
      <dgm:prSet phldrT="[Text]" custT="1"/>
      <dgm:spPr>
        <a:solidFill>
          <a:schemeClr val="accent5">
            <a:lumMod val="40000"/>
            <a:lumOff val="60000"/>
          </a:schemeClr>
        </a:solidFill>
      </dgm:spPr>
      <dgm:t>
        <a:bodyPr/>
        <a:lstStyle/>
        <a:p>
          <a:r>
            <a:rPr lang="en-GB" sz="3600" dirty="0">
              <a:solidFill>
                <a:srgbClr val="002060"/>
              </a:solidFill>
            </a:rPr>
            <a:t>Baseline assessment of how evidence-based the CPRL force members are</a:t>
          </a:r>
        </a:p>
      </dgm:t>
    </dgm:pt>
    <dgm:pt modelId="{216AA0EC-948F-4EED-AE5F-706094479AA7}" type="parTrans" cxnId="{746FB91D-72EE-44E7-B3C9-FF90FD5CCE56}">
      <dgm:prSet/>
      <dgm:spPr/>
      <dgm:t>
        <a:bodyPr/>
        <a:lstStyle/>
        <a:p>
          <a:endParaRPr lang="en-GB"/>
        </a:p>
      </dgm:t>
    </dgm:pt>
    <dgm:pt modelId="{CB707DB2-50AC-4328-83AD-F17640609059}" type="sibTrans" cxnId="{746FB91D-72EE-44E7-B3C9-FF90FD5CCE56}">
      <dgm:prSet/>
      <dgm:spPr/>
      <dgm:t>
        <a:bodyPr/>
        <a:lstStyle/>
        <a:p>
          <a:endParaRPr lang="en-GB"/>
        </a:p>
      </dgm:t>
    </dgm:pt>
    <dgm:pt modelId="{A7E8ABC1-B1EE-43EC-BE52-06BE97FCB26D}">
      <dgm:prSet phldrT="[Text]" custT="1"/>
      <dgm:spPr>
        <a:solidFill>
          <a:schemeClr val="accent5">
            <a:lumMod val="40000"/>
            <a:lumOff val="60000"/>
          </a:schemeClr>
        </a:solidFill>
      </dgm:spPr>
      <dgm:t>
        <a:bodyPr/>
        <a:lstStyle/>
        <a:p>
          <a:r>
            <a:rPr lang="en-GB" sz="3700" b="1" dirty="0">
              <a:solidFill>
                <a:srgbClr val="002060"/>
              </a:solidFill>
            </a:rPr>
            <a:t>Knowledge, Attitudes and Practice Survey</a:t>
          </a:r>
          <a:endParaRPr lang="en-GB" sz="3600" b="1" dirty="0">
            <a:solidFill>
              <a:srgbClr val="002060"/>
            </a:solidFill>
          </a:endParaRPr>
        </a:p>
      </dgm:t>
    </dgm:pt>
    <dgm:pt modelId="{47060032-0364-42A7-BD1C-ED0684A7C6CF}" type="parTrans" cxnId="{6BCE31E5-F4CD-4AFA-BFA2-26D9262B0F8E}">
      <dgm:prSet/>
      <dgm:spPr/>
      <dgm:t>
        <a:bodyPr/>
        <a:lstStyle/>
        <a:p>
          <a:endParaRPr lang="en-GB"/>
        </a:p>
      </dgm:t>
    </dgm:pt>
    <dgm:pt modelId="{10A063E7-829F-4614-8C7E-6C34F8D9A1D7}" type="sibTrans" cxnId="{6BCE31E5-F4CD-4AFA-BFA2-26D9262B0F8E}">
      <dgm:prSet/>
      <dgm:spPr/>
      <dgm:t>
        <a:bodyPr/>
        <a:lstStyle/>
        <a:p>
          <a:endParaRPr lang="en-GB"/>
        </a:p>
      </dgm:t>
    </dgm:pt>
    <dgm:pt modelId="{2925F928-C16B-423A-AC9A-D2A0C2C4B0BB}">
      <dgm:prSet phldrT="[Text]" custT="1"/>
      <dgm:spPr>
        <a:solidFill>
          <a:schemeClr val="accent5">
            <a:lumMod val="40000"/>
            <a:lumOff val="60000"/>
          </a:schemeClr>
        </a:solidFill>
      </dgm:spPr>
      <dgm:t>
        <a:bodyPr/>
        <a:lstStyle/>
        <a:p>
          <a:r>
            <a:rPr lang="en-GB" sz="3600" dirty="0">
              <a:solidFill>
                <a:srgbClr val="002060"/>
              </a:solidFill>
            </a:rPr>
            <a:t>Establish a baseline around the use of research in policing </a:t>
          </a:r>
        </a:p>
      </dgm:t>
    </dgm:pt>
    <dgm:pt modelId="{CAC83529-54D1-4063-984F-E0929B771637}" type="parTrans" cxnId="{4BF50484-631A-4CA5-AFCA-62DE9E380E7B}">
      <dgm:prSet/>
      <dgm:spPr/>
      <dgm:t>
        <a:bodyPr/>
        <a:lstStyle/>
        <a:p>
          <a:endParaRPr lang="en-GB"/>
        </a:p>
      </dgm:t>
    </dgm:pt>
    <dgm:pt modelId="{9C192A0A-96BB-4829-9C1B-A1DAA947D2C3}" type="sibTrans" cxnId="{4BF50484-631A-4CA5-AFCA-62DE9E380E7B}">
      <dgm:prSet/>
      <dgm:spPr/>
      <dgm:t>
        <a:bodyPr/>
        <a:lstStyle/>
        <a:p>
          <a:endParaRPr lang="en-GB"/>
        </a:p>
      </dgm:t>
    </dgm:pt>
    <dgm:pt modelId="{0AFCC4E9-E9DA-456D-8DF2-AC6767DF34B9}">
      <dgm:prSet phldrT="[Text]"/>
      <dgm:spPr>
        <a:solidFill>
          <a:schemeClr val="accent5">
            <a:lumMod val="40000"/>
            <a:lumOff val="60000"/>
          </a:schemeClr>
        </a:solidFill>
      </dgm:spPr>
      <dgm:t>
        <a:bodyPr/>
        <a:lstStyle/>
        <a:p>
          <a:r>
            <a:rPr lang="en-GB" sz="3700" b="1" dirty="0">
              <a:solidFill>
                <a:srgbClr val="002060"/>
              </a:solidFill>
            </a:rPr>
            <a:t>Knowledge Translation Self-Assessment Tool</a:t>
          </a:r>
        </a:p>
      </dgm:t>
    </dgm:pt>
    <dgm:pt modelId="{BF8F252B-4A35-49CB-9657-A30960A9139D}" type="parTrans" cxnId="{4151DFDB-F66F-4167-833C-002091B82090}">
      <dgm:prSet/>
      <dgm:spPr/>
      <dgm:t>
        <a:bodyPr/>
        <a:lstStyle/>
        <a:p>
          <a:endParaRPr lang="en-GB"/>
        </a:p>
      </dgm:t>
    </dgm:pt>
    <dgm:pt modelId="{4F807C46-E50B-40A8-8D04-6146FAA9A89C}" type="sibTrans" cxnId="{4151DFDB-F66F-4167-833C-002091B82090}">
      <dgm:prSet/>
      <dgm:spPr/>
      <dgm:t>
        <a:bodyPr/>
        <a:lstStyle/>
        <a:p>
          <a:endParaRPr lang="en-GB"/>
        </a:p>
      </dgm:t>
    </dgm:pt>
    <dgm:pt modelId="{459DCB44-0D35-4F74-801A-50CB62611215}">
      <dgm:prSet phldrT="[Text]" custT="1"/>
      <dgm:spPr>
        <a:solidFill>
          <a:schemeClr val="accent5">
            <a:lumMod val="40000"/>
            <a:lumOff val="60000"/>
          </a:schemeClr>
        </a:solidFill>
      </dgm:spPr>
      <dgm:t>
        <a:bodyPr/>
        <a:lstStyle/>
        <a:p>
          <a:r>
            <a:rPr lang="en-GB" sz="3600" dirty="0">
              <a:solidFill>
                <a:srgbClr val="002060"/>
              </a:solidFill>
            </a:rPr>
            <a:t>Baseline assessment of the status of knowledge translation across CPRL academic members</a:t>
          </a:r>
        </a:p>
      </dgm:t>
    </dgm:pt>
    <dgm:pt modelId="{6D704FB1-22DB-4B83-91DC-A227AD25E69D}" type="parTrans" cxnId="{2A7B70BC-1ECF-41C9-ADB2-1245B7A9DBBA}">
      <dgm:prSet/>
      <dgm:spPr/>
      <dgm:t>
        <a:bodyPr/>
        <a:lstStyle/>
        <a:p>
          <a:endParaRPr lang="en-GB"/>
        </a:p>
      </dgm:t>
    </dgm:pt>
    <dgm:pt modelId="{AAF9F2B2-72C3-4274-BE0D-724DD0BF1791}" type="sibTrans" cxnId="{2A7B70BC-1ECF-41C9-ADB2-1245B7A9DBBA}">
      <dgm:prSet/>
      <dgm:spPr/>
      <dgm:t>
        <a:bodyPr/>
        <a:lstStyle/>
        <a:p>
          <a:endParaRPr lang="en-GB"/>
        </a:p>
      </dgm:t>
    </dgm:pt>
    <dgm:pt modelId="{65140E57-4A5C-4BA5-ABBB-8CD4826EEF0C}">
      <dgm:prSet phldrT="[Text]"/>
      <dgm:spPr>
        <a:solidFill>
          <a:schemeClr val="accent5">
            <a:lumMod val="40000"/>
            <a:lumOff val="60000"/>
          </a:schemeClr>
        </a:solidFill>
      </dgm:spPr>
      <dgm:t>
        <a:bodyPr/>
        <a:lstStyle/>
        <a:p>
          <a:r>
            <a:rPr lang="en-GB" sz="3700" b="1" dirty="0">
              <a:solidFill>
                <a:srgbClr val="002060"/>
              </a:solidFill>
            </a:rPr>
            <a:t>Mapping Exercise</a:t>
          </a:r>
        </a:p>
      </dgm:t>
    </dgm:pt>
    <dgm:pt modelId="{CEBBD15A-55F7-434C-A22E-EE98CB2D9C25}" type="parTrans" cxnId="{8898F789-9979-4940-A2D1-9FAC8D1D344B}">
      <dgm:prSet/>
      <dgm:spPr/>
      <dgm:t>
        <a:bodyPr/>
        <a:lstStyle/>
        <a:p>
          <a:endParaRPr lang="en-GB"/>
        </a:p>
      </dgm:t>
    </dgm:pt>
    <dgm:pt modelId="{5392AD11-D6F3-4A18-BCBE-77E2F9A864B0}" type="sibTrans" cxnId="{8898F789-9979-4940-A2D1-9FAC8D1D344B}">
      <dgm:prSet/>
      <dgm:spPr/>
      <dgm:t>
        <a:bodyPr/>
        <a:lstStyle/>
        <a:p>
          <a:endParaRPr lang="en-GB"/>
        </a:p>
      </dgm:t>
    </dgm:pt>
    <dgm:pt modelId="{04F92B9E-D268-4087-9AC3-13206B04F97D}">
      <dgm:prSet phldrT="[Text]" custT="1"/>
      <dgm:spPr>
        <a:solidFill>
          <a:schemeClr val="accent5">
            <a:lumMod val="40000"/>
            <a:lumOff val="60000"/>
          </a:schemeClr>
        </a:solidFill>
      </dgm:spPr>
      <dgm:t>
        <a:bodyPr/>
        <a:lstStyle/>
        <a:p>
          <a:r>
            <a:rPr lang="en-GB" sz="3600" dirty="0">
              <a:solidFill>
                <a:srgbClr val="002060"/>
              </a:solidFill>
            </a:rPr>
            <a:t>Map the knowledge mobilisation strategies and interventions currently used  by CPRL members</a:t>
          </a:r>
        </a:p>
      </dgm:t>
    </dgm:pt>
    <dgm:pt modelId="{57D56330-DD3D-4321-830C-B54AD4B4FD8D}" type="parTrans" cxnId="{770546BE-8A5E-4168-A48C-4C6FD8961137}">
      <dgm:prSet/>
      <dgm:spPr/>
      <dgm:t>
        <a:bodyPr/>
        <a:lstStyle/>
        <a:p>
          <a:endParaRPr lang="en-GB"/>
        </a:p>
      </dgm:t>
    </dgm:pt>
    <dgm:pt modelId="{ECD2D4EA-523F-495F-AA30-FEDC90442959}" type="sibTrans" cxnId="{770546BE-8A5E-4168-A48C-4C6FD8961137}">
      <dgm:prSet/>
      <dgm:spPr/>
      <dgm:t>
        <a:bodyPr/>
        <a:lstStyle/>
        <a:p>
          <a:endParaRPr lang="en-GB"/>
        </a:p>
      </dgm:t>
    </dgm:pt>
    <dgm:pt modelId="{E4915D1E-B706-45B2-8DB0-C4E27F918688}">
      <dgm:prSet phldrT="[Text]"/>
      <dgm:spPr>
        <a:solidFill>
          <a:schemeClr val="accent5">
            <a:lumMod val="40000"/>
            <a:lumOff val="60000"/>
          </a:schemeClr>
        </a:solidFill>
      </dgm:spPr>
      <dgm:t>
        <a:bodyPr/>
        <a:lstStyle/>
        <a:p>
          <a:r>
            <a:rPr lang="en-GB" sz="3600" b="1" dirty="0">
              <a:solidFill>
                <a:srgbClr val="002060"/>
              </a:solidFill>
            </a:rPr>
            <a:t>Review of Impact </a:t>
          </a:r>
        </a:p>
      </dgm:t>
    </dgm:pt>
    <dgm:pt modelId="{8DC7CCCA-A652-40B3-86FC-60F7D333BD15}" type="parTrans" cxnId="{6732F863-ED71-4A6B-B853-FD27FA950C40}">
      <dgm:prSet/>
      <dgm:spPr/>
      <dgm:t>
        <a:bodyPr/>
        <a:lstStyle/>
        <a:p>
          <a:endParaRPr lang="en-GB"/>
        </a:p>
      </dgm:t>
    </dgm:pt>
    <dgm:pt modelId="{F481DBBA-6FA3-4443-B20B-15AE20C0278A}" type="sibTrans" cxnId="{6732F863-ED71-4A6B-B853-FD27FA950C40}">
      <dgm:prSet/>
      <dgm:spPr/>
      <dgm:t>
        <a:bodyPr/>
        <a:lstStyle/>
        <a:p>
          <a:endParaRPr lang="en-GB"/>
        </a:p>
      </dgm:t>
    </dgm:pt>
    <dgm:pt modelId="{6EEE530C-AE83-4CF8-8453-C4D2ADC055D9}">
      <dgm:prSet phldrT="[Text]" custT="1"/>
      <dgm:spPr>
        <a:solidFill>
          <a:schemeClr val="accent5">
            <a:lumMod val="40000"/>
            <a:lumOff val="60000"/>
          </a:schemeClr>
        </a:solidFill>
      </dgm:spPr>
      <dgm:t>
        <a:bodyPr/>
        <a:lstStyle/>
        <a:p>
          <a:r>
            <a:rPr lang="en-GB" sz="3600" dirty="0">
              <a:solidFill>
                <a:srgbClr val="002060"/>
              </a:solidFill>
            </a:rPr>
            <a:t>Establish views of CPRL on current knowledge mobilisation interventions currently used by Centre</a:t>
          </a:r>
        </a:p>
      </dgm:t>
    </dgm:pt>
    <dgm:pt modelId="{14E91353-7510-4C25-9934-101481D2B08A}" type="parTrans" cxnId="{62B7DA2E-10DB-4370-B13D-CCB85249D087}">
      <dgm:prSet/>
      <dgm:spPr/>
      <dgm:t>
        <a:bodyPr/>
        <a:lstStyle/>
        <a:p>
          <a:endParaRPr lang="en-GB"/>
        </a:p>
      </dgm:t>
    </dgm:pt>
    <dgm:pt modelId="{2A43D5AE-4769-42D8-9EC2-C189AAB97338}" type="sibTrans" cxnId="{62B7DA2E-10DB-4370-B13D-CCB85249D087}">
      <dgm:prSet/>
      <dgm:spPr/>
      <dgm:t>
        <a:bodyPr/>
        <a:lstStyle/>
        <a:p>
          <a:endParaRPr lang="en-GB"/>
        </a:p>
      </dgm:t>
    </dgm:pt>
    <dgm:pt modelId="{1754A2D1-BE1D-4D5F-9D72-FB4B210EE7C5}" type="pres">
      <dgm:prSet presAssocID="{258D314C-AD0D-4064-B489-069210F64314}" presName="linear" presStyleCnt="0">
        <dgm:presLayoutVars>
          <dgm:dir/>
          <dgm:resizeHandles val="exact"/>
        </dgm:presLayoutVars>
      </dgm:prSet>
      <dgm:spPr/>
    </dgm:pt>
    <dgm:pt modelId="{82CF611A-6D16-44A3-ABAB-D127DE0FAE9A}" type="pres">
      <dgm:prSet presAssocID="{FCD7F572-EF99-497E-BA5E-556E64FA2667}" presName="comp" presStyleCnt="0"/>
      <dgm:spPr/>
    </dgm:pt>
    <dgm:pt modelId="{EF1794A6-7FFF-4FEB-B9F6-7312FE991961}" type="pres">
      <dgm:prSet presAssocID="{FCD7F572-EF99-497E-BA5E-556E64FA2667}" presName="box" presStyleLbl="node1" presStyleIdx="0" presStyleCnt="5"/>
      <dgm:spPr/>
    </dgm:pt>
    <dgm:pt modelId="{75A13195-0EA8-47A0-BB6E-2233A1D17634}" type="pres">
      <dgm:prSet presAssocID="{FCD7F572-EF99-497E-BA5E-556E64FA2667}"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D732D580-042A-4846-999D-31C17CA94144}" type="pres">
      <dgm:prSet presAssocID="{FCD7F572-EF99-497E-BA5E-556E64FA2667}" presName="text" presStyleLbl="node1" presStyleIdx="0" presStyleCnt="5">
        <dgm:presLayoutVars>
          <dgm:bulletEnabled val="1"/>
        </dgm:presLayoutVars>
      </dgm:prSet>
      <dgm:spPr/>
    </dgm:pt>
    <dgm:pt modelId="{DC0964C8-933B-41F1-9356-C0EDC84D7634}" type="pres">
      <dgm:prSet presAssocID="{69D1B9E6-3CC4-47AF-AAAC-FEBA15F47B38}" presName="spacer" presStyleCnt="0"/>
      <dgm:spPr/>
    </dgm:pt>
    <dgm:pt modelId="{4F5E7B96-4BA3-4EB8-9898-B1BAC626C049}" type="pres">
      <dgm:prSet presAssocID="{A7E8ABC1-B1EE-43EC-BE52-06BE97FCB26D}" presName="comp" presStyleCnt="0"/>
      <dgm:spPr/>
    </dgm:pt>
    <dgm:pt modelId="{0FBDBEC9-6DA0-41C3-ABCC-A4FD0091CE83}" type="pres">
      <dgm:prSet presAssocID="{A7E8ABC1-B1EE-43EC-BE52-06BE97FCB26D}" presName="box" presStyleLbl="node1" presStyleIdx="1" presStyleCnt="5"/>
      <dgm:spPr/>
    </dgm:pt>
    <dgm:pt modelId="{E0401F36-8607-4EB4-A7C2-3102B3CE69BD}" type="pres">
      <dgm:prSet presAssocID="{A7E8ABC1-B1EE-43EC-BE52-06BE97FCB26D}" presName="img"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9000" b="-9000"/>
          </a:stretch>
        </a:blipFill>
      </dgm:spPr>
    </dgm:pt>
    <dgm:pt modelId="{38BDDE7F-1E05-45FD-8DF9-1D4A5DF3D755}" type="pres">
      <dgm:prSet presAssocID="{A7E8ABC1-B1EE-43EC-BE52-06BE97FCB26D}" presName="text" presStyleLbl="node1" presStyleIdx="1" presStyleCnt="5">
        <dgm:presLayoutVars>
          <dgm:bulletEnabled val="1"/>
        </dgm:presLayoutVars>
      </dgm:prSet>
      <dgm:spPr/>
    </dgm:pt>
    <dgm:pt modelId="{9E8075AC-87C0-4351-BB27-94E37C8D37CF}" type="pres">
      <dgm:prSet presAssocID="{10A063E7-829F-4614-8C7E-6C34F8D9A1D7}" presName="spacer" presStyleCnt="0"/>
      <dgm:spPr/>
    </dgm:pt>
    <dgm:pt modelId="{F2C0B537-D10A-480A-B8D8-622FA7E042CE}" type="pres">
      <dgm:prSet presAssocID="{0AFCC4E9-E9DA-456D-8DF2-AC6767DF34B9}" presName="comp" presStyleCnt="0"/>
      <dgm:spPr/>
    </dgm:pt>
    <dgm:pt modelId="{525CEE79-F144-49C8-A073-DA601AECDDF7}" type="pres">
      <dgm:prSet presAssocID="{0AFCC4E9-E9DA-456D-8DF2-AC6767DF34B9}" presName="box" presStyleLbl="node1" presStyleIdx="2" presStyleCnt="5"/>
      <dgm:spPr/>
    </dgm:pt>
    <dgm:pt modelId="{54765D0F-0C1C-42AA-BFB4-9EEE0CAA3AD9}" type="pres">
      <dgm:prSet presAssocID="{0AFCC4E9-E9DA-456D-8DF2-AC6767DF34B9}" presName="img"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dgm:spPr>
    </dgm:pt>
    <dgm:pt modelId="{1314A6F5-0A67-465D-AAD7-6AC5D94F6A78}" type="pres">
      <dgm:prSet presAssocID="{0AFCC4E9-E9DA-456D-8DF2-AC6767DF34B9}" presName="text" presStyleLbl="node1" presStyleIdx="2" presStyleCnt="5">
        <dgm:presLayoutVars>
          <dgm:bulletEnabled val="1"/>
        </dgm:presLayoutVars>
      </dgm:prSet>
      <dgm:spPr/>
    </dgm:pt>
    <dgm:pt modelId="{B476DE51-88F3-46EC-9EFD-A2451C068039}" type="pres">
      <dgm:prSet presAssocID="{4F807C46-E50B-40A8-8D04-6146FAA9A89C}" presName="spacer" presStyleCnt="0"/>
      <dgm:spPr/>
    </dgm:pt>
    <dgm:pt modelId="{0471AA85-A309-4779-AED8-112172D12CC6}" type="pres">
      <dgm:prSet presAssocID="{65140E57-4A5C-4BA5-ABBB-8CD4826EEF0C}" presName="comp" presStyleCnt="0"/>
      <dgm:spPr/>
    </dgm:pt>
    <dgm:pt modelId="{8CAD8064-D3F3-4B9F-8EA6-8D1A07D96466}" type="pres">
      <dgm:prSet presAssocID="{65140E57-4A5C-4BA5-ABBB-8CD4826EEF0C}" presName="box" presStyleLbl="node1" presStyleIdx="3" presStyleCnt="5"/>
      <dgm:spPr/>
    </dgm:pt>
    <dgm:pt modelId="{CC29D6BF-1FF7-4BFF-9A7E-21DDDCB11D4E}" type="pres">
      <dgm:prSet presAssocID="{65140E57-4A5C-4BA5-ABBB-8CD4826EEF0C}"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75000" b="-75000"/>
          </a:stretch>
        </a:blipFill>
      </dgm:spPr>
    </dgm:pt>
    <dgm:pt modelId="{DD2BDD25-88FE-433F-8364-B1288134522F}" type="pres">
      <dgm:prSet presAssocID="{65140E57-4A5C-4BA5-ABBB-8CD4826EEF0C}" presName="text" presStyleLbl="node1" presStyleIdx="3" presStyleCnt="5">
        <dgm:presLayoutVars>
          <dgm:bulletEnabled val="1"/>
        </dgm:presLayoutVars>
      </dgm:prSet>
      <dgm:spPr/>
    </dgm:pt>
    <dgm:pt modelId="{76C7A076-10FE-470F-93C9-F54F44E949A5}" type="pres">
      <dgm:prSet presAssocID="{5392AD11-D6F3-4A18-BCBE-77E2F9A864B0}" presName="spacer" presStyleCnt="0"/>
      <dgm:spPr/>
    </dgm:pt>
    <dgm:pt modelId="{EF2C0510-F4A7-4916-9EDB-6E4F2A2C500E}" type="pres">
      <dgm:prSet presAssocID="{E4915D1E-B706-45B2-8DB0-C4E27F918688}" presName="comp" presStyleCnt="0"/>
      <dgm:spPr/>
    </dgm:pt>
    <dgm:pt modelId="{777DBCA1-1A4B-4CB7-A5E7-08C8D775EE75}" type="pres">
      <dgm:prSet presAssocID="{E4915D1E-B706-45B2-8DB0-C4E27F918688}" presName="box" presStyleLbl="node1" presStyleIdx="4" presStyleCnt="5"/>
      <dgm:spPr/>
    </dgm:pt>
    <dgm:pt modelId="{758DC4C4-A2F2-4E75-AE0C-799AAFF4736E}" type="pres">
      <dgm:prSet presAssocID="{E4915D1E-B706-45B2-8DB0-C4E27F918688}" presName="img" presStyleLbl="fgImgPlace1" presStyleIdx="4" presStyleCnt="5"/>
      <dgm:spPr/>
    </dgm:pt>
    <dgm:pt modelId="{1642E6CA-7844-4A6D-928F-6089381E20DC}" type="pres">
      <dgm:prSet presAssocID="{E4915D1E-B706-45B2-8DB0-C4E27F918688}" presName="text" presStyleLbl="node1" presStyleIdx="4" presStyleCnt="5">
        <dgm:presLayoutVars>
          <dgm:bulletEnabled val="1"/>
        </dgm:presLayoutVars>
      </dgm:prSet>
      <dgm:spPr/>
    </dgm:pt>
  </dgm:ptLst>
  <dgm:cxnLst>
    <dgm:cxn modelId="{39FF0E0B-4BF4-41D1-B032-724D583C99B9}" type="presOf" srcId="{0AFCC4E9-E9DA-456D-8DF2-AC6767DF34B9}" destId="{525CEE79-F144-49C8-A073-DA601AECDDF7}" srcOrd="0" destOrd="0" presId="urn:microsoft.com/office/officeart/2005/8/layout/vList4"/>
    <dgm:cxn modelId="{CE9E7B12-31E1-4177-A522-15CCF1C30980}" type="presOf" srcId="{7D175339-DE17-4AF1-89C8-237CFBBDAF90}" destId="{D732D580-042A-4846-999D-31C17CA94144}" srcOrd="1" destOrd="1" presId="urn:microsoft.com/office/officeart/2005/8/layout/vList4"/>
    <dgm:cxn modelId="{746FB91D-72EE-44E7-B3C9-FF90FD5CCE56}" srcId="{FCD7F572-EF99-497E-BA5E-556E64FA2667}" destId="{7D175339-DE17-4AF1-89C8-237CFBBDAF90}" srcOrd="0" destOrd="0" parTransId="{216AA0EC-948F-4EED-AE5F-706094479AA7}" sibTransId="{CB707DB2-50AC-4328-83AD-F17640609059}"/>
    <dgm:cxn modelId="{658EEB29-83F9-4D3B-A004-96D89659FCC0}" type="presOf" srcId="{04F92B9E-D268-4087-9AC3-13206B04F97D}" destId="{8CAD8064-D3F3-4B9F-8EA6-8D1A07D96466}" srcOrd="0" destOrd="1" presId="urn:microsoft.com/office/officeart/2005/8/layout/vList4"/>
    <dgm:cxn modelId="{2739502D-2B02-468C-AD05-EC69139492F3}" type="presOf" srcId="{6EEE530C-AE83-4CF8-8453-C4D2ADC055D9}" destId="{1642E6CA-7844-4A6D-928F-6089381E20DC}" srcOrd="1" destOrd="1" presId="urn:microsoft.com/office/officeart/2005/8/layout/vList4"/>
    <dgm:cxn modelId="{62B7DA2E-10DB-4370-B13D-CCB85249D087}" srcId="{E4915D1E-B706-45B2-8DB0-C4E27F918688}" destId="{6EEE530C-AE83-4CF8-8453-C4D2ADC055D9}" srcOrd="0" destOrd="0" parTransId="{14E91353-7510-4C25-9934-101481D2B08A}" sibTransId="{2A43D5AE-4769-42D8-9EC2-C189AAB97338}"/>
    <dgm:cxn modelId="{CC8EA831-F474-4F0E-85DF-EA3D67EDDC6A}" type="presOf" srcId="{E4915D1E-B706-45B2-8DB0-C4E27F918688}" destId="{1642E6CA-7844-4A6D-928F-6089381E20DC}" srcOrd="1" destOrd="0" presId="urn:microsoft.com/office/officeart/2005/8/layout/vList4"/>
    <dgm:cxn modelId="{464C4533-0E15-4014-85B9-30505B55B41F}" type="presOf" srcId="{E4915D1E-B706-45B2-8DB0-C4E27F918688}" destId="{777DBCA1-1A4B-4CB7-A5E7-08C8D775EE75}" srcOrd="0" destOrd="0" presId="urn:microsoft.com/office/officeart/2005/8/layout/vList4"/>
    <dgm:cxn modelId="{68BCC73F-6729-43D6-BAA3-998A2B82CD18}" type="presOf" srcId="{7D175339-DE17-4AF1-89C8-237CFBBDAF90}" destId="{EF1794A6-7FFF-4FEB-B9F6-7312FE991961}" srcOrd="0" destOrd="1" presId="urn:microsoft.com/office/officeart/2005/8/layout/vList4"/>
    <dgm:cxn modelId="{6732F863-ED71-4A6B-B853-FD27FA950C40}" srcId="{258D314C-AD0D-4064-B489-069210F64314}" destId="{E4915D1E-B706-45B2-8DB0-C4E27F918688}" srcOrd="4" destOrd="0" parTransId="{8DC7CCCA-A652-40B3-86FC-60F7D333BD15}" sibTransId="{F481DBBA-6FA3-4443-B20B-15AE20C0278A}"/>
    <dgm:cxn modelId="{BFF48F67-957D-495F-A989-A993F4E761F6}" type="presOf" srcId="{65140E57-4A5C-4BA5-ABBB-8CD4826EEF0C}" destId="{DD2BDD25-88FE-433F-8364-B1288134522F}" srcOrd="1" destOrd="0" presId="urn:microsoft.com/office/officeart/2005/8/layout/vList4"/>
    <dgm:cxn modelId="{6A77E448-1993-4CCF-B259-93F1E09F8C6E}" type="presOf" srcId="{459DCB44-0D35-4F74-801A-50CB62611215}" destId="{1314A6F5-0A67-465D-AAD7-6AC5D94F6A78}" srcOrd="1" destOrd="1" presId="urn:microsoft.com/office/officeart/2005/8/layout/vList4"/>
    <dgm:cxn modelId="{195ACA6B-F095-4761-AC87-D6382F85BC4C}" type="presOf" srcId="{0AFCC4E9-E9DA-456D-8DF2-AC6767DF34B9}" destId="{1314A6F5-0A67-465D-AAD7-6AC5D94F6A78}" srcOrd="1" destOrd="0" presId="urn:microsoft.com/office/officeart/2005/8/layout/vList4"/>
    <dgm:cxn modelId="{70618D6D-6525-409D-9F90-B68C50433E64}" type="presOf" srcId="{04F92B9E-D268-4087-9AC3-13206B04F97D}" destId="{DD2BDD25-88FE-433F-8364-B1288134522F}" srcOrd="1" destOrd="1" presId="urn:microsoft.com/office/officeart/2005/8/layout/vList4"/>
    <dgm:cxn modelId="{C9CA285A-DF1C-4784-BC82-8800476DBD71}" type="presOf" srcId="{FCD7F572-EF99-497E-BA5E-556E64FA2667}" destId="{D732D580-042A-4846-999D-31C17CA94144}" srcOrd="1" destOrd="0" presId="urn:microsoft.com/office/officeart/2005/8/layout/vList4"/>
    <dgm:cxn modelId="{4BF50484-631A-4CA5-AFCA-62DE9E380E7B}" srcId="{A7E8ABC1-B1EE-43EC-BE52-06BE97FCB26D}" destId="{2925F928-C16B-423A-AC9A-D2A0C2C4B0BB}" srcOrd="0" destOrd="0" parTransId="{CAC83529-54D1-4063-984F-E0929B771637}" sibTransId="{9C192A0A-96BB-4829-9C1B-A1DAA947D2C3}"/>
    <dgm:cxn modelId="{8898F789-9979-4940-A2D1-9FAC8D1D344B}" srcId="{258D314C-AD0D-4064-B489-069210F64314}" destId="{65140E57-4A5C-4BA5-ABBB-8CD4826EEF0C}" srcOrd="3" destOrd="0" parTransId="{CEBBD15A-55F7-434C-A22E-EE98CB2D9C25}" sibTransId="{5392AD11-D6F3-4A18-BCBE-77E2F9A864B0}"/>
    <dgm:cxn modelId="{E3761E9E-FEC3-4DC0-B67E-3B2B0E865E5C}" type="presOf" srcId="{2925F928-C16B-423A-AC9A-D2A0C2C4B0BB}" destId="{38BDDE7F-1E05-45FD-8DF9-1D4A5DF3D755}" srcOrd="1" destOrd="1" presId="urn:microsoft.com/office/officeart/2005/8/layout/vList4"/>
    <dgm:cxn modelId="{2A7B70BC-1ECF-41C9-ADB2-1245B7A9DBBA}" srcId="{0AFCC4E9-E9DA-456D-8DF2-AC6767DF34B9}" destId="{459DCB44-0D35-4F74-801A-50CB62611215}" srcOrd="0" destOrd="0" parTransId="{6D704FB1-22DB-4B83-91DC-A227AD25E69D}" sibTransId="{AAF9F2B2-72C3-4274-BE0D-724DD0BF1791}"/>
    <dgm:cxn modelId="{770546BE-8A5E-4168-A48C-4C6FD8961137}" srcId="{65140E57-4A5C-4BA5-ABBB-8CD4826EEF0C}" destId="{04F92B9E-D268-4087-9AC3-13206B04F97D}" srcOrd="0" destOrd="0" parTransId="{57D56330-DD3D-4321-830C-B54AD4B4FD8D}" sibTransId="{ECD2D4EA-523F-495F-AA30-FEDC90442959}"/>
    <dgm:cxn modelId="{04450DC8-0CD8-4912-AB42-B91D710B3988}" type="presOf" srcId="{459DCB44-0D35-4F74-801A-50CB62611215}" destId="{525CEE79-F144-49C8-A073-DA601AECDDF7}" srcOrd="0" destOrd="1" presId="urn:microsoft.com/office/officeart/2005/8/layout/vList4"/>
    <dgm:cxn modelId="{3EF132CB-3157-4CF8-8342-FBD38D7A4B42}" type="presOf" srcId="{FCD7F572-EF99-497E-BA5E-556E64FA2667}" destId="{EF1794A6-7FFF-4FEB-B9F6-7312FE991961}" srcOrd="0" destOrd="0" presId="urn:microsoft.com/office/officeart/2005/8/layout/vList4"/>
    <dgm:cxn modelId="{499CB2D2-DCA7-4629-855B-A27F4ECE3627}" type="presOf" srcId="{6EEE530C-AE83-4CF8-8453-C4D2ADC055D9}" destId="{777DBCA1-1A4B-4CB7-A5E7-08C8D775EE75}" srcOrd="0" destOrd="1" presId="urn:microsoft.com/office/officeart/2005/8/layout/vList4"/>
    <dgm:cxn modelId="{2CAD1ADA-C8B5-4B0B-B27E-BC8E4B2872A1}" srcId="{258D314C-AD0D-4064-B489-069210F64314}" destId="{FCD7F572-EF99-497E-BA5E-556E64FA2667}" srcOrd="0" destOrd="0" parTransId="{3B4C0F7E-A10D-443E-A64F-B533C88C3B07}" sibTransId="{69D1B9E6-3CC4-47AF-AAAC-FEBA15F47B38}"/>
    <dgm:cxn modelId="{4151DFDB-F66F-4167-833C-002091B82090}" srcId="{258D314C-AD0D-4064-B489-069210F64314}" destId="{0AFCC4E9-E9DA-456D-8DF2-AC6767DF34B9}" srcOrd="2" destOrd="0" parTransId="{BF8F252B-4A35-49CB-9657-A30960A9139D}" sibTransId="{4F807C46-E50B-40A8-8D04-6146FAA9A89C}"/>
    <dgm:cxn modelId="{6BCE31E5-F4CD-4AFA-BFA2-26D9262B0F8E}" srcId="{258D314C-AD0D-4064-B489-069210F64314}" destId="{A7E8ABC1-B1EE-43EC-BE52-06BE97FCB26D}" srcOrd="1" destOrd="0" parTransId="{47060032-0364-42A7-BD1C-ED0684A7C6CF}" sibTransId="{10A063E7-829F-4614-8C7E-6C34F8D9A1D7}"/>
    <dgm:cxn modelId="{7D64BAE9-1DE0-4B09-86A5-84002B9CF873}" type="presOf" srcId="{258D314C-AD0D-4064-B489-069210F64314}" destId="{1754A2D1-BE1D-4D5F-9D72-FB4B210EE7C5}" srcOrd="0" destOrd="0" presId="urn:microsoft.com/office/officeart/2005/8/layout/vList4"/>
    <dgm:cxn modelId="{F79DC6F3-96E3-4DCD-BEC8-C6E2B5E2DCAB}" type="presOf" srcId="{A7E8ABC1-B1EE-43EC-BE52-06BE97FCB26D}" destId="{0FBDBEC9-6DA0-41C3-ABCC-A4FD0091CE83}" srcOrd="0" destOrd="0" presId="urn:microsoft.com/office/officeart/2005/8/layout/vList4"/>
    <dgm:cxn modelId="{91DA9BF6-42AF-436A-971C-8502614CDE80}" type="presOf" srcId="{2925F928-C16B-423A-AC9A-D2A0C2C4B0BB}" destId="{0FBDBEC9-6DA0-41C3-ABCC-A4FD0091CE83}" srcOrd="0" destOrd="1" presId="urn:microsoft.com/office/officeart/2005/8/layout/vList4"/>
    <dgm:cxn modelId="{D76104F9-5584-4029-88D3-3377EFE84F6E}" type="presOf" srcId="{65140E57-4A5C-4BA5-ABBB-8CD4826EEF0C}" destId="{8CAD8064-D3F3-4B9F-8EA6-8D1A07D96466}" srcOrd="0" destOrd="0" presId="urn:microsoft.com/office/officeart/2005/8/layout/vList4"/>
    <dgm:cxn modelId="{4996DFFF-DF19-4F80-878F-53ED7E7D9054}" type="presOf" srcId="{A7E8ABC1-B1EE-43EC-BE52-06BE97FCB26D}" destId="{38BDDE7F-1E05-45FD-8DF9-1D4A5DF3D755}" srcOrd="1" destOrd="0" presId="urn:microsoft.com/office/officeart/2005/8/layout/vList4"/>
    <dgm:cxn modelId="{9F32B7A8-764B-4A06-9A85-3E752A3F32B3}" type="presParOf" srcId="{1754A2D1-BE1D-4D5F-9D72-FB4B210EE7C5}" destId="{82CF611A-6D16-44A3-ABAB-D127DE0FAE9A}" srcOrd="0" destOrd="0" presId="urn:microsoft.com/office/officeart/2005/8/layout/vList4"/>
    <dgm:cxn modelId="{8F582CA2-3DB7-4615-B91B-57FF6AE5C715}" type="presParOf" srcId="{82CF611A-6D16-44A3-ABAB-D127DE0FAE9A}" destId="{EF1794A6-7FFF-4FEB-B9F6-7312FE991961}" srcOrd="0" destOrd="0" presId="urn:microsoft.com/office/officeart/2005/8/layout/vList4"/>
    <dgm:cxn modelId="{E8D80931-D289-41B7-A9F8-689B19A66040}" type="presParOf" srcId="{82CF611A-6D16-44A3-ABAB-D127DE0FAE9A}" destId="{75A13195-0EA8-47A0-BB6E-2233A1D17634}" srcOrd="1" destOrd="0" presId="urn:microsoft.com/office/officeart/2005/8/layout/vList4"/>
    <dgm:cxn modelId="{63FAC5F4-84EB-46C4-8C66-DBF8B34CB857}" type="presParOf" srcId="{82CF611A-6D16-44A3-ABAB-D127DE0FAE9A}" destId="{D732D580-042A-4846-999D-31C17CA94144}" srcOrd="2" destOrd="0" presId="urn:microsoft.com/office/officeart/2005/8/layout/vList4"/>
    <dgm:cxn modelId="{EB3E8D5C-4974-491D-8BA8-3638DC865547}" type="presParOf" srcId="{1754A2D1-BE1D-4D5F-9D72-FB4B210EE7C5}" destId="{DC0964C8-933B-41F1-9356-C0EDC84D7634}" srcOrd="1" destOrd="0" presId="urn:microsoft.com/office/officeart/2005/8/layout/vList4"/>
    <dgm:cxn modelId="{60F40F7D-07D2-4480-B08C-DFF5F5AC56DF}" type="presParOf" srcId="{1754A2D1-BE1D-4D5F-9D72-FB4B210EE7C5}" destId="{4F5E7B96-4BA3-4EB8-9898-B1BAC626C049}" srcOrd="2" destOrd="0" presId="urn:microsoft.com/office/officeart/2005/8/layout/vList4"/>
    <dgm:cxn modelId="{2294F52D-8F35-4C22-BC8A-841B456F4743}" type="presParOf" srcId="{4F5E7B96-4BA3-4EB8-9898-B1BAC626C049}" destId="{0FBDBEC9-6DA0-41C3-ABCC-A4FD0091CE83}" srcOrd="0" destOrd="0" presId="urn:microsoft.com/office/officeart/2005/8/layout/vList4"/>
    <dgm:cxn modelId="{A3ED7658-7653-4EB5-800D-1DE5F4E6118F}" type="presParOf" srcId="{4F5E7B96-4BA3-4EB8-9898-B1BAC626C049}" destId="{E0401F36-8607-4EB4-A7C2-3102B3CE69BD}" srcOrd="1" destOrd="0" presId="urn:microsoft.com/office/officeart/2005/8/layout/vList4"/>
    <dgm:cxn modelId="{B901C39D-7FC3-4CC8-894F-3149A165268E}" type="presParOf" srcId="{4F5E7B96-4BA3-4EB8-9898-B1BAC626C049}" destId="{38BDDE7F-1E05-45FD-8DF9-1D4A5DF3D755}" srcOrd="2" destOrd="0" presId="urn:microsoft.com/office/officeart/2005/8/layout/vList4"/>
    <dgm:cxn modelId="{DEA7040C-7F84-486D-99D3-B926FE17E122}" type="presParOf" srcId="{1754A2D1-BE1D-4D5F-9D72-FB4B210EE7C5}" destId="{9E8075AC-87C0-4351-BB27-94E37C8D37CF}" srcOrd="3" destOrd="0" presId="urn:microsoft.com/office/officeart/2005/8/layout/vList4"/>
    <dgm:cxn modelId="{86256447-5D53-479F-AB10-13663FCF389E}" type="presParOf" srcId="{1754A2D1-BE1D-4D5F-9D72-FB4B210EE7C5}" destId="{F2C0B537-D10A-480A-B8D8-622FA7E042CE}" srcOrd="4" destOrd="0" presId="urn:microsoft.com/office/officeart/2005/8/layout/vList4"/>
    <dgm:cxn modelId="{A131FBAC-34EF-434E-AAEA-57074CC43737}" type="presParOf" srcId="{F2C0B537-D10A-480A-B8D8-622FA7E042CE}" destId="{525CEE79-F144-49C8-A073-DA601AECDDF7}" srcOrd="0" destOrd="0" presId="urn:microsoft.com/office/officeart/2005/8/layout/vList4"/>
    <dgm:cxn modelId="{5341FE33-E456-4B8C-8915-8590B24A6B3E}" type="presParOf" srcId="{F2C0B537-D10A-480A-B8D8-622FA7E042CE}" destId="{54765D0F-0C1C-42AA-BFB4-9EEE0CAA3AD9}" srcOrd="1" destOrd="0" presId="urn:microsoft.com/office/officeart/2005/8/layout/vList4"/>
    <dgm:cxn modelId="{09F4D2D1-36C8-42AF-8A52-A8DBC47B6272}" type="presParOf" srcId="{F2C0B537-D10A-480A-B8D8-622FA7E042CE}" destId="{1314A6F5-0A67-465D-AAD7-6AC5D94F6A78}" srcOrd="2" destOrd="0" presId="urn:microsoft.com/office/officeart/2005/8/layout/vList4"/>
    <dgm:cxn modelId="{22BE5385-36FB-420C-96E1-D550ABBDCD16}" type="presParOf" srcId="{1754A2D1-BE1D-4D5F-9D72-FB4B210EE7C5}" destId="{B476DE51-88F3-46EC-9EFD-A2451C068039}" srcOrd="5" destOrd="0" presId="urn:microsoft.com/office/officeart/2005/8/layout/vList4"/>
    <dgm:cxn modelId="{42E78C6E-7B97-4010-BB39-F7DD5BD4E804}" type="presParOf" srcId="{1754A2D1-BE1D-4D5F-9D72-FB4B210EE7C5}" destId="{0471AA85-A309-4779-AED8-112172D12CC6}" srcOrd="6" destOrd="0" presId="urn:microsoft.com/office/officeart/2005/8/layout/vList4"/>
    <dgm:cxn modelId="{AD4543CC-EAA9-42E4-9637-0A47382F6100}" type="presParOf" srcId="{0471AA85-A309-4779-AED8-112172D12CC6}" destId="{8CAD8064-D3F3-4B9F-8EA6-8D1A07D96466}" srcOrd="0" destOrd="0" presId="urn:microsoft.com/office/officeart/2005/8/layout/vList4"/>
    <dgm:cxn modelId="{708B545B-DEFE-40BF-AF97-5D11F4AC22E0}" type="presParOf" srcId="{0471AA85-A309-4779-AED8-112172D12CC6}" destId="{CC29D6BF-1FF7-4BFF-9A7E-21DDDCB11D4E}" srcOrd="1" destOrd="0" presId="urn:microsoft.com/office/officeart/2005/8/layout/vList4"/>
    <dgm:cxn modelId="{31AEA866-54D3-4769-9103-454D86A4F7FD}" type="presParOf" srcId="{0471AA85-A309-4779-AED8-112172D12CC6}" destId="{DD2BDD25-88FE-433F-8364-B1288134522F}" srcOrd="2" destOrd="0" presId="urn:microsoft.com/office/officeart/2005/8/layout/vList4"/>
    <dgm:cxn modelId="{A4CD89C0-8ACF-4381-A4B5-164AA9CB1CA7}" type="presParOf" srcId="{1754A2D1-BE1D-4D5F-9D72-FB4B210EE7C5}" destId="{76C7A076-10FE-470F-93C9-F54F44E949A5}" srcOrd="7" destOrd="0" presId="urn:microsoft.com/office/officeart/2005/8/layout/vList4"/>
    <dgm:cxn modelId="{BB1C6E88-D2E7-4180-AD93-DF69DDD3E743}" type="presParOf" srcId="{1754A2D1-BE1D-4D5F-9D72-FB4B210EE7C5}" destId="{EF2C0510-F4A7-4916-9EDB-6E4F2A2C500E}" srcOrd="8" destOrd="0" presId="urn:microsoft.com/office/officeart/2005/8/layout/vList4"/>
    <dgm:cxn modelId="{FED3E068-F65E-4035-85BB-A415C0185D16}" type="presParOf" srcId="{EF2C0510-F4A7-4916-9EDB-6E4F2A2C500E}" destId="{777DBCA1-1A4B-4CB7-A5E7-08C8D775EE75}" srcOrd="0" destOrd="0" presId="urn:microsoft.com/office/officeart/2005/8/layout/vList4"/>
    <dgm:cxn modelId="{B3D7326A-3716-47F3-AAA6-F8138E93A503}" type="presParOf" srcId="{EF2C0510-F4A7-4916-9EDB-6E4F2A2C500E}" destId="{758DC4C4-A2F2-4E75-AE0C-799AAFF4736E}" srcOrd="1" destOrd="0" presId="urn:microsoft.com/office/officeart/2005/8/layout/vList4"/>
    <dgm:cxn modelId="{88EFDA6A-BA7B-44DB-AC65-E086033F747F}" type="presParOf" srcId="{EF2C0510-F4A7-4916-9EDB-6E4F2A2C500E}" destId="{1642E6CA-7844-4A6D-928F-6089381E20DC}" srcOrd="2" destOrd="0" presId="urn:microsoft.com/office/officeart/2005/8/layout/vList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B702BA-E54B-4FEF-9233-0E2F6074E9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3D9832B-2167-46D8-922F-7BDA4D411A9E}">
      <dgm:prSet phldrT="[Text]" custT="1"/>
      <dgm:spPr>
        <a:solidFill>
          <a:schemeClr val="accent5">
            <a:lumMod val="40000"/>
            <a:lumOff val="60000"/>
          </a:schemeClr>
        </a:solidFill>
      </dgm:spPr>
      <dgm:t>
        <a:bodyPr/>
        <a:lstStyle/>
        <a:p>
          <a:r>
            <a:rPr lang="en-GB" sz="4000" b="1" dirty="0">
              <a:solidFill>
                <a:srgbClr val="002060"/>
              </a:solidFill>
            </a:rPr>
            <a:t>Phase 1</a:t>
          </a:r>
        </a:p>
      </dgm:t>
    </dgm:pt>
    <dgm:pt modelId="{D7F972B8-2C13-4467-8774-4C0D496C9351}" type="parTrans" cxnId="{802C00B4-1182-4B3F-8AD8-E6AEF51C6FE4}">
      <dgm:prSet/>
      <dgm:spPr/>
      <dgm:t>
        <a:bodyPr/>
        <a:lstStyle/>
        <a:p>
          <a:endParaRPr lang="en-GB"/>
        </a:p>
      </dgm:t>
    </dgm:pt>
    <dgm:pt modelId="{9E4BA95E-A0E1-4EAA-9F87-3CFDEB889F55}" type="sibTrans" cxnId="{802C00B4-1182-4B3F-8AD8-E6AEF51C6FE4}">
      <dgm:prSet/>
      <dgm:spPr/>
      <dgm:t>
        <a:bodyPr/>
        <a:lstStyle/>
        <a:p>
          <a:endParaRPr lang="en-GB"/>
        </a:p>
      </dgm:t>
    </dgm:pt>
    <dgm:pt modelId="{09CDE9AE-FD67-4B1C-BA46-3D60693A7F06}">
      <dgm:prSet phldrT="[Text]" custT="1"/>
      <dgm:spPr/>
      <dgm:t>
        <a:bodyPr/>
        <a:lstStyle/>
        <a:p>
          <a:pPr>
            <a:buFont typeface="Arial" panose="020B0604020202020204" pitchFamily="34" charset="0"/>
            <a:buNone/>
          </a:pPr>
          <a:br>
            <a:rPr lang="en-GB" sz="3000" dirty="0">
              <a:solidFill>
                <a:srgbClr val="002060"/>
              </a:solidFill>
            </a:rPr>
          </a:br>
          <a:r>
            <a:rPr lang="en-GB" sz="3600" dirty="0">
              <a:solidFill>
                <a:schemeClr val="accent5">
                  <a:lumMod val="75000"/>
                </a:schemeClr>
              </a:solidFill>
            </a:rPr>
            <a:t>Establish baseline understanding &amp; organisational receptiveness to research informed practice </a:t>
          </a:r>
          <a:br>
            <a:rPr lang="en-GB" sz="3600" dirty="0">
              <a:solidFill>
                <a:schemeClr val="accent5">
                  <a:lumMod val="75000"/>
                </a:schemeClr>
              </a:solidFill>
            </a:rPr>
          </a:br>
          <a:br>
            <a:rPr lang="en-GB" sz="3600" dirty="0">
              <a:solidFill>
                <a:schemeClr val="accent5">
                  <a:lumMod val="75000"/>
                </a:schemeClr>
              </a:solidFill>
            </a:rPr>
          </a:br>
          <a:r>
            <a:rPr lang="en-GB" sz="3600" dirty="0">
              <a:solidFill>
                <a:schemeClr val="accent5">
                  <a:lumMod val="75000"/>
                </a:schemeClr>
              </a:solidFill>
            </a:rPr>
            <a:t>Explore the views &amp; opinions from CPRL on the impact of the different knowledge mobilisation interventions currently used</a:t>
          </a:r>
        </a:p>
      </dgm:t>
    </dgm:pt>
    <dgm:pt modelId="{400FCD4B-73EC-41FC-B31D-11B9083164CA}" type="parTrans" cxnId="{D2DEF9D3-7B2D-465F-AA84-693F6039215D}">
      <dgm:prSet/>
      <dgm:spPr/>
      <dgm:t>
        <a:bodyPr/>
        <a:lstStyle/>
        <a:p>
          <a:endParaRPr lang="en-GB"/>
        </a:p>
      </dgm:t>
    </dgm:pt>
    <dgm:pt modelId="{FCB464DF-757E-4C8D-9311-86DDBDBA1EAE}" type="sibTrans" cxnId="{D2DEF9D3-7B2D-465F-AA84-693F6039215D}">
      <dgm:prSet/>
      <dgm:spPr/>
      <dgm:t>
        <a:bodyPr/>
        <a:lstStyle/>
        <a:p>
          <a:endParaRPr lang="en-GB"/>
        </a:p>
      </dgm:t>
    </dgm:pt>
    <dgm:pt modelId="{FCBA51B8-C59C-485E-BA28-848A9A6A32CF}">
      <dgm:prSet phldrT="[Text]" custT="1"/>
      <dgm:spPr>
        <a:solidFill>
          <a:schemeClr val="accent5">
            <a:lumMod val="40000"/>
            <a:lumOff val="60000"/>
          </a:schemeClr>
        </a:solidFill>
      </dgm:spPr>
      <dgm:t>
        <a:bodyPr/>
        <a:lstStyle/>
        <a:p>
          <a:r>
            <a:rPr lang="en-GB" sz="4000" b="1" dirty="0">
              <a:solidFill>
                <a:srgbClr val="002060"/>
              </a:solidFill>
            </a:rPr>
            <a:t>Phase 2</a:t>
          </a:r>
        </a:p>
      </dgm:t>
    </dgm:pt>
    <dgm:pt modelId="{AB954593-ED4E-421C-ABB3-4A54E39F682D}" type="parTrans" cxnId="{40C74CF0-F0A1-4792-97F4-83934BF836D9}">
      <dgm:prSet/>
      <dgm:spPr/>
      <dgm:t>
        <a:bodyPr/>
        <a:lstStyle/>
        <a:p>
          <a:endParaRPr lang="en-GB"/>
        </a:p>
      </dgm:t>
    </dgm:pt>
    <dgm:pt modelId="{4B05AA34-B62B-4DF3-B098-951ABF06D617}" type="sibTrans" cxnId="{40C74CF0-F0A1-4792-97F4-83934BF836D9}">
      <dgm:prSet/>
      <dgm:spPr/>
      <dgm:t>
        <a:bodyPr/>
        <a:lstStyle/>
        <a:p>
          <a:endParaRPr lang="en-GB"/>
        </a:p>
      </dgm:t>
    </dgm:pt>
    <dgm:pt modelId="{E958A70D-9F5D-4F60-B6F4-09F5F5574D97}">
      <dgm:prSet phldrT="[Text]" custT="1"/>
      <dgm:spPr/>
      <dgm:t>
        <a:bodyPr/>
        <a:lstStyle/>
        <a:p>
          <a:pPr>
            <a:buNone/>
          </a:pPr>
          <a:br>
            <a:rPr lang="en-GB" sz="2000" dirty="0">
              <a:solidFill>
                <a:srgbClr val="002060"/>
              </a:solidFill>
            </a:rPr>
          </a:br>
          <a:r>
            <a:rPr lang="en-GB" sz="3600" dirty="0">
              <a:solidFill>
                <a:schemeClr val="accent5">
                  <a:lumMod val="75000"/>
                </a:schemeClr>
              </a:solidFill>
            </a:rPr>
            <a:t>Design &amp; evaluate a targeted and multi-faceted set of knowledge mobilisation interventions</a:t>
          </a:r>
        </a:p>
      </dgm:t>
    </dgm:pt>
    <dgm:pt modelId="{03E9F69F-7654-48F2-B5A9-5053E0B2BE4D}" type="parTrans" cxnId="{7DF22E1E-B46F-475E-89C1-76FF6D36358E}">
      <dgm:prSet/>
      <dgm:spPr/>
      <dgm:t>
        <a:bodyPr/>
        <a:lstStyle/>
        <a:p>
          <a:endParaRPr lang="en-GB"/>
        </a:p>
      </dgm:t>
    </dgm:pt>
    <dgm:pt modelId="{FF85639E-D69E-46C3-8407-A938F04415E2}" type="sibTrans" cxnId="{7DF22E1E-B46F-475E-89C1-76FF6D36358E}">
      <dgm:prSet/>
      <dgm:spPr/>
      <dgm:t>
        <a:bodyPr/>
        <a:lstStyle/>
        <a:p>
          <a:endParaRPr lang="en-GB"/>
        </a:p>
      </dgm:t>
    </dgm:pt>
    <dgm:pt modelId="{92A9E271-989F-4612-B54C-9E12E24E4728}" type="pres">
      <dgm:prSet presAssocID="{D6B702BA-E54B-4FEF-9233-0E2F6074E99D}" presName="linear" presStyleCnt="0">
        <dgm:presLayoutVars>
          <dgm:animLvl val="lvl"/>
          <dgm:resizeHandles val="exact"/>
        </dgm:presLayoutVars>
      </dgm:prSet>
      <dgm:spPr/>
    </dgm:pt>
    <dgm:pt modelId="{F08ECF6F-C66B-4909-8255-7CA388EE8C92}" type="pres">
      <dgm:prSet presAssocID="{13D9832B-2167-46D8-922F-7BDA4D411A9E}" presName="parentText" presStyleLbl="node1" presStyleIdx="0" presStyleCnt="2" custLinFactNeighborX="-510">
        <dgm:presLayoutVars>
          <dgm:chMax val="0"/>
          <dgm:bulletEnabled val="1"/>
        </dgm:presLayoutVars>
      </dgm:prSet>
      <dgm:spPr/>
    </dgm:pt>
    <dgm:pt modelId="{1F842565-9620-4D83-BAA7-58248968752B}" type="pres">
      <dgm:prSet presAssocID="{13D9832B-2167-46D8-922F-7BDA4D411A9E}" presName="childText" presStyleLbl="revTx" presStyleIdx="0" presStyleCnt="2">
        <dgm:presLayoutVars>
          <dgm:bulletEnabled val="1"/>
        </dgm:presLayoutVars>
      </dgm:prSet>
      <dgm:spPr/>
    </dgm:pt>
    <dgm:pt modelId="{1EEA16D0-124B-47E2-83F1-0C34EE4BB5FA}" type="pres">
      <dgm:prSet presAssocID="{FCBA51B8-C59C-485E-BA28-848A9A6A32CF}" presName="parentText" presStyleLbl="node1" presStyleIdx="1" presStyleCnt="2">
        <dgm:presLayoutVars>
          <dgm:chMax val="0"/>
          <dgm:bulletEnabled val="1"/>
        </dgm:presLayoutVars>
      </dgm:prSet>
      <dgm:spPr/>
    </dgm:pt>
    <dgm:pt modelId="{31D0022E-D7F1-403B-B510-6E86504BF33B}" type="pres">
      <dgm:prSet presAssocID="{FCBA51B8-C59C-485E-BA28-848A9A6A32CF}" presName="childText" presStyleLbl="revTx" presStyleIdx="1" presStyleCnt="2">
        <dgm:presLayoutVars>
          <dgm:bulletEnabled val="1"/>
        </dgm:presLayoutVars>
      </dgm:prSet>
      <dgm:spPr/>
    </dgm:pt>
  </dgm:ptLst>
  <dgm:cxnLst>
    <dgm:cxn modelId="{7DF22E1E-B46F-475E-89C1-76FF6D36358E}" srcId="{FCBA51B8-C59C-485E-BA28-848A9A6A32CF}" destId="{E958A70D-9F5D-4F60-B6F4-09F5F5574D97}" srcOrd="0" destOrd="0" parTransId="{03E9F69F-7654-48F2-B5A9-5053E0B2BE4D}" sibTransId="{FF85639E-D69E-46C3-8407-A938F04415E2}"/>
    <dgm:cxn modelId="{77C72936-B2C4-4218-8493-8837CE1BC586}" type="presOf" srcId="{D6B702BA-E54B-4FEF-9233-0E2F6074E99D}" destId="{92A9E271-989F-4612-B54C-9E12E24E4728}" srcOrd="0" destOrd="0" presId="urn:microsoft.com/office/officeart/2005/8/layout/vList2"/>
    <dgm:cxn modelId="{7F0BBA3A-4316-49DF-8D4A-AD78D7E83A64}" type="presOf" srcId="{FCBA51B8-C59C-485E-BA28-848A9A6A32CF}" destId="{1EEA16D0-124B-47E2-83F1-0C34EE4BB5FA}" srcOrd="0" destOrd="0" presId="urn:microsoft.com/office/officeart/2005/8/layout/vList2"/>
    <dgm:cxn modelId="{6AFC9E6D-6420-49AB-8169-E8848440BBF3}" type="presOf" srcId="{E958A70D-9F5D-4F60-B6F4-09F5F5574D97}" destId="{31D0022E-D7F1-403B-B510-6E86504BF33B}" srcOrd="0" destOrd="0" presId="urn:microsoft.com/office/officeart/2005/8/layout/vList2"/>
    <dgm:cxn modelId="{266BA595-4087-4C7A-88BC-940A57DE0E3A}" type="presOf" srcId="{09CDE9AE-FD67-4B1C-BA46-3D60693A7F06}" destId="{1F842565-9620-4D83-BAA7-58248968752B}" srcOrd="0" destOrd="0" presId="urn:microsoft.com/office/officeart/2005/8/layout/vList2"/>
    <dgm:cxn modelId="{02FABBAB-0512-4CED-BD93-F0B882FD9569}" type="presOf" srcId="{13D9832B-2167-46D8-922F-7BDA4D411A9E}" destId="{F08ECF6F-C66B-4909-8255-7CA388EE8C92}" srcOrd="0" destOrd="0" presId="urn:microsoft.com/office/officeart/2005/8/layout/vList2"/>
    <dgm:cxn modelId="{802C00B4-1182-4B3F-8AD8-E6AEF51C6FE4}" srcId="{D6B702BA-E54B-4FEF-9233-0E2F6074E99D}" destId="{13D9832B-2167-46D8-922F-7BDA4D411A9E}" srcOrd="0" destOrd="0" parTransId="{D7F972B8-2C13-4467-8774-4C0D496C9351}" sibTransId="{9E4BA95E-A0E1-4EAA-9F87-3CFDEB889F55}"/>
    <dgm:cxn modelId="{D2DEF9D3-7B2D-465F-AA84-693F6039215D}" srcId="{13D9832B-2167-46D8-922F-7BDA4D411A9E}" destId="{09CDE9AE-FD67-4B1C-BA46-3D60693A7F06}" srcOrd="0" destOrd="0" parTransId="{400FCD4B-73EC-41FC-B31D-11B9083164CA}" sibTransId="{FCB464DF-757E-4C8D-9311-86DDBDBA1EAE}"/>
    <dgm:cxn modelId="{40C74CF0-F0A1-4792-97F4-83934BF836D9}" srcId="{D6B702BA-E54B-4FEF-9233-0E2F6074E99D}" destId="{FCBA51B8-C59C-485E-BA28-848A9A6A32CF}" srcOrd="1" destOrd="0" parTransId="{AB954593-ED4E-421C-ABB3-4A54E39F682D}" sibTransId="{4B05AA34-B62B-4DF3-B098-951ABF06D617}"/>
    <dgm:cxn modelId="{A2087871-3C17-4D21-A72E-498B3A4D7CAF}" type="presParOf" srcId="{92A9E271-989F-4612-B54C-9E12E24E4728}" destId="{F08ECF6F-C66B-4909-8255-7CA388EE8C92}" srcOrd="0" destOrd="0" presId="urn:microsoft.com/office/officeart/2005/8/layout/vList2"/>
    <dgm:cxn modelId="{4665D2F0-90C1-4E75-9B7A-04D9A162A4F1}" type="presParOf" srcId="{92A9E271-989F-4612-B54C-9E12E24E4728}" destId="{1F842565-9620-4D83-BAA7-58248968752B}" srcOrd="1" destOrd="0" presId="urn:microsoft.com/office/officeart/2005/8/layout/vList2"/>
    <dgm:cxn modelId="{CDCF8D4B-EFF3-40AA-BF3D-451C69CA1C28}" type="presParOf" srcId="{92A9E271-989F-4612-B54C-9E12E24E4728}" destId="{1EEA16D0-124B-47E2-83F1-0C34EE4BB5FA}" srcOrd="2" destOrd="0" presId="urn:microsoft.com/office/officeart/2005/8/layout/vList2"/>
    <dgm:cxn modelId="{2B54A3E2-CD6F-4F2D-ADE4-053AC664CECD}" type="presParOf" srcId="{92A9E271-989F-4612-B54C-9E12E24E4728}" destId="{31D0022E-D7F1-403B-B510-6E86504BF33B}" srcOrd="3" destOrd="0" presId="urn:microsoft.com/office/officeart/2005/8/layout/vList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EE9E3-8529-45DC-A830-A13E7148FD75}">
      <dsp:nvSpPr>
        <dsp:cNvPr id="0" name=""/>
        <dsp:cNvSpPr/>
      </dsp:nvSpPr>
      <dsp:spPr>
        <a:xfrm>
          <a:off x="-8908385" y="-1357437"/>
          <a:ext cx="10575561" cy="10575561"/>
        </a:xfrm>
        <a:prstGeom prst="blockArc">
          <a:avLst>
            <a:gd name="adj1" fmla="val 18900000"/>
            <a:gd name="adj2" fmla="val 2700000"/>
            <a:gd name="adj3" fmla="val 204"/>
          </a:avLst>
        </a:prstGeom>
        <a:noFill/>
        <a:ln w="25400" cap="flat" cmpd="sng" algn="ctr">
          <a:solidFill>
            <a:schemeClr val="accent5">
              <a:lumMod val="50000"/>
            </a:schemeClr>
          </a:solidFill>
          <a:prstDash val="solid"/>
        </a:ln>
        <a:effectLst/>
      </dsp:spPr>
      <dsp:style>
        <a:lnRef idx="2">
          <a:scrgbClr r="0" g="0" b="0"/>
        </a:lnRef>
        <a:fillRef idx="0">
          <a:scrgbClr r="0" g="0" b="0"/>
        </a:fillRef>
        <a:effectRef idx="0">
          <a:scrgbClr r="0" g="0" b="0"/>
        </a:effectRef>
        <a:fontRef idx="minor"/>
      </dsp:style>
    </dsp:sp>
    <dsp:sp modelId="{54B96945-FCA1-477B-9740-902DFF557617}">
      <dsp:nvSpPr>
        <dsp:cNvPr id="0" name=""/>
        <dsp:cNvSpPr/>
      </dsp:nvSpPr>
      <dsp:spPr>
        <a:xfrm>
          <a:off x="1004715" y="652366"/>
          <a:ext cx="11710677" cy="1839542"/>
        </a:xfrm>
        <a:prstGeom prst="rect">
          <a:avLst/>
        </a:prstGeom>
        <a:solidFill>
          <a:schemeClr val="accent5">
            <a:lumMod val="40000"/>
            <a:lumOff val="60000"/>
          </a:schemeClr>
        </a:solidFill>
        <a:ln w="25400" cap="flat" cmpd="sng" algn="ctr">
          <a:noFill/>
          <a:prstDash val="solid"/>
          <a:roun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47884" tIns="91440" rIns="91440" bIns="91440" numCol="1" spcCol="1270" anchor="ctr" anchorCtr="0">
          <a:noAutofit/>
        </a:bodyPr>
        <a:lstStyle/>
        <a:p>
          <a:pPr marL="0" lvl="0" indent="0" algn="l" defTabSz="1600200">
            <a:lnSpc>
              <a:spcPct val="90000"/>
            </a:lnSpc>
            <a:spcBef>
              <a:spcPct val="0"/>
            </a:spcBef>
            <a:spcAft>
              <a:spcPct val="35000"/>
            </a:spcAft>
            <a:buNone/>
          </a:pPr>
          <a:r>
            <a:rPr lang="en-GB" sz="3600" kern="1200" dirty="0">
              <a:solidFill>
                <a:srgbClr val="002060"/>
              </a:solidFill>
            </a:rPr>
            <a:t>Examine how CPRL research evidence is generated, disseminated and used by policing partners  </a:t>
          </a:r>
        </a:p>
      </dsp:txBody>
      <dsp:txXfrm>
        <a:off x="1004715" y="652366"/>
        <a:ext cx="11710677" cy="1839542"/>
      </dsp:txXfrm>
    </dsp:sp>
    <dsp:sp modelId="{3A2159B1-B838-4027-BE0F-95FC8754D9AE}">
      <dsp:nvSpPr>
        <dsp:cNvPr id="0" name=""/>
        <dsp:cNvSpPr/>
      </dsp:nvSpPr>
      <dsp:spPr>
        <a:xfrm>
          <a:off x="83255" y="589551"/>
          <a:ext cx="1965171" cy="1965171"/>
        </a:xfrm>
        <a:prstGeom prst="ellipse">
          <a:avLst/>
        </a:prstGeom>
        <a:solidFill>
          <a:schemeClr val="lt1">
            <a:hueOff val="0"/>
            <a:satOff val="0"/>
            <a:lumOff val="0"/>
            <a:alphaOff val="0"/>
          </a:schemeClr>
        </a:solidFill>
        <a:ln w="381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sp>
    <dsp:sp modelId="{84094CD5-D1E4-4153-B76C-66E6D07A2397}">
      <dsp:nvSpPr>
        <dsp:cNvPr id="0" name=""/>
        <dsp:cNvSpPr/>
      </dsp:nvSpPr>
      <dsp:spPr>
        <a:xfrm>
          <a:off x="1697582" y="2937593"/>
          <a:ext cx="11038316" cy="1985499"/>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7884" tIns="91440" rIns="91440" bIns="91440" numCol="1" spcCol="1270" anchor="ctr" anchorCtr="0">
          <a:noAutofit/>
        </a:bodyPr>
        <a:lstStyle/>
        <a:p>
          <a:pPr marL="0" lvl="0" indent="0" algn="l" defTabSz="1600200">
            <a:lnSpc>
              <a:spcPct val="90000"/>
            </a:lnSpc>
            <a:spcBef>
              <a:spcPct val="0"/>
            </a:spcBef>
            <a:spcAft>
              <a:spcPct val="35000"/>
            </a:spcAft>
            <a:buNone/>
          </a:pPr>
          <a:r>
            <a:rPr lang="en-GB" sz="3600" kern="1200" dirty="0">
              <a:solidFill>
                <a:srgbClr val="002060"/>
              </a:solidFill>
            </a:rPr>
            <a:t>Identify the individual and organisational factors that  support or hinder research use within the Centre and between its partners</a:t>
          </a:r>
        </a:p>
      </dsp:txBody>
      <dsp:txXfrm>
        <a:off x="1697582" y="2937593"/>
        <a:ext cx="11038316" cy="1985499"/>
      </dsp:txXfrm>
    </dsp:sp>
    <dsp:sp modelId="{C6940350-E225-45CE-BC36-9E7EE1E9156B}">
      <dsp:nvSpPr>
        <dsp:cNvPr id="0" name=""/>
        <dsp:cNvSpPr/>
      </dsp:nvSpPr>
      <dsp:spPr>
        <a:xfrm>
          <a:off x="654727" y="2947757"/>
          <a:ext cx="1965171" cy="1965171"/>
        </a:xfrm>
        <a:prstGeom prst="ellipse">
          <a:avLst/>
        </a:prstGeom>
        <a:solidFill>
          <a:schemeClr val="lt1">
            <a:hueOff val="0"/>
            <a:satOff val="0"/>
            <a:lumOff val="0"/>
            <a:alphaOff val="0"/>
          </a:schemeClr>
        </a:solidFill>
        <a:ln w="381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sp>
    <dsp:sp modelId="{B8DDA618-34BB-4194-A0CC-64F0A7C02089}">
      <dsp:nvSpPr>
        <dsp:cNvPr id="0" name=""/>
        <dsp:cNvSpPr/>
      </dsp:nvSpPr>
      <dsp:spPr>
        <a:xfrm>
          <a:off x="1199540" y="5351704"/>
          <a:ext cx="11609788" cy="2001157"/>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7884" tIns="91440" rIns="91440" bIns="91440" numCol="1" spcCol="1270" anchor="ctr" anchorCtr="0">
          <a:noAutofit/>
        </a:bodyPr>
        <a:lstStyle/>
        <a:p>
          <a:pPr marL="0" lvl="0" indent="0" algn="l" defTabSz="1600200">
            <a:lnSpc>
              <a:spcPct val="90000"/>
            </a:lnSpc>
            <a:spcBef>
              <a:spcPct val="0"/>
            </a:spcBef>
            <a:spcAft>
              <a:spcPct val="35000"/>
            </a:spcAft>
            <a:buNone/>
          </a:pPr>
          <a:r>
            <a:rPr lang="en-GB" sz="3600" kern="1200" dirty="0">
              <a:solidFill>
                <a:srgbClr val="002060"/>
              </a:solidFill>
            </a:rPr>
            <a:t>Assess effectiveness of the different  knowledge mobilisation interventions used by CPRL to promote &amp; support the use of its research into practice</a:t>
          </a:r>
        </a:p>
      </dsp:txBody>
      <dsp:txXfrm>
        <a:off x="1199540" y="5351704"/>
        <a:ext cx="11609788" cy="2001157"/>
      </dsp:txXfrm>
    </dsp:sp>
    <dsp:sp modelId="{D544D242-B4BF-4BAC-A2E0-227C75B470E7}">
      <dsp:nvSpPr>
        <dsp:cNvPr id="0" name=""/>
        <dsp:cNvSpPr/>
      </dsp:nvSpPr>
      <dsp:spPr>
        <a:xfrm>
          <a:off x="223411" y="5323236"/>
          <a:ext cx="1965171" cy="1965171"/>
        </a:xfrm>
        <a:prstGeom prst="ellipse">
          <a:avLst/>
        </a:prstGeom>
        <a:solidFill>
          <a:schemeClr val="lt1">
            <a:hueOff val="0"/>
            <a:satOff val="0"/>
            <a:lumOff val="0"/>
            <a:alphaOff val="0"/>
          </a:schemeClr>
        </a:solidFill>
        <a:ln w="381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794A6-7FFF-4FEB-B9F6-7312FE991961}">
      <dsp:nvSpPr>
        <dsp:cNvPr id="0" name=""/>
        <dsp:cNvSpPr/>
      </dsp:nvSpPr>
      <dsp:spPr>
        <a:xfrm>
          <a:off x="0" y="0"/>
          <a:ext cx="13030531" cy="1909453"/>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l" defTabSz="1644650">
            <a:lnSpc>
              <a:spcPct val="90000"/>
            </a:lnSpc>
            <a:spcBef>
              <a:spcPct val="0"/>
            </a:spcBef>
            <a:spcAft>
              <a:spcPct val="35000"/>
            </a:spcAft>
            <a:buNone/>
          </a:pPr>
          <a:r>
            <a:rPr lang="en-GB" sz="3700" b="1" kern="1200" dirty="0">
              <a:solidFill>
                <a:srgbClr val="002060"/>
              </a:solidFill>
            </a:rPr>
            <a:t>Use of College of Policing’s EBP Maturity Model</a:t>
          </a:r>
        </a:p>
        <a:p>
          <a:pPr marL="285750" lvl="1" indent="-285750" algn="l" defTabSz="1600200">
            <a:lnSpc>
              <a:spcPct val="90000"/>
            </a:lnSpc>
            <a:spcBef>
              <a:spcPct val="0"/>
            </a:spcBef>
            <a:spcAft>
              <a:spcPct val="15000"/>
            </a:spcAft>
            <a:buChar char="•"/>
          </a:pPr>
          <a:r>
            <a:rPr lang="en-GB" sz="3600" kern="1200" dirty="0">
              <a:solidFill>
                <a:srgbClr val="002060"/>
              </a:solidFill>
            </a:rPr>
            <a:t>Baseline assessment of how evidence-based the CPRL force members are</a:t>
          </a:r>
        </a:p>
      </dsp:txBody>
      <dsp:txXfrm>
        <a:off x="2797051" y="0"/>
        <a:ext cx="10233480" cy="1909453"/>
      </dsp:txXfrm>
    </dsp:sp>
    <dsp:sp modelId="{75A13195-0EA8-47A0-BB6E-2233A1D17634}">
      <dsp:nvSpPr>
        <dsp:cNvPr id="0" name=""/>
        <dsp:cNvSpPr/>
      </dsp:nvSpPr>
      <dsp:spPr>
        <a:xfrm>
          <a:off x="190945" y="190945"/>
          <a:ext cx="2606106" cy="152756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BDBEC9-6DA0-41C3-ABCC-A4FD0091CE83}">
      <dsp:nvSpPr>
        <dsp:cNvPr id="0" name=""/>
        <dsp:cNvSpPr/>
      </dsp:nvSpPr>
      <dsp:spPr>
        <a:xfrm>
          <a:off x="0" y="2100398"/>
          <a:ext cx="13030531" cy="1909453"/>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b="1" kern="1200" dirty="0">
              <a:solidFill>
                <a:srgbClr val="002060"/>
              </a:solidFill>
            </a:rPr>
            <a:t>Knowledge, Attitudes and Practice Survey</a:t>
          </a:r>
          <a:endParaRPr lang="en-GB" sz="3600" b="1" kern="1200" dirty="0">
            <a:solidFill>
              <a:srgbClr val="002060"/>
            </a:solidFill>
          </a:endParaRPr>
        </a:p>
        <a:p>
          <a:pPr marL="285750" lvl="1" indent="-285750" algn="l" defTabSz="1600200">
            <a:lnSpc>
              <a:spcPct val="90000"/>
            </a:lnSpc>
            <a:spcBef>
              <a:spcPct val="0"/>
            </a:spcBef>
            <a:spcAft>
              <a:spcPct val="15000"/>
            </a:spcAft>
            <a:buChar char="•"/>
          </a:pPr>
          <a:r>
            <a:rPr lang="en-GB" sz="3600" kern="1200" dirty="0">
              <a:solidFill>
                <a:srgbClr val="002060"/>
              </a:solidFill>
            </a:rPr>
            <a:t>Establish a baseline around the use of research in policing </a:t>
          </a:r>
        </a:p>
      </dsp:txBody>
      <dsp:txXfrm>
        <a:off x="2797051" y="2100398"/>
        <a:ext cx="10233480" cy="1909453"/>
      </dsp:txXfrm>
    </dsp:sp>
    <dsp:sp modelId="{E0401F36-8607-4EB4-A7C2-3102B3CE69BD}">
      <dsp:nvSpPr>
        <dsp:cNvPr id="0" name=""/>
        <dsp:cNvSpPr/>
      </dsp:nvSpPr>
      <dsp:spPr>
        <a:xfrm>
          <a:off x="190945" y="2291343"/>
          <a:ext cx="2606106" cy="152756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5CEE79-F144-49C8-A073-DA601AECDDF7}">
      <dsp:nvSpPr>
        <dsp:cNvPr id="0" name=""/>
        <dsp:cNvSpPr/>
      </dsp:nvSpPr>
      <dsp:spPr>
        <a:xfrm>
          <a:off x="0" y="4200797"/>
          <a:ext cx="13030531" cy="1909453"/>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l" defTabSz="1644650">
            <a:lnSpc>
              <a:spcPct val="90000"/>
            </a:lnSpc>
            <a:spcBef>
              <a:spcPct val="0"/>
            </a:spcBef>
            <a:spcAft>
              <a:spcPct val="35000"/>
            </a:spcAft>
            <a:buNone/>
          </a:pPr>
          <a:r>
            <a:rPr lang="en-GB" sz="3700" b="1" kern="1200" dirty="0">
              <a:solidFill>
                <a:srgbClr val="002060"/>
              </a:solidFill>
            </a:rPr>
            <a:t>Knowledge Translation Self-Assessment Tool</a:t>
          </a:r>
        </a:p>
        <a:p>
          <a:pPr marL="285750" lvl="1" indent="-285750" algn="l" defTabSz="1600200">
            <a:lnSpc>
              <a:spcPct val="90000"/>
            </a:lnSpc>
            <a:spcBef>
              <a:spcPct val="0"/>
            </a:spcBef>
            <a:spcAft>
              <a:spcPct val="15000"/>
            </a:spcAft>
            <a:buChar char="•"/>
          </a:pPr>
          <a:r>
            <a:rPr lang="en-GB" sz="3600" kern="1200" dirty="0">
              <a:solidFill>
                <a:srgbClr val="002060"/>
              </a:solidFill>
            </a:rPr>
            <a:t>Baseline assessment of the status of knowledge translation across CPRL academic members</a:t>
          </a:r>
        </a:p>
      </dsp:txBody>
      <dsp:txXfrm>
        <a:off x="2797051" y="4200797"/>
        <a:ext cx="10233480" cy="1909453"/>
      </dsp:txXfrm>
    </dsp:sp>
    <dsp:sp modelId="{54765D0F-0C1C-42AA-BFB4-9EEE0CAA3AD9}">
      <dsp:nvSpPr>
        <dsp:cNvPr id="0" name=""/>
        <dsp:cNvSpPr/>
      </dsp:nvSpPr>
      <dsp:spPr>
        <a:xfrm>
          <a:off x="190945" y="4391742"/>
          <a:ext cx="2606106" cy="152756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AD8064-D3F3-4B9F-8EA6-8D1A07D96466}">
      <dsp:nvSpPr>
        <dsp:cNvPr id="0" name=""/>
        <dsp:cNvSpPr/>
      </dsp:nvSpPr>
      <dsp:spPr>
        <a:xfrm>
          <a:off x="0" y="6301195"/>
          <a:ext cx="13030531" cy="1909453"/>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l" defTabSz="1644650">
            <a:lnSpc>
              <a:spcPct val="90000"/>
            </a:lnSpc>
            <a:spcBef>
              <a:spcPct val="0"/>
            </a:spcBef>
            <a:spcAft>
              <a:spcPct val="35000"/>
            </a:spcAft>
            <a:buNone/>
          </a:pPr>
          <a:r>
            <a:rPr lang="en-GB" sz="3700" b="1" kern="1200" dirty="0">
              <a:solidFill>
                <a:srgbClr val="002060"/>
              </a:solidFill>
            </a:rPr>
            <a:t>Mapping Exercise</a:t>
          </a:r>
        </a:p>
        <a:p>
          <a:pPr marL="285750" lvl="1" indent="-285750" algn="l" defTabSz="1600200">
            <a:lnSpc>
              <a:spcPct val="90000"/>
            </a:lnSpc>
            <a:spcBef>
              <a:spcPct val="0"/>
            </a:spcBef>
            <a:spcAft>
              <a:spcPct val="15000"/>
            </a:spcAft>
            <a:buChar char="•"/>
          </a:pPr>
          <a:r>
            <a:rPr lang="en-GB" sz="3600" kern="1200" dirty="0">
              <a:solidFill>
                <a:srgbClr val="002060"/>
              </a:solidFill>
            </a:rPr>
            <a:t>Map the knowledge mobilisation strategies and interventions currently used  by CPRL members</a:t>
          </a:r>
        </a:p>
      </dsp:txBody>
      <dsp:txXfrm>
        <a:off x="2797051" y="6301195"/>
        <a:ext cx="10233480" cy="1909453"/>
      </dsp:txXfrm>
    </dsp:sp>
    <dsp:sp modelId="{CC29D6BF-1FF7-4BFF-9A7E-21DDDCB11D4E}">
      <dsp:nvSpPr>
        <dsp:cNvPr id="0" name=""/>
        <dsp:cNvSpPr/>
      </dsp:nvSpPr>
      <dsp:spPr>
        <a:xfrm>
          <a:off x="190945" y="6492141"/>
          <a:ext cx="2606106" cy="1527562"/>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5000" b="-7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7DBCA1-1A4B-4CB7-A5E7-08C8D775EE75}">
      <dsp:nvSpPr>
        <dsp:cNvPr id="0" name=""/>
        <dsp:cNvSpPr/>
      </dsp:nvSpPr>
      <dsp:spPr>
        <a:xfrm>
          <a:off x="0" y="8401594"/>
          <a:ext cx="13030531" cy="1909453"/>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b="1" kern="1200" dirty="0">
              <a:solidFill>
                <a:srgbClr val="002060"/>
              </a:solidFill>
            </a:rPr>
            <a:t>Review of Impact </a:t>
          </a:r>
        </a:p>
        <a:p>
          <a:pPr marL="285750" lvl="1" indent="-285750" algn="l" defTabSz="1600200">
            <a:lnSpc>
              <a:spcPct val="90000"/>
            </a:lnSpc>
            <a:spcBef>
              <a:spcPct val="0"/>
            </a:spcBef>
            <a:spcAft>
              <a:spcPct val="15000"/>
            </a:spcAft>
            <a:buChar char="•"/>
          </a:pPr>
          <a:r>
            <a:rPr lang="en-GB" sz="3600" kern="1200" dirty="0">
              <a:solidFill>
                <a:srgbClr val="002060"/>
              </a:solidFill>
            </a:rPr>
            <a:t>Establish views of CPRL on current knowledge mobilisation interventions currently used by Centre</a:t>
          </a:r>
        </a:p>
      </dsp:txBody>
      <dsp:txXfrm>
        <a:off x="2797051" y="8401594"/>
        <a:ext cx="10233480" cy="1909453"/>
      </dsp:txXfrm>
    </dsp:sp>
    <dsp:sp modelId="{758DC4C4-A2F2-4E75-AE0C-799AAFF4736E}">
      <dsp:nvSpPr>
        <dsp:cNvPr id="0" name=""/>
        <dsp:cNvSpPr/>
      </dsp:nvSpPr>
      <dsp:spPr>
        <a:xfrm>
          <a:off x="190945" y="8592539"/>
          <a:ext cx="2606106" cy="152756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ECF6F-C66B-4909-8255-7CA388EE8C92}">
      <dsp:nvSpPr>
        <dsp:cNvPr id="0" name=""/>
        <dsp:cNvSpPr/>
      </dsp:nvSpPr>
      <dsp:spPr>
        <a:xfrm>
          <a:off x="0" y="310699"/>
          <a:ext cx="12516989" cy="1216800"/>
        </a:xfrm>
        <a:prstGeom prst="round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b="1" kern="1200" dirty="0">
              <a:solidFill>
                <a:srgbClr val="002060"/>
              </a:solidFill>
            </a:rPr>
            <a:t>Phase 1</a:t>
          </a:r>
        </a:p>
      </dsp:txBody>
      <dsp:txXfrm>
        <a:off x="59399" y="370098"/>
        <a:ext cx="12398191" cy="1098002"/>
      </dsp:txXfrm>
    </dsp:sp>
    <dsp:sp modelId="{1F842565-9620-4D83-BAA7-58248968752B}">
      <dsp:nvSpPr>
        <dsp:cNvPr id="0" name=""/>
        <dsp:cNvSpPr/>
      </dsp:nvSpPr>
      <dsp:spPr>
        <a:xfrm>
          <a:off x="0" y="1527499"/>
          <a:ext cx="12516989" cy="3027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7414" tIns="38100" rIns="213360" bIns="38100" numCol="1" spcCol="1270" anchor="t" anchorCtr="0">
          <a:noAutofit/>
        </a:bodyPr>
        <a:lstStyle/>
        <a:p>
          <a:pPr marL="285750" lvl="1" indent="-285750" algn="l" defTabSz="1333500">
            <a:lnSpc>
              <a:spcPct val="90000"/>
            </a:lnSpc>
            <a:spcBef>
              <a:spcPct val="0"/>
            </a:spcBef>
            <a:spcAft>
              <a:spcPct val="20000"/>
            </a:spcAft>
            <a:buFont typeface="Arial" panose="020B0604020202020204" pitchFamily="34" charset="0"/>
            <a:buNone/>
          </a:pPr>
          <a:br>
            <a:rPr lang="en-GB" sz="3000" kern="1200" dirty="0">
              <a:solidFill>
                <a:srgbClr val="002060"/>
              </a:solidFill>
            </a:rPr>
          </a:br>
          <a:r>
            <a:rPr lang="en-GB" sz="3600" kern="1200" dirty="0">
              <a:solidFill>
                <a:schemeClr val="accent5">
                  <a:lumMod val="75000"/>
                </a:schemeClr>
              </a:solidFill>
            </a:rPr>
            <a:t>Establish baseline understanding &amp; organisational receptiveness to research informed practice </a:t>
          </a:r>
          <a:br>
            <a:rPr lang="en-GB" sz="3600" kern="1200" dirty="0">
              <a:solidFill>
                <a:schemeClr val="accent5">
                  <a:lumMod val="75000"/>
                </a:schemeClr>
              </a:solidFill>
            </a:rPr>
          </a:br>
          <a:br>
            <a:rPr lang="en-GB" sz="3600" kern="1200" dirty="0">
              <a:solidFill>
                <a:schemeClr val="accent5">
                  <a:lumMod val="75000"/>
                </a:schemeClr>
              </a:solidFill>
            </a:rPr>
          </a:br>
          <a:r>
            <a:rPr lang="en-GB" sz="3600" kern="1200" dirty="0">
              <a:solidFill>
                <a:schemeClr val="accent5">
                  <a:lumMod val="75000"/>
                </a:schemeClr>
              </a:solidFill>
            </a:rPr>
            <a:t>Explore the views &amp; opinions from CPRL on the impact of the different knowledge mobilisation interventions currently used</a:t>
          </a:r>
        </a:p>
      </dsp:txBody>
      <dsp:txXfrm>
        <a:off x="0" y="1527499"/>
        <a:ext cx="12516989" cy="3027374"/>
      </dsp:txXfrm>
    </dsp:sp>
    <dsp:sp modelId="{1EEA16D0-124B-47E2-83F1-0C34EE4BB5FA}">
      <dsp:nvSpPr>
        <dsp:cNvPr id="0" name=""/>
        <dsp:cNvSpPr/>
      </dsp:nvSpPr>
      <dsp:spPr>
        <a:xfrm>
          <a:off x="0" y="4554874"/>
          <a:ext cx="12516989" cy="1216800"/>
        </a:xfrm>
        <a:prstGeom prst="round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b="1" kern="1200" dirty="0">
              <a:solidFill>
                <a:srgbClr val="002060"/>
              </a:solidFill>
            </a:rPr>
            <a:t>Phase 2</a:t>
          </a:r>
        </a:p>
      </dsp:txBody>
      <dsp:txXfrm>
        <a:off x="59399" y="4614273"/>
        <a:ext cx="12398191" cy="1098002"/>
      </dsp:txXfrm>
    </dsp:sp>
    <dsp:sp modelId="{31D0022E-D7F1-403B-B510-6E86504BF33B}">
      <dsp:nvSpPr>
        <dsp:cNvPr id="0" name=""/>
        <dsp:cNvSpPr/>
      </dsp:nvSpPr>
      <dsp:spPr>
        <a:xfrm>
          <a:off x="0" y="5771674"/>
          <a:ext cx="12516989" cy="134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7414" tIns="25400" rIns="142240" bIns="25400" numCol="1" spcCol="1270" anchor="t" anchorCtr="0">
          <a:noAutofit/>
        </a:bodyPr>
        <a:lstStyle/>
        <a:p>
          <a:pPr marL="228600" lvl="1" indent="-228600" algn="l" defTabSz="889000">
            <a:lnSpc>
              <a:spcPct val="90000"/>
            </a:lnSpc>
            <a:spcBef>
              <a:spcPct val="0"/>
            </a:spcBef>
            <a:spcAft>
              <a:spcPct val="20000"/>
            </a:spcAft>
            <a:buNone/>
          </a:pPr>
          <a:br>
            <a:rPr lang="en-GB" sz="2000" kern="1200" dirty="0">
              <a:solidFill>
                <a:srgbClr val="002060"/>
              </a:solidFill>
            </a:rPr>
          </a:br>
          <a:r>
            <a:rPr lang="en-GB" sz="3600" kern="1200" dirty="0">
              <a:solidFill>
                <a:schemeClr val="accent5">
                  <a:lumMod val="75000"/>
                </a:schemeClr>
              </a:solidFill>
            </a:rPr>
            <a:t>Design &amp; evaluate a targeted and multi-faceted set of knowledge mobilisation interventions</a:t>
          </a:r>
        </a:p>
      </dsp:txBody>
      <dsp:txXfrm>
        <a:off x="0" y="5771674"/>
        <a:ext cx="12516989" cy="13455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717788"/>
          </a:xfrm>
          <a:prstGeom prst="rect">
            <a:avLst/>
          </a:prstGeom>
        </p:spPr>
        <p:txBody>
          <a:bodyPr vert="horz" lIns="138751" tIns="69375" rIns="138751" bIns="69375" rtlCol="0"/>
          <a:lstStyle>
            <a:lvl1pPr algn="l">
              <a:defRPr sz="1800"/>
            </a:lvl1pPr>
          </a:lstStyle>
          <a:p>
            <a:endParaRPr lang="en-US" dirty="0"/>
          </a:p>
        </p:txBody>
      </p:sp>
      <p:sp>
        <p:nvSpPr>
          <p:cNvPr id="3" name="Date Placeholder 2"/>
          <p:cNvSpPr>
            <a:spLocks noGrp="1"/>
          </p:cNvSpPr>
          <p:nvPr>
            <p:ph type="dt" sz="quarter" idx="1"/>
          </p:nvPr>
        </p:nvSpPr>
        <p:spPr>
          <a:xfrm>
            <a:off x="5622797" y="0"/>
            <a:ext cx="4301543" cy="717788"/>
          </a:xfrm>
          <a:prstGeom prst="rect">
            <a:avLst/>
          </a:prstGeom>
        </p:spPr>
        <p:txBody>
          <a:bodyPr vert="horz" lIns="138751" tIns="69375" rIns="138751" bIns="69375" rtlCol="0"/>
          <a:lstStyle>
            <a:lvl1pPr algn="r">
              <a:defRPr sz="1800"/>
            </a:lvl1pPr>
          </a:lstStyle>
          <a:p>
            <a:fld id="{0158C5BC-9A70-462C-B28D-9600239EAC64}" type="datetimeFigureOut">
              <a:rPr lang="en-US" smtClean="0"/>
              <a:pPr/>
              <a:t>9/30/2020</a:t>
            </a:fld>
            <a:endParaRPr lang="en-US" dirty="0"/>
          </a:p>
        </p:txBody>
      </p:sp>
      <p:sp>
        <p:nvSpPr>
          <p:cNvPr id="4" name="Footer Placeholder 3"/>
          <p:cNvSpPr>
            <a:spLocks noGrp="1"/>
          </p:cNvSpPr>
          <p:nvPr>
            <p:ph type="ftr" sz="quarter" idx="2"/>
          </p:nvPr>
        </p:nvSpPr>
        <p:spPr>
          <a:xfrm>
            <a:off x="0" y="13635484"/>
            <a:ext cx="4301543" cy="717788"/>
          </a:xfrm>
          <a:prstGeom prst="rect">
            <a:avLst/>
          </a:prstGeom>
        </p:spPr>
        <p:txBody>
          <a:bodyPr vert="horz" lIns="138751" tIns="69375" rIns="138751" bIns="69375" rtlCol="0" anchor="b"/>
          <a:lstStyle>
            <a:lvl1pPr algn="l">
              <a:defRPr sz="1800"/>
            </a:lvl1pPr>
          </a:lstStyle>
          <a:p>
            <a:endParaRPr lang="en-US" dirty="0"/>
          </a:p>
        </p:txBody>
      </p:sp>
      <p:sp>
        <p:nvSpPr>
          <p:cNvPr id="5" name="Slide Number Placeholder 4"/>
          <p:cNvSpPr>
            <a:spLocks noGrp="1"/>
          </p:cNvSpPr>
          <p:nvPr>
            <p:ph type="sldNum" sz="quarter" idx="3"/>
          </p:nvPr>
        </p:nvSpPr>
        <p:spPr>
          <a:xfrm>
            <a:off x="5622797" y="13635484"/>
            <a:ext cx="4301543" cy="717788"/>
          </a:xfrm>
          <a:prstGeom prst="rect">
            <a:avLst/>
          </a:prstGeom>
        </p:spPr>
        <p:txBody>
          <a:bodyPr vert="horz" lIns="138751" tIns="69375" rIns="138751" bIns="69375" rtlCol="0" anchor="b"/>
          <a:lstStyle>
            <a:lvl1pPr algn="r">
              <a:defRPr sz="18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717788"/>
          </a:xfrm>
          <a:prstGeom prst="rect">
            <a:avLst/>
          </a:prstGeom>
        </p:spPr>
        <p:txBody>
          <a:bodyPr vert="horz" lIns="138751" tIns="69375" rIns="138751" bIns="69375" rtlCol="0"/>
          <a:lstStyle>
            <a:lvl1pPr algn="l">
              <a:defRPr sz="1800"/>
            </a:lvl1pPr>
          </a:lstStyle>
          <a:p>
            <a:endParaRPr lang="en-US" dirty="0"/>
          </a:p>
        </p:txBody>
      </p:sp>
      <p:sp>
        <p:nvSpPr>
          <p:cNvPr id="3" name="Date Placeholder 2"/>
          <p:cNvSpPr>
            <a:spLocks noGrp="1"/>
          </p:cNvSpPr>
          <p:nvPr>
            <p:ph type="dt" idx="1"/>
          </p:nvPr>
        </p:nvSpPr>
        <p:spPr>
          <a:xfrm>
            <a:off x="5622797" y="0"/>
            <a:ext cx="4301543" cy="717788"/>
          </a:xfrm>
          <a:prstGeom prst="rect">
            <a:avLst/>
          </a:prstGeom>
        </p:spPr>
        <p:txBody>
          <a:bodyPr vert="horz" lIns="138751" tIns="69375" rIns="138751" bIns="69375" rtlCol="0"/>
          <a:lstStyle>
            <a:lvl1pPr algn="r">
              <a:defRPr sz="1800"/>
            </a:lvl1pPr>
          </a:lstStyle>
          <a:p>
            <a:fld id="{E6CC2317-6751-4CD4-9995-8782DD78E936}" type="datetimeFigureOut">
              <a:rPr lang="en-US" smtClean="0"/>
              <a:pPr/>
              <a:t>9/30/2020</a:t>
            </a:fld>
            <a:endParaRPr lang="en-US" dirty="0"/>
          </a:p>
        </p:txBody>
      </p:sp>
      <p:sp>
        <p:nvSpPr>
          <p:cNvPr id="4" name="Slide Image Placeholder 3"/>
          <p:cNvSpPr>
            <a:spLocks noGrp="1" noRot="1" noChangeAspect="1"/>
          </p:cNvSpPr>
          <p:nvPr>
            <p:ph type="sldImg" idx="2"/>
          </p:nvPr>
        </p:nvSpPr>
        <p:spPr>
          <a:xfrm>
            <a:off x="2944813" y="1077913"/>
            <a:ext cx="4037012" cy="5381625"/>
          </a:xfrm>
          <a:prstGeom prst="rect">
            <a:avLst/>
          </a:prstGeom>
          <a:noFill/>
          <a:ln w="12700">
            <a:solidFill>
              <a:prstClr val="black"/>
            </a:solidFill>
          </a:ln>
        </p:spPr>
        <p:txBody>
          <a:bodyPr vert="horz" lIns="138751" tIns="69375" rIns="138751" bIns="69375" rtlCol="0" anchor="ctr"/>
          <a:lstStyle/>
          <a:p>
            <a:endParaRPr lang="en-US" dirty="0"/>
          </a:p>
        </p:txBody>
      </p:sp>
      <p:sp>
        <p:nvSpPr>
          <p:cNvPr id="5" name="Notes Placeholder 4"/>
          <p:cNvSpPr>
            <a:spLocks noGrp="1"/>
          </p:cNvSpPr>
          <p:nvPr>
            <p:ph type="body" sz="quarter" idx="3"/>
          </p:nvPr>
        </p:nvSpPr>
        <p:spPr>
          <a:xfrm>
            <a:off x="992664" y="6818988"/>
            <a:ext cx="7941310" cy="6460094"/>
          </a:xfrm>
          <a:prstGeom prst="rect">
            <a:avLst/>
          </a:prstGeom>
        </p:spPr>
        <p:txBody>
          <a:bodyPr vert="horz" lIns="138751" tIns="69375" rIns="138751" bIns="693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635484"/>
            <a:ext cx="4301543" cy="717788"/>
          </a:xfrm>
          <a:prstGeom prst="rect">
            <a:avLst/>
          </a:prstGeom>
        </p:spPr>
        <p:txBody>
          <a:bodyPr vert="horz" lIns="138751" tIns="69375" rIns="138751" bIns="69375" rtlCol="0" anchor="b"/>
          <a:lstStyle>
            <a:lvl1pPr algn="l">
              <a:defRPr sz="1800"/>
            </a:lvl1pPr>
          </a:lstStyle>
          <a:p>
            <a:endParaRPr lang="en-US" dirty="0"/>
          </a:p>
        </p:txBody>
      </p:sp>
      <p:sp>
        <p:nvSpPr>
          <p:cNvPr id="7" name="Slide Number Placeholder 6"/>
          <p:cNvSpPr>
            <a:spLocks noGrp="1"/>
          </p:cNvSpPr>
          <p:nvPr>
            <p:ph type="sldNum" sz="quarter" idx="5"/>
          </p:nvPr>
        </p:nvSpPr>
        <p:spPr>
          <a:xfrm>
            <a:off x="5622797" y="13635484"/>
            <a:ext cx="4301543" cy="717788"/>
          </a:xfrm>
          <a:prstGeom prst="rect">
            <a:avLst/>
          </a:prstGeom>
        </p:spPr>
        <p:txBody>
          <a:bodyPr vert="horz" lIns="138751" tIns="69375" rIns="138751" bIns="69375" rtlCol="0" anchor="b"/>
          <a:lstStyle>
            <a:lvl1pPr algn="r">
              <a:defRPr sz="18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765366" rtl="0" eaLnBrk="1" latinLnBrk="0" hangingPunct="1">
      <a:defRPr sz="5000" kern="1200">
        <a:solidFill>
          <a:schemeClr val="tx1"/>
        </a:solidFill>
        <a:latin typeface="+mn-lt"/>
        <a:ea typeface="+mn-ea"/>
        <a:cs typeface="+mn-cs"/>
      </a:defRPr>
    </a:lvl1pPr>
    <a:lvl2pPr marL="1882684" algn="l" defTabSz="3765366" rtl="0" eaLnBrk="1" latinLnBrk="0" hangingPunct="1">
      <a:defRPr sz="5000" kern="1200">
        <a:solidFill>
          <a:schemeClr val="tx1"/>
        </a:solidFill>
        <a:latin typeface="+mn-lt"/>
        <a:ea typeface="+mn-ea"/>
        <a:cs typeface="+mn-cs"/>
      </a:defRPr>
    </a:lvl2pPr>
    <a:lvl3pPr marL="3765366" algn="l" defTabSz="3765366" rtl="0" eaLnBrk="1" latinLnBrk="0" hangingPunct="1">
      <a:defRPr sz="5000" kern="1200">
        <a:solidFill>
          <a:schemeClr val="tx1"/>
        </a:solidFill>
        <a:latin typeface="+mn-lt"/>
        <a:ea typeface="+mn-ea"/>
        <a:cs typeface="+mn-cs"/>
      </a:defRPr>
    </a:lvl3pPr>
    <a:lvl4pPr marL="5648049" algn="l" defTabSz="3765366" rtl="0" eaLnBrk="1" latinLnBrk="0" hangingPunct="1">
      <a:defRPr sz="5000" kern="1200">
        <a:solidFill>
          <a:schemeClr val="tx1"/>
        </a:solidFill>
        <a:latin typeface="+mn-lt"/>
        <a:ea typeface="+mn-ea"/>
        <a:cs typeface="+mn-cs"/>
      </a:defRPr>
    </a:lvl4pPr>
    <a:lvl5pPr marL="7530731" algn="l" defTabSz="3765366" rtl="0" eaLnBrk="1" latinLnBrk="0" hangingPunct="1">
      <a:defRPr sz="5000" kern="1200">
        <a:solidFill>
          <a:schemeClr val="tx1"/>
        </a:solidFill>
        <a:latin typeface="+mn-lt"/>
        <a:ea typeface="+mn-ea"/>
        <a:cs typeface="+mn-cs"/>
      </a:defRPr>
    </a:lvl5pPr>
    <a:lvl6pPr marL="9413415" algn="l" defTabSz="3765366" rtl="0" eaLnBrk="1" latinLnBrk="0" hangingPunct="1">
      <a:defRPr sz="5000" kern="1200">
        <a:solidFill>
          <a:schemeClr val="tx1"/>
        </a:solidFill>
        <a:latin typeface="+mn-lt"/>
        <a:ea typeface="+mn-ea"/>
        <a:cs typeface="+mn-cs"/>
      </a:defRPr>
    </a:lvl6pPr>
    <a:lvl7pPr marL="11296099" algn="l" defTabSz="3765366" rtl="0" eaLnBrk="1" latinLnBrk="0" hangingPunct="1">
      <a:defRPr sz="5000" kern="1200">
        <a:solidFill>
          <a:schemeClr val="tx1"/>
        </a:solidFill>
        <a:latin typeface="+mn-lt"/>
        <a:ea typeface="+mn-ea"/>
        <a:cs typeface="+mn-cs"/>
      </a:defRPr>
    </a:lvl7pPr>
    <a:lvl8pPr marL="13178781" algn="l" defTabSz="3765366" rtl="0" eaLnBrk="1" latinLnBrk="0" hangingPunct="1">
      <a:defRPr sz="5000" kern="1200">
        <a:solidFill>
          <a:schemeClr val="tx1"/>
        </a:solidFill>
        <a:latin typeface="+mn-lt"/>
        <a:ea typeface="+mn-ea"/>
        <a:cs typeface="+mn-cs"/>
      </a:defRPr>
    </a:lvl8pPr>
    <a:lvl9pPr marL="15061465" algn="l" defTabSz="3765366" rtl="0" eaLnBrk="1" latinLnBrk="0" hangingPunct="1">
      <a:defRPr sz="5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09226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528688"/>
            <a:ext cx="1295628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5882179"/>
            <a:ext cx="1294606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823039"/>
            <a:ext cx="12949224"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5882179"/>
            <a:ext cx="12945893"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6528688"/>
            <a:ext cx="12945893"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5823039"/>
            <a:ext cx="1294233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6535289"/>
            <a:ext cx="1294729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8517574"/>
            <a:ext cx="12935857"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9227623"/>
            <a:ext cx="1294233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6517587"/>
            <a:ext cx="1295740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505967" y="3554370"/>
            <a:ext cx="20420066" cy="1300652"/>
          </a:xfrm>
          <a:prstGeom prst="rect">
            <a:avLst/>
          </a:prstGeom>
        </p:spPr>
        <p:txBody>
          <a:bodyPr lIns="95646" tIns="47823" rIns="95646" bIns="47823">
            <a:normAutofit/>
          </a:bodyPr>
          <a:lstStyle>
            <a:lvl1pPr marL="0" indent="0" algn="ctr">
              <a:buFontTx/>
              <a:buNone/>
              <a:defRPr sz="63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505967" y="2253718"/>
            <a:ext cx="20420066" cy="1300652"/>
          </a:xfrm>
          <a:prstGeom prst="rect">
            <a:avLst/>
          </a:prstGeom>
        </p:spPr>
        <p:txBody>
          <a:bodyPr lIns="95646" tIns="47823" rIns="95646" bIns="47823" anchor="t" anchorCtr="1">
            <a:normAutofit/>
          </a:bodyPr>
          <a:lstStyle>
            <a:lvl1pPr marL="0" indent="0" algn="ctr">
              <a:buFontTx/>
              <a:buNone/>
              <a:defRPr sz="92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3505967" y="589524"/>
            <a:ext cx="20420066" cy="1664193"/>
          </a:xfrm>
          <a:prstGeom prst="rect">
            <a:avLst/>
          </a:prstGeom>
        </p:spPr>
        <p:txBody>
          <a:bodyPr lIns="95646" tIns="47823" rIns="95646" bIns="47823" anchor="t" anchorCtr="1">
            <a:normAutofit/>
          </a:bodyPr>
          <a:lstStyle>
            <a:lvl1pPr marL="0" indent="0" algn="ctr">
              <a:buFontTx/>
              <a:buNone/>
              <a:defRPr sz="12000" b="1">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612772"/>
            <a:ext cx="628550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5" y="5837226"/>
            <a:ext cx="6280548" cy="697033"/>
          </a:xfrm>
          <a:prstGeom prst="rect">
            <a:avLst/>
          </a:prstGeom>
          <a:noFill/>
        </p:spPr>
        <p:txBody>
          <a:bodyPr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add) INTRODUCTION</a:t>
            </a:r>
          </a:p>
        </p:txBody>
      </p:sp>
      <p:sp>
        <p:nvSpPr>
          <p:cNvPr id="19" name="Text Placeholder 3"/>
          <p:cNvSpPr>
            <a:spLocks noGrp="1"/>
          </p:cNvSpPr>
          <p:nvPr>
            <p:ph type="body" sz="quarter" idx="19" hasCustomPrompt="1"/>
          </p:nvPr>
        </p:nvSpPr>
        <p:spPr>
          <a:xfrm>
            <a:off x="564124" y="16433872"/>
            <a:ext cx="6286500"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3" y="15776587"/>
            <a:ext cx="6281538"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6612772"/>
            <a:ext cx="12950030"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5835727"/>
            <a:ext cx="1295003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24094249"/>
            <a:ext cx="12950031"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8" y="23401291"/>
            <a:ext cx="1295003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571964" y="5835727"/>
            <a:ext cx="627938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571964" y="6612772"/>
            <a:ext cx="627938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1964" y="15843504"/>
            <a:ext cx="627938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4753" y="16536463"/>
            <a:ext cx="6233811"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1964" y="29024451"/>
            <a:ext cx="627938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0570392" y="29800474"/>
            <a:ext cx="6282532"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3505967" y="3554370"/>
            <a:ext cx="20420066" cy="1300652"/>
          </a:xfrm>
          <a:prstGeom prst="rect">
            <a:avLst/>
          </a:prstGeom>
        </p:spPr>
        <p:txBody>
          <a:bodyPr lIns="95646" tIns="47823" rIns="95646" bIns="47823">
            <a:normAutofit/>
          </a:bodyPr>
          <a:lstStyle>
            <a:lvl1pPr marL="0" indent="0" algn="ctr">
              <a:buFontTx/>
              <a:buNone/>
              <a:defRPr sz="63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85" name="Text Placeholder 76"/>
          <p:cNvSpPr>
            <a:spLocks noGrp="1"/>
          </p:cNvSpPr>
          <p:nvPr>
            <p:ph type="body" sz="quarter" idx="151" hasCustomPrompt="1"/>
          </p:nvPr>
        </p:nvSpPr>
        <p:spPr>
          <a:xfrm>
            <a:off x="3505967" y="2253718"/>
            <a:ext cx="20420066" cy="1300652"/>
          </a:xfrm>
          <a:prstGeom prst="rect">
            <a:avLst/>
          </a:prstGeom>
        </p:spPr>
        <p:txBody>
          <a:bodyPr lIns="95646" tIns="47823" rIns="95646" bIns="47823" anchor="t" anchorCtr="1">
            <a:normAutofit/>
          </a:bodyPr>
          <a:lstStyle>
            <a:lvl1pPr marL="0" indent="0" algn="ctr">
              <a:buFontTx/>
              <a:buNone/>
              <a:defRPr sz="92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6" name="Text Placeholder 76"/>
          <p:cNvSpPr>
            <a:spLocks noGrp="1"/>
          </p:cNvSpPr>
          <p:nvPr>
            <p:ph type="body" sz="quarter" idx="178" hasCustomPrompt="1"/>
          </p:nvPr>
        </p:nvSpPr>
        <p:spPr>
          <a:xfrm>
            <a:off x="3505967" y="589524"/>
            <a:ext cx="20420066" cy="1664193"/>
          </a:xfrm>
          <a:prstGeom prst="rect">
            <a:avLst/>
          </a:prstGeom>
        </p:spPr>
        <p:txBody>
          <a:bodyPr lIns="95646" tIns="47823" rIns="95646" bIns="47823" anchor="t" anchorCtr="1">
            <a:normAutofit/>
          </a:bodyPr>
          <a:lstStyle>
            <a:lvl1pPr marL="0" indent="0" algn="ctr">
              <a:buFontTx/>
              <a:buNone/>
              <a:defRPr sz="12000" b="1">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2.vml"/><Relationship Id="rId7" Type="http://schemas.openxmlformats.org/officeDocument/2006/relationships/image" Target="../media/image8.png"/><Relationship Id="rId12" Type="http://schemas.openxmlformats.org/officeDocument/2006/relationships/oleObject" Target="../embeddings/oleObject7.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8.bin"/><Relationship Id="rId10" Type="http://schemas.openxmlformats.org/officeDocument/2006/relationships/oleObject" Target="../embeddings/oleObject6.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p:cNvSpPr/>
          <p:nvPr userDrawn="1"/>
        </p:nvSpPr>
        <p:spPr>
          <a:xfrm rot="10800000">
            <a:off x="-1003" y="35511740"/>
            <a:ext cx="274320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Box 14"/>
          <p:cNvSpPr txBox="1">
            <a:spLocks noChangeArrowheads="1"/>
          </p:cNvSpPr>
          <p:nvPr/>
        </p:nvSpPr>
        <p:spPr bwMode="auto">
          <a:xfrm>
            <a:off x="1175774" y="35886584"/>
            <a:ext cx="2939026" cy="333732"/>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23" name="Group 22"/>
          <p:cNvGrpSpPr/>
          <p:nvPr userDrawn="1"/>
        </p:nvGrpSpPr>
        <p:grpSpPr>
          <a:xfrm>
            <a:off x="-12658121" y="-48127"/>
            <a:ext cx="12259293" cy="36624127"/>
            <a:chOff x="-11225189" y="-1"/>
            <a:chExt cx="11018865" cy="32918401"/>
          </a:xfrm>
        </p:grpSpPr>
        <p:sp>
          <p:nvSpPr>
            <p:cNvPr id="24" name="Rectangle 2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30”x40”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2527300" indent="-650875" algn="l" defTabSz="850900">
                <a:tabLst/>
              </a:pPr>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25" name="Straight Connector 24"/>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4"/>
            <a:stretch>
              <a:fillRect/>
            </a:stretch>
          </p:blipFill>
          <p:spPr>
            <a:xfrm>
              <a:off x="-10479105" y="8732868"/>
              <a:ext cx="1597666" cy="1201935"/>
            </a:xfrm>
            <a:prstGeom prst="rect">
              <a:avLst/>
            </a:prstGeom>
          </p:spPr>
        </p:pic>
        <p:pic>
          <p:nvPicPr>
            <p:cNvPr id="30" name="Picture 29"/>
            <p:cNvPicPr>
              <a:picLocks noChangeAspect="1"/>
            </p:cNvPicPr>
            <p:nvPr userDrawn="1"/>
          </p:nvPicPr>
          <p:blipFill>
            <a:blip r:embed="rId5"/>
            <a:stretch>
              <a:fillRect/>
            </a:stretch>
          </p:blipFill>
          <p:spPr>
            <a:xfrm>
              <a:off x="-10732765" y="13076183"/>
              <a:ext cx="9986808" cy="1053596"/>
            </a:xfrm>
            <a:prstGeom prst="rect">
              <a:avLst/>
            </a:prstGeom>
          </p:spPr>
        </p:pic>
        <p:grpSp>
          <p:nvGrpSpPr>
            <p:cNvPr id="32" name="Group 31"/>
            <p:cNvGrpSpPr/>
            <p:nvPr userDrawn="1"/>
          </p:nvGrpSpPr>
          <p:grpSpPr>
            <a:xfrm>
              <a:off x="-9744993" y="19604585"/>
              <a:ext cx="7531182" cy="2120441"/>
              <a:chOff x="-4470427" y="9208123"/>
              <a:chExt cx="3470785" cy="974221"/>
            </a:xfrm>
          </p:grpSpPr>
          <p:grpSp>
            <p:nvGrpSpPr>
              <p:cNvPr id="46" name="Group 45"/>
              <p:cNvGrpSpPr/>
              <p:nvPr userDrawn="1"/>
            </p:nvGrpSpPr>
            <p:grpSpPr>
              <a:xfrm>
                <a:off x="-2783495" y="9252356"/>
                <a:ext cx="624431" cy="898923"/>
                <a:chOff x="-3958697" y="8525819"/>
                <a:chExt cx="779338" cy="1288150"/>
              </a:xfrm>
            </p:grpSpPr>
            <p:pic>
              <p:nvPicPr>
                <p:cNvPr id="52" name="Picture 51"/>
                <p:cNvPicPr>
                  <a:picLocks noChangeAspect="1"/>
                </p:cNvPicPr>
                <p:nvPr userDrawn="1"/>
              </p:nvPicPr>
              <p:blipFill>
                <a:blip r:embed="rId6"/>
                <a:stretch>
                  <a:fillRect/>
                </a:stretch>
              </p:blipFill>
              <p:spPr>
                <a:xfrm>
                  <a:off x="-3948160" y="8525819"/>
                  <a:ext cx="768801" cy="1090857"/>
                </a:xfrm>
                <a:prstGeom prst="rect">
                  <a:avLst/>
                </a:prstGeom>
              </p:spPr>
            </p:pic>
            <p:sp>
              <p:nvSpPr>
                <p:cNvPr id="53" name="TextBox 52"/>
                <p:cNvSpPr txBox="1"/>
                <p:nvPr userDrawn="1"/>
              </p:nvSpPr>
              <p:spPr>
                <a:xfrm>
                  <a:off x="-3958697" y="9522560"/>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a:solidFill>
                        <a:schemeClr val="tx1"/>
                      </a:solidFill>
                    </a:rPr>
                    <a:t>ORIGINAL</a:t>
                  </a:r>
                </a:p>
              </p:txBody>
            </p:sp>
          </p:grpSp>
          <p:grpSp>
            <p:nvGrpSpPr>
              <p:cNvPr id="47" name="Group 46"/>
              <p:cNvGrpSpPr/>
              <p:nvPr userDrawn="1"/>
            </p:nvGrpSpPr>
            <p:grpSpPr>
              <a:xfrm>
                <a:off x="-2033159" y="9252361"/>
                <a:ext cx="1033517" cy="898915"/>
                <a:chOff x="-2921738" y="8714808"/>
                <a:chExt cx="1420279" cy="1235304"/>
              </a:xfrm>
            </p:grpSpPr>
            <p:pic>
              <p:nvPicPr>
                <p:cNvPr id="50" name="Picture 49"/>
                <p:cNvPicPr>
                  <a:picLocks noChangeAspect="1"/>
                </p:cNvPicPr>
                <p:nvPr userDrawn="1"/>
              </p:nvPicPr>
              <p:blipFill>
                <a:blip r:embed="rId6"/>
                <a:stretch>
                  <a:fillRect/>
                </a:stretch>
              </p:blipFill>
              <p:spPr>
                <a:xfrm>
                  <a:off x="-2921738" y="8714808"/>
                  <a:ext cx="1420279" cy="1029694"/>
                </a:xfrm>
                <a:prstGeom prst="rect">
                  <a:avLst/>
                </a:prstGeom>
              </p:spPr>
            </p:pic>
            <p:sp>
              <p:nvSpPr>
                <p:cNvPr id="51" name="TextBox 50"/>
                <p:cNvSpPr txBox="1"/>
                <p:nvPr userDrawn="1"/>
              </p:nvSpPr>
              <p:spPr>
                <a:xfrm>
                  <a:off x="-2918991" y="9670656"/>
                  <a:ext cx="1417532" cy="279456"/>
                </a:xfrm>
                <a:prstGeom prst="rect">
                  <a:avLst/>
                </a:prstGeom>
                <a:solidFill>
                  <a:srgbClr val="FF0000"/>
                </a:solidFill>
              </p:spPr>
              <p:txBody>
                <a:bodyPr wrap="square" lIns="457200" tIns="91440" rIns="457200" bIns="91440" rtlCol="0">
                  <a:spAutoFit/>
                </a:bodyPr>
                <a:lstStyle/>
                <a:p>
                  <a:pPr algn="ctr"/>
                  <a:r>
                    <a:rPr lang="en-US" sz="2000" b="1" dirty="0">
                      <a:solidFill>
                        <a:schemeClr val="bg1"/>
                      </a:solidFill>
                    </a:rPr>
                    <a:t>DISTORTED</a:t>
                  </a:r>
                  <a:endParaRPr lang="en-US" sz="9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9208123"/>
                <a:ext cx="1098742" cy="847761"/>
              </a:xfrm>
              <a:prstGeom prst="rect">
                <a:avLst/>
              </a:prstGeom>
            </p:spPr>
          </p:pic>
          <p:sp>
            <p:nvSpPr>
              <p:cNvPr id="49" name="TextBox 48"/>
              <p:cNvSpPr txBox="1"/>
              <p:nvPr userDrawn="1"/>
            </p:nvSpPr>
            <p:spPr>
              <a:xfrm>
                <a:off x="-4440600" y="9857111"/>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37" name="Group 36"/>
            <p:cNvGrpSpPr/>
            <p:nvPr userDrawn="1"/>
          </p:nvGrpSpPr>
          <p:grpSpPr>
            <a:xfrm>
              <a:off x="-10409330" y="23738192"/>
              <a:ext cx="9344084" cy="2453251"/>
              <a:chOff x="-4759852" y="10890293"/>
              <a:chExt cx="4306270" cy="1127128"/>
            </a:xfrm>
          </p:grpSpPr>
          <p:graphicFrame>
            <p:nvGraphicFramePr>
              <p:cNvPr id="38" name="Object 37"/>
              <p:cNvGraphicFramePr>
                <a:graphicFrameLocks noChangeAspect="1"/>
              </p:cNvGraphicFramePr>
              <p:nvPr userDrawn="1">
                <p:extLst>
                  <p:ext uri="{D42A27DB-BD31-4B8C-83A1-F6EECF244321}">
                    <p14:modId xmlns:p14="http://schemas.microsoft.com/office/powerpoint/2010/main" val="3213247783"/>
                  </p:ext>
                </p:extLst>
              </p:nvPr>
            </p:nvGraphicFramePr>
            <p:xfrm>
              <a:off x="-4533347" y="10890299"/>
              <a:ext cx="1828800" cy="1117600"/>
            </p:xfrm>
            <a:graphic>
              <a:graphicData uri="http://schemas.openxmlformats.org/presentationml/2006/ole">
                <mc:AlternateContent xmlns:mc="http://schemas.openxmlformats.org/markup-compatibility/2006">
                  <mc:Choice xmlns:v="urn:schemas-microsoft-com:vml" Requires="v">
                    <p:oleObj spid="_x0000_s3294"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0890299"/>
                            <a:ext cx="1828800" cy="1117600"/>
                          </a:xfrm>
                          <a:prstGeom prst="rect">
                            <a:avLst/>
                          </a:prstGeom>
                        </p:spPr>
                      </p:pic>
                    </p:oleObj>
                  </mc:Fallback>
                </mc:AlternateContent>
              </a:graphicData>
            </a:graphic>
          </p:graphicFrame>
          <p:graphicFrame>
            <p:nvGraphicFramePr>
              <p:cNvPr id="39" name="Object 38"/>
              <p:cNvGraphicFramePr>
                <a:graphicFrameLocks noChangeAspect="1"/>
              </p:cNvGraphicFramePr>
              <p:nvPr userDrawn="1">
                <p:extLst>
                  <p:ext uri="{D42A27DB-BD31-4B8C-83A1-F6EECF244321}">
                    <p14:modId xmlns:p14="http://schemas.microsoft.com/office/powerpoint/2010/main" val="3514347268"/>
                  </p:ext>
                </p:extLst>
              </p:nvPr>
            </p:nvGraphicFramePr>
            <p:xfrm>
              <a:off x="-2456641" y="10893992"/>
              <a:ext cx="1828800" cy="1117600"/>
            </p:xfrm>
            <a:graphic>
              <a:graphicData uri="http://schemas.openxmlformats.org/presentationml/2006/ole">
                <mc:AlternateContent xmlns:mc="http://schemas.openxmlformats.org/markup-compatibility/2006">
                  <mc:Choice xmlns:v="urn:schemas-microsoft-com:vml" Requires="v">
                    <p:oleObj spid="_x0000_s3295"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0893992"/>
                            <a:ext cx="1828800" cy="1117600"/>
                          </a:xfrm>
                          <a:prstGeom prst="rect">
                            <a:avLst/>
                          </a:prstGeom>
                        </p:spPr>
                      </p:pic>
                    </p:oleObj>
                  </mc:Fallback>
                </mc:AlternateContent>
              </a:graphicData>
            </a:graphic>
          </p:graphicFrame>
          <p:sp>
            <p:nvSpPr>
              <p:cNvPr id="41" name="TextBox 40"/>
              <p:cNvSpPr txBox="1"/>
              <p:nvPr userDrawn="1"/>
            </p:nvSpPr>
            <p:spPr>
              <a:xfrm rot="16200000">
                <a:off x="-5235785" y="11366226"/>
                <a:ext cx="1117601" cy="165735"/>
              </a:xfrm>
              <a:prstGeom prst="rect">
                <a:avLst/>
              </a:prstGeom>
              <a:noFill/>
            </p:spPr>
            <p:txBody>
              <a:bodyPr wrap="square" lIns="91440" tIns="91440" rIns="91440" bIns="0" rtlCol="0">
                <a:spAutoFit/>
              </a:bodyPr>
              <a:lstStyle/>
              <a:p>
                <a:pPr algn="ctr"/>
                <a:r>
                  <a:rPr lang="en-US" sz="2000" dirty="0">
                    <a:solidFill>
                      <a:srgbClr val="92D050"/>
                    </a:solidFill>
                  </a:rPr>
                  <a:t>Good</a:t>
                </a:r>
                <a:r>
                  <a:rPr lang="en-US" sz="2000" baseline="0" dirty="0">
                    <a:solidFill>
                      <a:srgbClr val="92D050"/>
                    </a:solidFill>
                  </a:rPr>
                  <a:t> </a:t>
                </a:r>
                <a:r>
                  <a:rPr lang="en-US" sz="2000" baseline="0" dirty="0">
                    <a:solidFill>
                      <a:schemeClr val="bg1"/>
                    </a:solidFill>
                  </a:rPr>
                  <a:t>printing quality</a:t>
                </a:r>
                <a:endParaRPr lang="en-US" sz="2000" dirty="0">
                  <a:solidFill>
                    <a:schemeClr val="bg1"/>
                  </a:solidFill>
                </a:endParaRPr>
              </a:p>
            </p:txBody>
          </p:sp>
          <p:sp>
            <p:nvSpPr>
              <p:cNvPr id="45" name="TextBox 44"/>
              <p:cNvSpPr txBox="1"/>
              <p:nvPr userDrawn="1"/>
            </p:nvSpPr>
            <p:spPr>
              <a:xfrm rot="16200000">
                <a:off x="-1095250" y="11375753"/>
                <a:ext cx="1117601" cy="165735"/>
              </a:xfrm>
              <a:prstGeom prst="rect">
                <a:avLst/>
              </a:prstGeom>
              <a:noFill/>
            </p:spPr>
            <p:txBody>
              <a:bodyPr wrap="square" lIns="91440" tIns="91440" rIns="91440" bIns="0" rtlCol="0">
                <a:spAutoFit/>
              </a:bodyPr>
              <a:lstStyle/>
              <a:p>
                <a:pPr algn="ctr"/>
                <a:r>
                  <a:rPr lang="en-US" sz="2000" dirty="0">
                    <a:solidFill>
                      <a:srgbClr val="FF0000"/>
                    </a:solidFill>
                  </a:rPr>
                  <a:t>Bad </a:t>
                </a:r>
                <a:r>
                  <a:rPr lang="en-US" sz="2000" dirty="0">
                    <a:solidFill>
                      <a:schemeClr val="bg1"/>
                    </a:solidFill>
                  </a:rPr>
                  <a:t>printing quality</a:t>
                </a:r>
              </a:p>
            </p:txBody>
          </p:sp>
        </p:grpSp>
      </p:grpSp>
      <p:grpSp>
        <p:nvGrpSpPr>
          <p:cNvPr id="54" name="Group 53"/>
          <p:cNvGrpSpPr/>
          <p:nvPr userDrawn="1"/>
        </p:nvGrpSpPr>
        <p:grpSpPr>
          <a:xfrm>
            <a:off x="27804389" y="0"/>
            <a:ext cx="12284832" cy="36618007"/>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429000"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b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2000250"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737471570"/>
                </p:ext>
              </p:extLst>
            </p:nvPr>
          </p:nvGraphicFramePr>
          <p:xfrm>
            <a:off x="46871237" y="3286607"/>
            <a:ext cx="5586150" cy="2063772"/>
          </p:xfrm>
          <a:graphic>
            <a:graphicData uri="http://schemas.openxmlformats.org/presentationml/2006/ole">
              <mc:AlternateContent xmlns:mc="http://schemas.openxmlformats.org/markup-compatibility/2006">
                <mc:Choice xmlns:v="urn:schemas-microsoft-com:vml" Requires="v">
                  <p:oleObj spid="_x0000_s3296"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871237" y="3286607"/>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487207" y="7579895"/>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662991869"/>
                </p:ext>
              </p:extLst>
            </p:nvPr>
          </p:nvGraphicFramePr>
          <p:xfrm>
            <a:off x="44629619" y="11328671"/>
            <a:ext cx="1482266" cy="992162"/>
          </p:xfrm>
          <a:graphic>
            <a:graphicData uri="http://schemas.openxmlformats.org/presentationml/2006/ole">
              <mc:AlternateContent xmlns:mc="http://schemas.openxmlformats.org/markup-compatibility/2006">
                <mc:Choice xmlns:v="urn:schemas-microsoft-com:vml" Requires="v">
                  <p:oleObj spid="_x0000_s3297"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1328671"/>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Facebook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260334"/>
            </a:xfrm>
            <a:prstGeom prst="rect">
              <a:avLst/>
            </a:prstGeom>
            <a:noFill/>
          </p:spPr>
          <p:txBody>
            <a:bodyPr wrap="square" lIns="65304" tIns="32651" rIns="65304" bIns="32651" rtlCol="0">
              <a:spAutoFit/>
            </a:bodyPr>
            <a:lstStyle/>
            <a:p>
              <a:pPr marL="400050" indent="-400050">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400" dirty="0">
                  <a:solidFill>
                    <a:schemeClr val="bg1"/>
                  </a:solidFill>
                </a:rPr>
                <a:t>2117 Fourth Street ,</a:t>
              </a:r>
              <a:r>
                <a:rPr lang="en-US" sz="2400" baseline="0" dirty="0">
                  <a:solidFill>
                    <a:schemeClr val="bg1"/>
                  </a:solidFill>
                </a:rPr>
                <a:t> Unit C</a:t>
              </a:r>
            </a:p>
            <a:p>
              <a:pPr marL="400050" indent="-400050">
                <a:lnSpc>
                  <a:spcPts val="2600"/>
                </a:lnSpc>
              </a:pPr>
              <a:r>
                <a:rPr lang="en-US" sz="2400" baseline="0" dirty="0">
                  <a:solidFill>
                    <a:schemeClr val="bg1"/>
                  </a:solidFill>
                </a:rPr>
                <a:t>	Berkeley CA </a:t>
              </a:r>
              <a:r>
                <a:rPr lang="en-US" sz="2000" baseline="0" dirty="0">
                  <a:solidFill>
                    <a:schemeClr val="bg1"/>
                  </a:solidFill>
                </a:rPr>
                <a:t>94710</a:t>
              </a:r>
              <a:endParaRPr lang="en-US" sz="2400" baseline="0" dirty="0">
                <a:solidFill>
                  <a:schemeClr val="bg1"/>
                </a:solidFill>
              </a:endParaRPr>
            </a:p>
            <a:p>
              <a:pPr marL="400050" indent="-400050">
                <a:lnSpc>
                  <a:spcPts val="2600"/>
                </a:lnSpc>
              </a:pPr>
              <a:r>
                <a:rPr lang="en-US" sz="2400" b="1" baseline="0" dirty="0">
                  <a:solidFill>
                    <a:srgbClr val="FFFF00"/>
                  </a:solidFill>
                </a:rPr>
                <a:t>	posterpresenter@gmail.com</a:t>
              </a:r>
              <a:endParaRPr lang="en-US" sz="2800" b="1" dirty="0">
                <a:solidFill>
                  <a:srgbClr val="FFFF00"/>
                </a:solidFill>
              </a:endParaRPr>
            </a:p>
          </p:txBody>
        </p:sp>
      </p:grpSp>
      <p:sp>
        <p:nvSpPr>
          <p:cNvPr id="40" name="Rectangle 39"/>
          <p:cNvSpPr/>
          <p:nvPr userDrawn="1"/>
        </p:nvSpPr>
        <p:spPr>
          <a:xfrm>
            <a:off x="0" y="1207"/>
            <a:ext cx="274320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a:off x="6096" y="4886865"/>
            <a:ext cx="27425904"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userDrawn="1"/>
        </p:nvSpPr>
        <p:spPr>
          <a:xfrm>
            <a:off x="572141" y="5841866"/>
            <a:ext cx="12949039" cy="297180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userDrawn="1"/>
        </p:nvSpPr>
        <p:spPr>
          <a:xfrm>
            <a:off x="13912848" y="5841866"/>
            <a:ext cx="12949039" cy="297180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a:xfrm rot="10800000">
            <a:off x="-1003" y="35511740"/>
            <a:ext cx="274320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userDrawn="1"/>
        </p:nvGrpSpPr>
        <p:grpSpPr>
          <a:xfrm>
            <a:off x="-12658121" y="-48127"/>
            <a:ext cx="12259293" cy="36624127"/>
            <a:chOff x="-11225189" y="-1"/>
            <a:chExt cx="11018865" cy="32918401"/>
          </a:xfrm>
        </p:grpSpPr>
        <p:sp>
          <p:nvSpPr>
            <p:cNvPr id="26" name="Rectangle 25"/>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30”x40”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2527300" indent="-650875" algn="l" defTabSz="850900">
                <a:tabLst/>
              </a:pPr>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36" name="Straight Connector 35"/>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userDrawn="1"/>
          </p:nvPicPr>
          <p:blipFill>
            <a:blip r:embed="rId4"/>
            <a:stretch>
              <a:fillRect/>
            </a:stretch>
          </p:blipFill>
          <p:spPr>
            <a:xfrm>
              <a:off x="-10479105" y="8732868"/>
              <a:ext cx="1597666" cy="1201935"/>
            </a:xfrm>
            <a:prstGeom prst="rect">
              <a:avLst/>
            </a:prstGeom>
          </p:spPr>
        </p:pic>
        <p:pic>
          <p:nvPicPr>
            <p:cNvPr id="38" name="Picture 37"/>
            <p:cNvPicPr>
              <a:picLocks noChangeAspect="1"/>
            </p:cNvPicPr>
            <p:nvPr userDrawn="1"/>
          </p:nvPicPr>
          <p:blipFill>
            <a:blip r:embed="rId5"/>
            <a:stretch>
              <a:fillRect/>
            </a:stretch>
          </p:blipFill>
          <p:spPr>
            <a:xfrm>
              <a:off x="-10732765" y="13076183"/>
              <a:ext cx="9986808" cy="1053596"/>
            </a:xfrm>
            <a:prstGeom prst="rect">
              <a:avLst/>
            </a:prstGeom>
          </p:spPr>
        </p:pic>
        <p:grpSp>
          <p:nvGrpSpPr>
            <p:cNvPr id="39" name="Group 38"/>
            <p:cNvGrpSpPr/>
            <p:nvPr userDrawn="1"/>
          </p:nvGrpSpPr>
          <p:grpSpPr>
            <a:xfrm>
              <a:off x="-9744993" y="19604585"/>
              <a:ext cx="7531182" cy="2120441"/>
              <a:chOff x="-4470427" y="9208123"/>
              <a:chExt cx="3470785" cy="974221"/>
            </a:xfrm>
          </p:grpSpPr>
          <p:grpSp>
            <p:nvGrpSpPr>
              <p:cNvPr id="46" name="Group 45"/>
              <p:cNvGrpSpPr/>
              <p:nvPr userDrawn="1"/>
            </p:nvGrpSpPr>
            <p:grpSpPr>
              <a:xfrm>
                <a:off x="-2783495" y="9252356"/>
                <a:ext cx="624431" cy="898923"/>
                <a:chOff x="-3958697" y="8525819"/>
                <a:chExt cx="779338" cy="1288150"/>
              </a:xfrm>
            </p:grpSpPr>
            <p:pic>
              <p:nvPicPr>
                <p:cNvPr id="53" name="Picture 52"/>
                <p:cNvPicPr>
                  <a:picLocks noChangeAspect="1"/>
                </p:cNvPicPr>
                <p:nvPr userDrawn="1"/>
              </p:nvPicPr>
              <p:blipFill>
                <a:blip r:embed="rId6"/>
                <a:stretch>
                  <a:fillRect/>
                </a:stretch>
              </p:blipFill>
              <p:spPr>
                <a:xfrm>
                  <a:off x="-3948160" y="8525819"/>
                  <a:ext cx="768801" cy="1090857"/>
                </a:xfrm>
                <a:prstGeom prst="rect">
                  <a:avLst/>
                </a:prstGeom>
              </p:spPr>
            </p:pic>
            <p:sp>
              <p:nvSpPr>
                <p:cNvPr id="54" name="TextBox 53"/>
                <p:cNvSpPr txBox="1"/>
                <p:nvPr userDrawn="1"/>
              </p:nvSpPr>
              <p:spPr>
                <a:xfrm>
                  <a:off x="-3958697" y="9522560"/>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a:solidFill>
                        <a:schemeClr val="tx1"/>
                      </a:solidFill>
                    </a:rPr>
                    <a:t>ORIGINAL</a:t>
                  </a:r>
                </a:p>
              </p:txBody>
            </p:sp>
          </p:grpSp>
          <p:grpSp>
            <p:nvGrpSpPr>
              <p:cNvPr id="47" name="Group 46"/>
              <p:cNvGrpSpPr/>
              <p:nvPr userDrawn="1"/>
            </p:nvGrpSpPr>
            <p:grpSpPr>
              <a:xfrm>
                <a:off x="-2033159" y="9252361"/>
                <a:ext cx="1033517" cy="898915"/>
                <a:chOff x="-2921738" y="8714808"/>
                <a:chExt cx="1420279" cy="1235304"/>
              </a:xfrm>
            </p:grpSpPr>
            <p:pic>
              <p:nvPicPr>
                <p:cNvPr id="51" name="Picture 50"/>
                <p:cNvPicPr>
                  <a:picLocks noChangeAspect="1"/>
                </p:cNvPicPr>
                <p:nvPr userDrawn="1"/>
              </p:nvPicPr>
              <p:blipFill>
                <a:blip r:embed="rId6"/>
                <a:stretch>
                  <a:fillRect/>
                </a:stretch>
              </p:blipFill>
              <p:spPr>
                <a:xfrm>
                  <a:off x="-2921738" y="8714808"/>
                  <a:ext cx="1420279" cy="1029694"/>
                </a:xfrm>
                <a:prstGeom prst="rect">
                  <a:avLst/>
                </a:prstGeom>
              </p:spPr>
            </p:pic>
            <p:sp>
              <p:nvSpPr>
                <p:cNvPr id="52" name="TextBox 51"/>
                <p:cNvSpPr txBox="1"/>
                <p:nvPr userDrawn="1"/>
              </p:nvSpPr>
              <p:spPr>
                <a:xfrm>
                  <a:off x="-2918991" y="9670656"/>
                  <a:ext cx="1417532" cy="279456"/>
                </a:xfrm>
                <a:prstGeom prst="rect">
                  <a:avLst/>
                </a:prstGeom>
                <a:solidFill>
                  <a:srgbClr val="FF0000"/>
                </a:solidFill>
              </p:spPr>
              <p:txBody>
                <a:bodyPr wrap="square" lIns="457200" tIns="91440" rIns="457200" bIns="91440" rtlCol="0">
                  <a:spAutoFit/>
                </a:bodyPr>
                <a:lstStyle/>
                <a:p>
                  <a:pPr algn="ctr"/>
                  <a:r>
                    <a:rPr lang="en-US" sz="2000" b="1" dirty="0">
                      <a:solidFill>
                        <a:schemeClr val="bg1"/>
                      </a:solidFill>
                    </a:rPr>
                    <a:t>DISTORTED</a:t>
                  </a:r>
                  <a:endParaRPr lang="en-US" sz="900" b="1" dirty="0">
                    <a:solidFill>
                      <a:schemeClr val="bg1"/>
                    </a:solidFill>
                  </a:endParaRPr>
                </a:p>
              </p:txBody>
            </p:sp>
          </p:grpSp>
          <p:pic>
            <p:nvPicPr>
              <p:cNvPr id="49" name="Picture 48"/>
              <p:cNvPicPr>
                <a:picLocks noChangeAspect="1"/>
              </p:cNvPicPr>
              <p:nvPr userDrawn="1"/>
            </p:nvPicPr>
            <p:blipFill>
              <a:blip r:embed="rId7"/>
              <a:stretch>
                <a:fillRect/>
              </a:stretch>
            </p:blipFill>
            <p:spPr>
              <a:xfrm>
                <a:off x="-4470427" y="9208123"/>
                <a:ext cx="1098742" cy="847761"/>
              </a:xfrm>
              <a:prstGeom prst="rect">
                <a:avLst/>
              </a:prstGeom>
            </p:spPr>
          </p:pic>
          <p:sp>
            <p:nvSpPr>
              <p:cNvPr id="50" name="TextBox 49"/>
              <p:cNvSpPr txBox="1"/>
              <p:nvPr userDrawn="1"/>
            </p:nvSpPr>
            <p:spPr>
              <a:xfrm>
                <a:off x="-4440600" y="9857111"/>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40" name="Group 39"/>
            <p:cNvGrpSpPr/>
            <p:nvPr userDrawn="1"/>
          </p:nvGrpSpPr>
          <p:grpSpPr>
            <a:xfrm>
              <a:off x="-10409330" y="23738192"/>
              <a:ext cx="9344084" cy="2453251"/>
              <a:chOff x="-4759852" y="10890293"/>
              <a:chExt cx="4306270"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3944284615"/>
                  </p:ext>
                </p:extLst>
              </p:nvPr>
            </p:nvGraphicFramePr>
            <p:xfrm>
              <a:off x="-4533347" y="10890299"/>
              <a:ext cx="1828800" cy="1117600"/>
            </p:xfrm>
            <a:graphic>
              <a:graphicData uri="http://schemas.openxmlformats.org/presentationml/2006/ole">
                <mc:AlternateContent xmlns:mc="http://schemas.openxmlformats.org/markup-compatibility/2006">
                  <mc:Choice xmlns:v="urn:schemas-microsoft-com:vml" Requires="v">
                    <p:oleObj spid="_x0000_s4318"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0890299"/>
                            <a:ext cx="1828800" cy="1117600"/>
                          </a:xfrm>
                          <a:prstGeom prst="rect">
                            <a:avLst/>
                          </a:prstGeom>
                        </p:spPr>
                      </p:pic>
                    </p:oleObj>
                  </mc:Fallback>
                </mc:AlternateContent>
              </a:graphicData>
            </a:graphic>
          </p:graphicFrame>
          <p:graphicFrame>
            <p:nvGraphicFramePr>
              <p:cNvPr id="42" name="Object 41"/>
              <p:cNvGraphicFramePr>
                <a:graphicFrameLocks noChangeAspect="1"/>
              </p:cNvGraphicFramePr>
              <p:nvPr userDrawn="1">
                <p:extLst>
                  <p:ext uri="{D42A27DB-BD31-4B8C-83A1-F6EECF244321}">
                    <p14:modId xmlns:p14="http://schemas.microsoft.com/office/powerpoint/2010/main" val="1959636283"/>
                  </p:ext>
                </p:extLst>
              </p:nvPr>
            </p:nvGraphicFramePr>
            <p:xfrm>
              <a:off x="-2456641" y="10893992"/>
              <a:ext cx="1828800" cy="1117600"/>
            </p:xfrm>
            <a:graphic>
              <a:graphicData uri="http://schemas.openxmlformats.org/presentationml/2006/ole">
                <mc:AlternateContent xmlns:mc="http://schemas.openxmlformats.org/markup-compatibility/2006">
                  <mc:Choice xmlns:v="urn:schemas-microsoft-com:vml" Requires="v">
                    <p:oleObj spid="_x0000_s4319"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0893992"/>
                            <a:ext cx="1828800" cy="1117600"/>
                          </a:xfrm>
                          <a:prstGeom prst="rect">
                            <a:avLst/>
                          </a:prstGeom>
                        </p:spPr>
                      </p:pic>
                    </p:oleObj>
                  </mc:Fallback>
                </mc:AlternateContent>
              </a:graphicData>
            </a:graphic>
          </p:graphicFrame>
          <p:sp>
            <p:nvSpPr>
              <p:cNvPr id="43" name="TextBox 42"/>
              <p:cNvSpPr txBox="1"/>
              <p:nvPr userDrawn="1"/>
            </p:nvSpPr>
            <p:spPr>
              <a:xfrm rot="16200000">
                <a:off x="-5235785" y="11366226"/>
                <a:ext cx="1117601" cy="165735"/>
              </a:xfrm>
              <a:prstGeom prst="rect">
                <a:avLst/>
              </a:prstGeom>
              <a:noFill/>
            </p:spPr>
            <p:txBody>
              <a:bodyPr wrap="square" lIns="91440" tIns="91440" rIns="91440" bIns="0" rtlCol="0">
                <a:spAutoFit/>
              </a:bodyPr>
              <a:lstStyle/>
              <a:p>
                <a:pPr algn="ctr"/>
                <a:r>
                  <a:rPr lang="en-US" sz="2000" dirty="0">
                    <a:solidFill>
                      <a:srgbClr val="92D050"/>
                    </a:solidFill>
                  </a:rPr>
                  <a:t>Good</a:t>
                </a:r>
                <a:r>
                  <a:rPr lang="en-US" sz="2000" baseline="0" dirty="0">
                    <a:solidFill>
                      <a:srgbClr val="92D050"/>
                    </a:solidFill>
                  </a:rPr>
                  <a:t> </a:t>
                </a:r>
                <a:r>
                  <a:rPr lang="en-US" sz="2000" baseline="0" dirty="0">
                    <a:solidFill>
                      <a:schemeClr val="bg1"/>
                    </a:solidFill>
                  </a:rPr>
                  <a:t>printing quality</a:t>
                </a:r>
                <a:endParaRPr lang="en-US" sz="2000" dirty="0">
                  <a:solidFill>
                    <a:schemeClr val="bg1"/>
                  </a:solidFill>
                </a:endParaRPr>
              </a:p>
            </p:txBody>
          </p:sp>
          <p:sp>
            <p:nvSpPr>
              <p:cNvPr id="44" name="TextBox 43"/>
              <p:cNvSpPr txBox="1"/>
              <p:nvPr userDrawn="1"/>
            </p:nvSpPr>
            <p:spPr>
              <a:xfrm rot="16200000">
                <a:off x="-1095250" y="11375753"/>
                <a:ext cx="1117601" cy="165735"/>
              </a:xfrm>
              <a:prstGeom prst="rect">
                <a:avLst/>
              </a:prstGeom>
              <a:noFill/>
            </p:spPr>
            <p:txBody>
              <a:bodyPr wrap="square" lIns="91440" tIns="91440" rIns="91440" bIns="0" rtlCol="0">
                <a:spAutoFit/>
              </a:bodyPr>
              <a:lstStyle/>
              <a:p>
                <a:pPr algn="ctr"/>
                <a:r>
                  <a:rPr lang="en-US" sz="2000" dirty="0">
                    <a:solidFill>
                      <a:srgbClr val="FF0000"/>
                    </a:solidFill>
                  </a:rPr>
                  <a:t>Bad </a:t>
                </a:r>
                <a:r>
                  <a:rPr lang="en-US" sz="2000" dirty="0">
                    <a:solidFill>
                      <a:schemeClr val="bg1"/>
                    </a:solidFill>
                  </a:rPr>
                  <a:t>printing quality</a:t>
                </a:r>
              </a:p>
            </p:txBody>
          </p:sp>
        </p:grpSp>
      </p:grpSp>
      <p:grpSp>
        <p:nvGrpSpPr>
          <p:cNvPr id="55" name="Group 54"/>
          <p:cNvGrpSpPr/>
          <p:nvPr userDrawn="1"/>
        </p:nvGrpSpPr>
        <p:grpSpPr>
          <a:xfrm>
            <a:off x="27804389" y="0"/>
            <a:ext cx="12284832" cy="36618007"/>
            <a:chOff x="44157839" y="-55065"/>
            <a:chExt cx="11062139" cy="32973465"/>
          </a:xfrm>
        </p:grpSpPr>
        <p:sp>
          <p:nvSpPr>
            <p:cNvPr id="56" name="Rectangle 55"/>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429000"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b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2000250"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7" name="Object 56"/>
            <p:cNvGraphicFramePr>
              <a:graphicFrameLocks noChangeAspect="1"/>
            </p:cNvGraphicFramePr>
            <p:nvPr userDrawn="1">
              <p:extLst>
                <p:ext uri="{D42A27DB-BD31-4B8C-83A1-F6EECF244321}">
                  <p14:modId xmlns:p14="http://schemas.microsoft.com/office/powerpoint/2010/main" val="4022661947"/>
                </p:ext>
              </p:extLst>
            </p:nvPr>
          </p:nvGraphicFramePr>
          <p:xfrm>
            <a:off x="46871237" y="3286607"/>
            <a:ext cx="5586150" cy="2063772"/>
          </p:xfrm>
          <a:graphic>
            <a:graphicData uri="http://schemas.openxmlformats.org/presentationml/2006/ole">
              <mc:AlternateContent xmlns:mc="http://schemas.openxmlformats.org/markup-compatibility/2006">
                <mc:Choice xmlns:v="urn:schemas-microsoft-com:vml" Requires="v">
                  <p:oleObj spid="_x0000_s4320"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871237" y="3286607"/>
                          <a:ext cx="5586150" cy="2063772"/>
                        </a:xfrm>
                        <a:prstGeom prst="rect">
                          <a:avLst/>
                        </a:prstGeom>
                      </p:spPr>
                    </p:pic>
                  </p:oleObj>
                </mc:Fallback>
              </mc:AlternateContent>
            </a:graphicData>
          </a:graphic>
        </p:graphicFrame>
        <p:pic>
          <p:nvPicPr>
            <p:cNvPr id="58" name="Picture 57"/>
            <p:cNvPicPr>
              <a:picLocks noChangeAspect="1"/>
            </p:cNvPicPr>
            <p:nvPr userDrawn="1"/>
          </p:nvPicPr>
          <p:blipFill>
            <a:blip r:embed="rId14"/>
            <a:stretch>
              <a:fillRect/>
            </a:stretch>
          </p:blipFill>
          <p:spPr>
            <a:xfrm>
              <a:off x="44487207" y="7579895"/>
              <a:ext cx="2969584" cy="1370577"/>
            </a:xfrm>
            <a:prstGeom prst="rect">
              <a:avLst/>
            </a:prstGeom>
            <a:ln>
              <a:noFill/>
            </a:ln>
          </p:spPr>
        </p:pic>
        <p:graphicFrame>
          <p:nvGraphicFramePr>
            <p:cNvPr id="59" name="Object 58"/>
            <p:cNvGraphicFramePr>
              <a:graphicFrameLocks noChangeAspect="1"/>
            </p:cNvGraphicFramePr>
            <p:nvPr userDrawn="1">
              <p:extLst>
                <p:ext uri="{D42A27DB-BD31-4B8C-83A1-F6EECF244321}">
                  <p14:modId xmlns:p14="http://schemas.microsoft.com/office/powerpoint/2010/main" val="1198015845"/>
                </p:ext>
              </p:extLst>
            </p:nvPr>
          </p:nvGraphicFramePr>
          <p:xfrm>
            <a:off x="44629619" y="11328671"/>
            <a:ext cx="1482266" cy="992162"/>
          </p:xfrm>
          <a:graphic>
            <a:graphicData uri="http://schemas.openxmlformats.org/presentationml/2006/ole">
              <mc:AlternateContent xmlns:mc="http://schemas.openxmlformats.org/markup-compatibility/2006">
                <mc:Choice xmlns:v="urn:schemas-microsoft-com:vml" Requires="v">
                  <p:oleObj spid="_x0000_s4321"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1328671"/>
                          <a:ext cx="1482266" cy="992162"/>
                        </a:xfrm>
                        <a:prstGeom prst="rect">
                          <a:avLst/>
                        </a:prstGeom>
                      </p:spPr>
                    </p:pic>
                  </p:oleObj>
                </mc:Fallback>
              </mc:AlternateContent>
            </a:graphicData>
          </a:graphic>
        </p:graphicFrame>
        <p:grpSp>
          <p:nvGrpSpPr>
            <p:cNvPr id="60" name="Group 59"/>
            <p:cNvGrpSpPr/>
            <p:nvPr userDrawn="1"/>
          </p:nvGrpSpPr>
          <p:grpSpPr>
            <a:xfrm>
              <a:off x="44487207" y="29414560"/>
              <a:ext cx="10354213" cy="1265612"/>
              <a:chOff x="44200453" y="28362386"/>
              <a:chExt cx="9771399" cy="1090622"/>
            </a:xfrm>
          </p:grpSpPr>
          <p:sp>
            <p:nvSpPr>
              <p:cNvPr id="62" name="Rounded Rectangle 61"/>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3"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4" name="TextBox 63"/>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Facebook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sp>
        <p:nvSpPr>
          <p:cNvPr id="45" name="Rectangle 44"/>
          <p:cNvSpPr/>
          <p:nvPr userDrawn="1"/>
        </p:nvSpPr>
        <p:spPr>
          <a:xfrm>
            <a:off x="0" y="1207"/>
            <a:ext cx="274320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userDrawn="1"/>
        </p:nvSpPr>
        <p:spPr>
          <a:xfrm>
            <a:off x="6096" y="4886865"/>
            <a:ext cx="27425904"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ounded Rectangle 64"/>
          <p:cNvSpPr/>
          <p:nvPr userDrawn="1"/>
        </p:nvSpPr>
        <p:spPr>
          <a:xfrm>
            <a:off x="571500" y="5842001"/>
            <a:ext cx="26277275" cy="297180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userDrawn="1"/>
        </p:nvSpPr>
        <p:spPr>
          <a:xfrm>
            <a:off x="27920960" y="34676115"/>
            <a:ext cx="7629577" cy="1399638"/>
          </a:xfrm>
          <a:prstGeom prst="rect">
            <a:avLst/>
          </a:prstGeom>
          <a:noFill/>
        </p:spPr>
        <p:txBody>
          <a:bodyPr wrap="square" lIns="65304" tIns="32651" rIns="65304" bIns="32651" rtlCol="0">
            <a:spAutoFit/>
          </a:bodyPr>
          <a:lstStyle/>
          <a:p>
            <a:pPr marL="400050" indent="-400050">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400" dirty="0">
                <a:solidFill>
                  <a:schemeClr val="bg1"/>
                </a:solidFill>
              </a:rPr>
              <a:t>2117 Fourth Street ,</a:t>
            </a:r>
            <a:r>
              <a:rPr lang="en-US" sz="2400" baseline="0" dirty="0">
                <a:solidFill>
                  <a:schemeClr val="bg1"/>
                </a:solidFill>
              </a:rPr>
              <a:t> Unit C</a:t>
            </a:r>
          </a:p>
          <a:p>
            <a:pPr marL="400050" indent="-400050">
              <a:lnSpc>
                <a:spcPts val="2600"/>
              </a:lnSpc>
            </a:pPr>
            <a:r>
              <a:rPr lang="en-US" sz="2400" baseline="0" dirty="0">
                <a:solidFill>
                  <a:schemeClr val="bg1"/>
                </a:solidFill>
              </a:rPr>
              <a:t>	Berkeley CA </a:t>
            </a:r>
            <a:r>
              <a:rPr lang="en-US" sz="2000" baseline="0" dirty="0">
                <a:solidFill>
                  <a:schemeClr val="bg1"/>
                </a:solidFill>
              </a:rPr>
              <a:t>94710</a:t>
            </a:r>
            <a:endParaRPr lang="en-US" sz="2400" baseline="0" dirty="0">
              <a:solidFill>
                <a:schemeClr val="bg1"/>
              </a:solidFill>
            </a:endParaRPr>
          </a:p>
          <a:p>
            <a:pPr marL="400050" indent="-400050">
              <a:lnSpc>
                <a:spcPts val="2600"/>
              </a:lnSpc>
            </a:pPr>
            <a:r>
              <a:rPr lang="en-US" sz="2400" b="1" baseline="0" dirty="0">
                <a:solidFill>
                  <a:srgbClr val="FFFF00"/>
                </a:solidFill>
              </a:rPr>
              <a:t>	posterpresenter@gmail.com</a:t>
            </a:r>
            <a:endParaRPr lang="en-US" sz="2800" b="1" dirty="0">
              <a:solidFill>
                <a:srgbClr val="FFFF00"/>
              </a:solidFill>
            </a:endParaRPr>
          </a:p>
        </p:txBody>
      </p:sp>
      <p:sp>
        <p:nvSpPr>
          <p:cNvPr id="66" name="Text Box 14"/>
          <p:cNvSpPr txBox="1">
            <a:spLocks noChangeArrowheads="1"/>
          </p:cNvSpPr>
          <p:nvPr userDrawn="1"/>
        </p:nvSpPr>
        <p:spPr bwMode="auto">
          <a:xfrm>
            <a:off x="1175774" y="35886584"/>
            <a:ext cx="2939026" cy="333732"/>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hyperlink" Target="mailto:knowledgefund@college.pnn.police.uk" TargetMode="External"/><Relationship Id="rId21" Type="http://schemas.openxmlformats.org/officeDocument/2006/relationships/image" Target="../media/image17.pn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notesSlide" Target="../notesSlides/notesSlide1.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12.jpg"/><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image" Target="../media/image11.jpeg"/><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Rectangle: Rounded Corners 243">
            <a:extLst>
              <a:ext uri="{FF2B5EF4-FFF2-40B4-BE49-F238E27FC236}">
                <a16:creationId xmlns:a16="http://schemas.microsoft.com/office/drawing/2014/main" id="{E79B44FA-FA6E-4B82-800F-FCA838D5EE4F}"/>
              </a:ext>
            </a:extLst>
          </p:cNvPr>
          <p:cNvSpPr/>
          <p:nvPr/>
        </p:nvSpPr>
        <p:spPr>
          <a:xfrm>
            <a:off x="13691376" y="9225551"/>
            <a:ext cx="13323045" cy="26222953"/>
          </a:xfrm>
          <a:prstGeom prst="roundRect">
            <a:avLst>
              <a:gd name="adj" fmla="val 2036"/>
            </a:avLst>
          </a:prstGeom>
          <a:no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Rounded Corners 20">
            <a:extLst>
              <a:ext uri="{FF2B5EF4-FFF2-40B4-BE49-F238E27FC236}">
                <a16:creationId xmlns:a16="http://schemas.microsoft.com/office/drawing/2014/main" id="{8EDB00B1-8563-4FEF-808B-C49C3DDF6FAB}"/>
              </a:ext>
            </a:extLst>
          </p:cNvPr>
          <p:cNvSpPr/>
          <p:nvPr/>
        </p:nvSpPr>
        <p:spPr>
          <a:xfrm>
            <a:off x="250925" y="9225551"/>
            <a:ext cx="13080463" cy="26222953"/>
          </a:xfrm>
          <a:prstGeom prst="roundRect">
            <a:avLst>
              <a:gd name="adj" fmla="val 2036"/>
            </a:avLst>
          </a:prstGeom>
          <a:no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16"/>
          <p:cNvSpPr>
            <a:spLocks noGrp="1"/>
          </p:cNvSpPr>
          <p:nvPr>
            <p:ph type="body" sz="quarter" idx="10"/>
          </p:nvPr>
        </p:nvSpPr>
        <p:spPr>
          <a:xfrm>
            <a:off x="359495" y="10743572"/>
            <a:ext cx="8570082" cy="3473822"/>
          </a:xfrm>
          <a:ln>
            <a:solidFill>
              <a:schemeClr val="lt1">
                <a:hueOff val="0"/>
                <a:satOff val="0"/>
                <a:lumOff val="0"/>
              </a:schemeClr>
            </a:solidFill>
          </a:ln>
        </p:spPr>
        <p:txBody>
          <a:bodyPr/>
          <a:lstStyle/>
          <a:p>
            <a:r>
              <a:rPr lang="en-US" sz="4000" b="1" dirty="0">
                <a:latin typeface="+mn-lt"/>
              </a:rPr>
              <a:t>CPRL is a police-academic collaboration with 21 force partners that exists to create, explore and use  knowledge through both research and education to improve policing.   </a:t>
            </a:r>
          </a:p>
        </p:txBody>
      </p:sp>
      <p:grpSp>
        <p:nvGrpSpPr>
          <p:cNvPr id="12" name="Group 11">
            <a:extLst>
              <a:ext uri="{FF2B5EF4-FFF2-40B4-BE49-F238E27FC236}">
                <a16:creationId xmlns:a16="http://schemas.microsoft.com/office/drawing/2014/main" id="{3FE664CE-A727-4F5C-BAB1-2076883AAAD3}"/>
              </a:ext>
            </a:extLst>
          </p:cNvPr>
          <p:cNvGrpSpPr/>
          <p:nvPr/>
        </p:nvGrpSpPr>
        <p:grpSpPr>
          <a:xfrm>
            <a:off x="5976746" y="19039675"/>
            <a:ext cx="685779" cy="1619037"/>
            <a:chOff x="1915402" y="15765802"/>
            <a:chExt cx="685779" cy="1619037"/>
          </a:xfrm>
        </p:grpSpPr>
        <p:sp>
          <p:nvSpPr>
            <p:cNvPr id="130" name="TextBox 129">
              <a:extLst>
                <a:ext uri="{FF2B5EF4-FFF2-40B4-BE49-F238E27FC236}">
                  <a16:creationId xmlns:a16="http://schemas.microsoft.com/office/drawing/2014/main" id="{BFB3DEDA-B5A9-4150-B6EE-AF53C4A29CE6}"/>
                </a:ext>
              </a:extLst>
            </p:cNvPr>
            <p:cNvSpPr txBox="1"/>
            <p:nvPr/>
          </p:nvSpPr>
          <p:spPr>
            <a:xfrm>
              <a:off x="1915402" y="15765802"/>
              <a:ext cx="476680" cy="523220"/>
            </a:xfrm>
            <a:prstGeom prst="rect">
              <a:avLst/>
            </a:prstGeom>
            <a:noFill/>
          </p:spPr>
          <p:txBody>
            <a:bodyPr wrap="square" rtlCol="0">
              <a:spAutoFit/>
            </a:bodyPr>
            <a:lstStyle/>
            <a:p>
              <a:pPr algn="ctr"/>
              <a:endParaRPr lang="en-GB" sz="2800" b="1" dirty="0">
                <a:solidFill>
                  <a:schemeClr val="accent5">
                    <a:lumMod val="50000"/>
                  </a:schemeClr>
                </a:solidFill>
                <a:cs typeface="Times New Roman" panose="02020603050405020304" pitchFamily="18" charset="0"/>
              </a:endParaRPr>
            </a:p>
          </p:txBody>
        </p:sp>
        <p:sp>
          <p:nvSpPr>
            <p:cNvPr id="131" name="TextBox 130">
              <a:extLst>
                <a:ext uri="{FF2B5EF4-FFF2-40B4-BE49-F238E27FC236}">
                  <a16:creationId xmlns:a16="http://schemas.microsoft.com/office/drawing/2014/main" id="{B0A419BF-22EA-423E-AA53-70D858CB7FD4}"/>
                </a:ext>
              </a:extLst>
            </p:cNvPr>
            <p:cNvSpPr txBox="1"/>
            <p:nvPr/>
          </p:nvSpPr>
          <p:spPr>
            <a:xfrm>
              <a:off x="2124501" y="16861619"/>
              <a:ext cx="476680" cy="523220"/>
            </a:xfrm>
            <a:prstGeom prst="rect">
              <a:avLst/>
            </a:prstGeom>
            <a:noFill/>
          </p:spPr>
          <p:txBody>
            <a:bodyPr wrap="square" rtlCol="0">
              <a:spAutoFit/>
            </a:bodyPr>
            <a:lstStyle/>
            <a:p>
              <a:pPr algn="ctr"/>
              <a:endParaRPr lang="en-GB" sz="2800" b="1" dirty="0">
                <a:solidFill>
                  <a:schemeClr val="accent5">
                    <a:lumMod val="50000"/>
                  </a:schemeClr>
                </a:solidFill>
                <a:cs typeface="Times New Roman" panose="02020603050405020304" pitchFamily="18" charset="0"/>
              </a:endParaRPr>
            </a:p>
          </p:txBody>
        </p:sp>
      </p:grpSp>
      <p:sp>
        <p:nvSpPr>
          <p:cNvPr id="146" name="TextBox 145">
            <a:extLst>
              <a:ext uri="{FF2B5EF4-FFF2-40B4-BE49-F238E27FC236}">
                <a16:creationId xmlns:a16="http://schemas.microsoft.com/office/drawing/2014/main" id="{8F1B0E0A-B8A1-483E-BFD6-12173D711565}"/>
              </a:ext>
            </a:extLst>
          </p:cNvPr>
          <p:cNvSpPr txBox="1"/>
          <p:nvPr/>
        </p:nvSpPr>
        <p:spPr>
          <a:xfrm>
            <a:off x="482699" y="14497367"/>
            <a:ext cx="12393211" cy="1938992"/>
          </a:xfrm>
          <a:prstGeom prst="rect">
            <a:avLst/>
          </a:prstGeom>
          <a:noFill/>
        </p:spPr>
        <p:txBody>
          <a:bodyPr wrap="square" rtlCol="0">
            <a:spAutoFit/>
          </a:bodyPr>
          <a:lstStyle/>
          <a:p>
            <a:r>
              <a:rPr lang="en-US" sz="4000" dirty="0">
                <a:solidFill>
                  <a:schemeClr val="accent5">
                    <a:lumMod val="75000"/>
                  </a:schemeClr>
                </a:solidFill>
              </a:rPr>
              <a:t>There is a need to demonstrate that the investment in the  partnership has impact for all parties – that the research generated will make a difference in policing practice</a:t>
            </a:r>
            <a:r>
              <a:rPr lang="en-US" sz="2800" b="1" dirty="0">
                <a:solidFill>
                  <a:schemeClr val="accent5">
                    <a:lumMod val="75000"/>
                  </a:schemeClr>
                </a:solidFill>
              </a:rPr>
              <a:t>.</a:t>
            </a:r>
            <a:endParaRPr lang="en-GB" sz="2800" dirty="0">
              <a:solidFill>
                <a:schemeClr val="accent5">
                  <a:lumMod val="75000"/>
                </a:schemeClr>
              </a:solidFill>
              <a:cs typeface="Times New Roman" panose="02020603050405020304" pitchFamily="18" charset="0"/>
            </a:endParaRPr>
          </a:p>
        </p:txBody>
      </p:sp>
      <p:sp>
        <p:nvSpPr>
          <p:cNvPr id="11" name="TextBox 10">
            <a:extLst>
              <a:ext uri="{FF2B5EF4-FFF2-40B4-BE49-F238E27FC236}">
                <a16:creationId xmlns:a16="http://schemas.microsoft.com/office/drawing/2014/main" id="{A64E5ABB-3C1F-46E9-BADC-9E139E5842B1}"/>
              </a:ext>
            </a:extLst>
          </p:cNvPr>
          <p:cNvSpPr txBox="1"/>
          <p:nvPr/>
        </p:nvSpPr>
        <p:spPr>
          <a:xfrm>
            <a:off x="14244330" y="14517425"/>
            <a:ext cx="2207782" cy="584775"/>
          </a:xfrm>
          <a:prstGeom prst="rect">
            <a:avLst/>
          </a:prstGeom>
          <a:noFill/>
        </p:spPr>
        <p:txBody>
          <a:bodyPr wrap="square" rtlCol="0">
            <a:spAutoFit/>
          </a:bodyPr>
          <a:lstStyle/>
          <a:p>
            <a:pPr algn="ctr"/>
            <a:r>
              <a:rPr lang="en-GB" sz="3200" dirty="0">
                <a:solidFill>
                  <a:schemeClr val="bg1"/>
                </a:solidFill>
                <a:cs typeface="Times New Roman" panose="02020603050405020304" pitchFamily="18" charset="0"/>
              </a:rPr>
              <a:t>Leadership</a:t>
            </a:r>
          </a:p>
        </p:txBody>
      </p:sp>
      <p:sp>
        <p:nvSpPr>
          <p:cNvPr id="18" name="Text Placeholder 17"/>
          <p:cNvSpPr>
            <a:spLocks noGrp="1"/>
          </p:cNvSpPr>
          <p:nvPr>
            <p:ph type="body" sz="quarter" idx="11"/>
          </p:nvPr>
        </p:nvSpPr>
        <p:spPr>
          <a:xfrm>
            <a:off x="365776" y="9481328"/>
            <a:ext cx="7016375" cy="789308"/>
          </a:xfrm>
          <a:prstGeom prst="roundRect">
            <a:avLst/>
          </a:prstGeom>
          <a:gradFill flip="none" rotWithShape="1">
            <a:gsLst>
              <a:gs pos="0">
                <a:schemeClr val="accent5">
                  <a:lumMod val="50000"/>
                </a:schemeClr>
              </a:gs>
              <a:gs pos="100000">
                <a:schemeClr val="accent5">
                  <a:tint val="37000"/>
                  <a:satMod val="300000"/>
                </a:schemeClr>
              </a:gs>
              <a:gs pos="100000">
                <a:schemeClr val="accent5">
                  <a:tint val="15000"/>
                  <a:satMod val="350000"/>
                </a:schemeClr>
              </a:gs>
            </a:gsLst>
            <a:path path="circle">
              <a:fillToRect l="100000" t="100000"/>
            </a:path>
            <a:tileRect r="-100000" b="-100000"/>
          </a:gradFill>
          <a:ln w="63500">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a:lstStyle/>
          <a:p>
            <a:r>
              <a:rPr lang="en-US" sz="4000" u="none" dirty="0">
                <a:solidFill>
                  <a:schemeClr val="bg1"/>
                </a:solidFill>
                <a:cs typeface="Arial" panose="020B0604020202020204" pitchFamily="34" charset="0"/>
              </a:rPr>
              <a:t>BACKGROUND</a:t>
            </a:r>
          </a:p>
        </p:txBody>
      </p:sp>
      <p:sp>
        <p:nvSpPr>
          <p:cNvPr id="143" name="Text Placeholder 17">
            <a:extLst>
              <a:ext uri="{FF2B5EF4-FFF2-40B4-BE49-F238E27FC236}">
                <a16:creationId xmlns:a16="http://schemas.microsoft.com/office/drawing/2014/main" id="{15019B2B-ED2A-4F5C-A99B-A451B75B9A8D}"/>
              </a:ext>
            </a:extLst>
          </p:cNvPr>
          <p:cNvSpPr txBox="1">
            <a:spLocks/>
          </p:cNvSpPr>
          <p:nvPr/>
        </p:nvSpPr>
        <p:spPr>
          <a:xfrm>
            <a:off x="13806632" y="9427539"/>
            <a:ext cx="6256673" cy="856315"/>
          </a:xfrm>
          <a:prstGeom prst="roundRect">
            <a:avLst/>
          </a:prstGeom>
          <a:gradFill flip="none" rotWithShape="1">
            <a:gsLst>
              <a:gs pos="0">
                <a:schemeClr val="accent5">
                  <a:lumMod val="50000"/>
                </a:schemeClr>
              </a:gs>
              <a:gs pos="100000">
                <a:schemeClr val="accent5">
                  <a:tint val="37000"/>
                  <a:satMod val="300000"/>
                </a:schemeClr>
              </a:gs>
              <a:gs pos="100000">
                <a:schemeClr val="accent5">
                  <a:tint val="15000"/>
                  <a:satMod val="350000"/>
                </a:schemeClr>
              </a:gs>
            </a:gsLst>
            <a:path path="circle">
              <a:fillToRect l="100000" t="100000"/>
            </a:path>
            <a:tileRect r="-100000" b="-100000"/>
          </a:gradFill>
          <a:ln w="63500">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wrap="square" lIns="78446" tIns="78446" rIns="78446" bIns="78446" anchor="ctr" anchorCtr="0">
            <a:spAutoFit/>
          </a:bodyPr>
          <a:lstStyle>
            <a:lvl1pPr marL="0" indent="0" algn="ctr" defTabSz="3765366" rtl="0" eaLnBrk="1" latinLnBrk="0" hangingPunct="1">
              <a:spcBef>
                <a:spcPct val="20000"/>
              </a:spcBef>
              <a:buFont typeface="Arial" pitchFamily="34" charset="0"/>
              <a:buNone/>
              <a:defRPr sz="3500" b="1" u="sng" kern="1200" baseline="0">
                <a:solidFill>
                  <a:schemeClr val="accent5">
                    <a:lumMod val="50000"/>
                  </a:schemeClr>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dk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dk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dk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dk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dk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dk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dk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dk1"/>
                </a:solidFill>
                <a:latin typeface="+mn-lt"/>
                <a:ea typeface="+mn-ea"/>
                <a:cs typeface="+mn-cs"/>
              </a:defRPr>
            </a:lvl9pPr>
          </a:lstStyle>
          <a:p>
            <a:r>
              <a:rPr lang="en-US" sz="4000" u="none" dirty="0">
                <a:solidFill>
                  <a:schemeClr val="bg1"/>
                </a:solidFill>
                <a:cs typeface="Arial" panose="020B0604020202020204" pitchFamily="34" charset="0"/>
              </a:rPr>
              <a:t>METHODS – Phase 1</a:t>
            </a:r>
          </a:p>
        </p:txBody>
      </p:sp>
      <p:sp>
        <p:nvSpPr>
          <p:cNvPr id="141" name="Text Placeholder 17">
            <a:extLst>
              <a:ext uri="{FF2B5EF4-FFF2-40B4-BE49-F238E27FC236}">
                <a16:creationId xmlns:a16="http://schemas.microsoft.com/office/drawing/2014/main" id="{291757FF-6BCF-47F5-AEAA-EEC5E61562D5}"/>
              </a:ext>
            </a:extLst>
          </p:cNvPr>
          <p:cNvSpPr txBox="1">
            <a:spLocks/>
          </p:cNvSpPr>
          <p:nvPr/>
        </p:nvSpPr>
        <p:spPr>
          <a:xfrm>
            <a:off x="390664" y="17364447"/>
            <a:ext cx="6991487" cy="856315"/>
          </a:xfrm>
          <a:prstGeom prst="roundRect">
            <a:avLst/>
          </a:prstGeom>
          <a:gradFill flip="none" rotWithShape="1">
            <a:gsLst>
              <a:gs pos="0">
                <a:schemeClr val="accent5">
                  <a:lumMod val="50000"/>
                </a:schemeClr>
              </a:gs>
              <a:gs pos="100000">
                <a:schemeClr val="accent5">
                  <a:tint val="37000"/>
                  <a:satMod val="300000"/>
                </a:schemeClr>
              </a:gs>
              <a:gs pos="100000">
                <a:schemeClr val="accent5">
                  <a:tint val="15000"/>
                  <a:satMod val="350000"/>
                </a:schemeClr>
              </a:gs>
            </a:gsLst>
            <a:path path="circle">
              <a:fillToRect l="100000" t="100000"/>
            </a:path>
            <a:tileRect r="-100000" b="-100000"/>
          </a:gradFill>
          <a:ln w="63500">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wrap="square" lIns="78446" tIns="78446" rIns="78446" bIns="78446" anchor="ctr" anchorCtr="0">
            <a:spAutoFit/>
          </a:bodyPr>
          <a:lstStyle>
            <a:lvl1pPr marL="0" indent="0" algn="ctr" defTabSz="3765366" rtl="0" eaLnBrk="1" latinLnBrk="0" hangingPunct="1">
              <a:spcBef>
                <a:spcPct val="20000"/>
              </a:spcBef>
              <a:buFont typeface="Arial" pitchFamily="34" charset="0"/>
              <a:buNone/>
              <a:defRPr sz="3500" b="1" u="sng" kern="1200" baseline="0">
                <a:solidFill>
                  <a:schemeClr val="accent5">
                    <a:lumMod val="50000"/>
                  </a:schemeClr>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dk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dk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dk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dk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dk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dk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dk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dk1"/>
                </a:solidFill>
                <a:latin typeface="+mn-lt"/>
                <a:ea typeface="+mn-ea"/>
                <a:cs typeface="+mn-cs"/>
              </a:defRPr>
            </a:lvl9pPr>
          </a:lstStyle>
          <a:p>
            <a:r>
              <a:rPr lang="en-US" sz="4000" u="none" dirty="0">
                <a:solidFill>
                  <a:schemeClr val="bg1"/>
                </a:solidFill>
                <a:cs typeface="Arial" panose="020B0604020202020204" pitchFamily="34" charset="0"/>
              </a:rPr>
              <a:t>RESEARCH OBJECTIVES</a:t>
            </a:r>
          </a:p>
        </p:txBody>
      </p:sp>
      <p:sp>
        <p:nvSpPr>
          <p:cNvPr id="4" name="TextBox 3"/>
          <p:cNvSpPr txBox="1"/>
          <p:nvPr/>
        </p:nvSpPr>
        <p:spPr>
          <a:xfrm>
            <a:off x="13707534" y="6430848"/>
            <a:ext cx="45719" cy="462321"/>
          </a:xfrm>
          <a:prstGeom prst="rect">
            <a:avLst/>
          </a:prstGeom>
          <a:noFill/>
        </p:spPr>
        <p:txBody>
          <a:bodyPr wrap="square" rtlCol="0">
            <a:spAutoFit/>
          </a:bodyPr>
          <a:lstStyle/>
          <a:p>
            <a:endParaRPr lang="en-GB" sz="2400" dirty="0">
              <a:latin typeface="Times New Roman" panose="02020603050405020304" pitchFamily="18" charset="0"/>
              <a:cs typeface="Times New Roman" panose="02020603050405020304" pitchFamily="18" charset="0"/>
            </a:endParaRPr>
          </a:p>
        </p:txBody>
      </p:sp>
      <p:cxnSp>
        <p:nvCxnSpPr>
          <p:cNvPr id="173" name="Straight Connector 172">
            <a:extLst>
              <a:ext uri="{FF2B5EF4-FFF2-40B4-BE49-F238E27FC236}">
                <a16:creationId xmlns:a16="http://schemas.microsoft.com/office/drawing/2014/main" id="{D466F6FE-04CE-4DC2-AFA2-6642142D5155}"/>
              </a:ext>
            </a:extLst>
          </p:cNvPr>
          <p:cNvCxnSpPr>
            <a:cxnSpLocks/>
          </p:cNvCxnSpPr>
          <p:nvPr/>
        </p:nvCxnSpPr>
        <p:spPr>
          <a:xfrm>
            <a:off x="6505388" y="9497769"/>
            <a:ext cx="6120834" cy="17207"/>
          </a:xfrm>
          <a:prstGeom prst="line">
            <a:avLst/>
          </a:prstGeom>
          <a:ln w="635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48754" y="35674184"/>
            <a:ext cx="34177030" cy="1138773"/>
          </a:xfrm>
          <a:prstGeom prst="rect">
            <a:avLst/>
          </a:prstGeom>
          <a:noFill/>
        </p:spPr>
        <p:txBody>
          <a:bodyPr wrap="square" rtlCol="0">
            <a:spAutoFit/>
          </a:bodyPr>
          <a:lstStyle/>
          <a:p>
            <a:pPr algn="ctr"/>
            <a:r>
              <a:rPr lang="en-GB" sz="4400" b="1" dirty="0">
                <a:solidFill>
                  <a:schemeClr val="accent5">
                    <a:lumMod val="75000"/>
                  </a:schemeClr>
                </a:solidFill>
                <a:hlinkClick r:id="rId3">
                  <a:extLst>
                    <a:ext uri="{A12FA001-AC4F-418D-AE19-62706E023703}">
                      <ahyp:hlinkClr xmlns:ahyp="http://schemas.microsoft.com/office/drawing/2018/hyperlinkcolor" val="tx"/>
                    </a:ext>
                  </a:extLst>
                </a:hlinkClick>
              </a:rPr>
              <a:t>Nicky.miller@open.ac.uk,</a:t>
            </a:r>
            <a:r>
              <a:rPr lang="en-GB" sz="4400" b="1" dirty="0">
                <a:hlinkClick r:id="rId3">
                  <a:extLst>
                    <a:ext uri="{A12FA001-AC4F-418D-AE19-62706E023703}">
                      <ahyp:hlinkClr xmlns:ahyp="http://schemas.microsoft.com/office/drawing/2018/hyperlinkcolor" val="tx"/>
                    </a:ext>
                  </a:extLst>
                </a:hlinkClick>
              </a:rPr>
              <a:t> </a:t>
            </a:r>
            <a:r>
              <a:rPr lang="en-GB" sz="4400" dirty="0">
                <a:solidFill>
                  <a:schemeClr val="accent5">
                    <a:lumMod val="75000"/>
                  </a:schemeClr>
                </a:solidFill>
              </a:rPr>
              <a:t>CPRL, Open University</a:t>
            </a:r>
            <a:endParaRPr lang="en-US" sz="4400" dirty="0">
              <a:solidFill>
                <a:schemeClr val="accent5">
                  <a:lumMod val="75000"/>
                </a:schemeClr>
              </a:solidFill>
            </a:endParaRPr>
          </a:p>
          <a:p>
            <a:endParaRPr lang="en-GB" sz="2400" dirty="0"/>
          </a:p>
        </p:txBody>
      </p:sp>
      <p:cxnSp>
        <p:nvCxnSpPr>
          <p:cNvPr id="170" name="Straight Connector 169">
            <a:extLst>
              <a:ext uri="{FF2B5EF4-FFF2-40B4-BE49-F238E27FC236}">
                <a16:creationId xmlns:a16="http://schemas.microsoft.com/office/drawing/2014/main" id="{147414F8-0400-4DDB-B314-C56BA9F8F184}"/>
              </a:ext>
            </a:extLst>
          </p:cNvPr>
          <p:cNvCxnSpPr>
            <a:cxnSpLocks/>
          </p:cNvCxnSpPr>
          <p:nvPr/>
        </p:nvCxnSpPr>
        <p:spPr>
          <a:xfrm>
            <a:off x="19175896" y="9445462"/>
            <a:ext cx="6864073" cy="6574"/>
          </a:xfrm>
          <a:prstGeom prst="line">
            <a:avLst/>
          </a:prstGeom>
          <a:ln w="635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225" name="Picture 224">
            <a:extLst>
              <a:ext uri="{FF2B5EF4-FFF2-40B4-BE49-F238E27FC236}">
                <a16:creationId xmlns:a16="http://schemas.microsoft.com/office/drawing/2014/main" id="{E501327E-DBE0-4C3C-A5C5-077310C1F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09" y="-67994"/>
            <a:ext cx="27390500" cy="6103571"/>
          </a:xfrm>
          <a:prstGeom prst="rect">
            <a:avLst/>
          </a:prstGeom>
        </p:spPr>
      </p:pic>
      <p:sp>
        <p:nvSpPr>
          <p:cNvPr id="229" name="Text Placeholder 228">
            <a:extLst>
              <a:ext uri="{FF2B5EF4-FFF2-40B4-BE49-F238E27FC236}">
                <a16:creationId xmlns:a16="http://schemas.microsoft.com/office/drawing/2014/main" id="{79781CEC-DAE5-4331-BC1B-BE67450BE4E8}"/>
              </a:ext>
            </a:extLst>
          </p:cNvPr>
          <p:cNvSpPr>
            <a:spLocks noGrp="1"/>
          </p:cNvSpPr>
          <p:nvPr>
            <p:ph type="body" sz="quarter" idx="153"/>
          </p:nvPr>
        </p:nvSpPr>
        <p:spPr>
          <a:xfrm>
            <a:off x="359495" y="5280483"/>
            <a:ext cx="27068148" cy="3869957"/>
          </a:xfrm>
        </p:spPr>
        <p:txBody>
          <a:bodyPr>
            <a:normAutofit fontScale="47500" lnSpcReduction="20000"/>
          </a:bodyPr>
          <a:lstStyle/>
          <a:p>
            <a:endParaRPr lang="en-GB" dirty="0"/>
          </a:p>
          <a:p>
            <a:r>
              <a:rPr lang="en-GB" sz="13900" dirty="0"/>
              <a:t>Research into Practice &amp; Practice into Research? </a:t>
            </a:r>
          </a:p>
          <a:p>
            <a:r>
              <a:rPr lang="en-GB" sz="12600" dirty="0"/>
              <a:t>Exploring the role and impact of CPRL in supporting the mobilisation of research evidence into policing and academic practice</a:t>
            </a:r>
          </a:p>
        </p:txBody>
      </p:sp>
      <p:pic>
        <p:nvPicPr>
          <p:cNvPr id="251" name="Picture 250" descr="A close up of puzzle pieces&#10;&#10;Description automatically generated">
            <a:extLst>
              <a:ext uri="{FF2B5EF4-FFF2-40B4-BE49-F238E27FC236}">
                <a16:creationId xmlns:a16="http://schemas.microsoft.com/office/drawing/2014/main" id="{65C83BE9-DA81-4F3C-BB7F-C0599D5BE2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9542" y="10182541"/>
            <a:ext cx="4448069" cy="4250377"/>
          </a:xfrm>
          <a:prstGeom prst="rect">
            <a:avLst/>
          </a:prstGeom>
        </p:spPr>
      </p:pic>
      <p:cxnSp>
        <p:nvCxnSpPr>
          <p:cNvPr id="176" name="Straight Connector 175">
            <a:extLst>
              <a:ext uri="{FF2B5EF4-FFF2-40B4-BE49-F238E27FC236}">
                <a16:creationId xmlns:a16="http://schemas.microsoft.com/office/drawing/2014/main" id="{8647A4B1-5027-44C8-AEE5-0845483A101E}"/>
              </a:ext>
            </a:extLst>
          </p:cNvPr>
          <p:cNvCxnSpPr>
            <a:cxnSpLocks/>
          </p:cNvCxnSpPr>
          <p:nvPr/>
        </p:nvCxnSpPr>
        <p:spPr>
          <a:xfrm>
            <a:off x="6278645" y="17384823"/>
            <a:ext cx="6120834" cy="17207"/>
          </a:xfrm>
          <a:prstGeom prst="line">
            <a:avLst/>
          </a:prstGeom>
          <a:ln w="635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5" name="Diagram 184">
            <a:extLst>
              <a:ext uri="{FF2B5EF4-FFF2-40B4-BE49-F238E27FC236}">
                <a16:creationId xmlns:a16="http://schemas.microsoft.com/office/drawing/2014/main" id="{96D2AD5E-49D8-40C2-9F03-1CDEF894A91D}"/>
              </a:ext>
            </a:extLst>
          </p:cNvPr>
          <p:cNvGraphicFramePr/>
          <p:nvPr>
            <p:extLst>
              <p:ext uri="{D42A27DB-BD31-4B8C-83A1-F6EECF244321}">
                <p14:modId xmlns:p14="http://schemas.microsoft.com/office/powerpoint/2010/main" val="2027483276"/>
              </p:ext>
            </p:extLst>
          </p:nvPr>
        </p:nvGraphicFramePr>
        <p:xfrm>
          <a:off x="298282" y="18965741"/>
          <a:ext cx="12809329" cy="78606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11" name="Text Placeholder 17">
            <a:extLst>
              <a:ext uri="{FF2B5EF4-FFF2-40B4-BE49-F238E27FC236}">
                <a16:creationId xmlns:a16="http://schemas.microsoft.com/office/drawing/2014/main" id="{29AF176D-466A-45C3-B889-3F9A8DF8AE32}"/>
              </a:ext>
            </a:extLst>
          </p:cNvPr>
          <p:cNvSpPr txBox="1">
            <a:spLocks/>
          </p:cNvSpPr>
          <p:nvPr/>
        </p:nvSpPr>
        <p:spPr>
          <a:xfrm>
            <a:off x="387930" y="27231667"/>
            <a:ext cx="6256673" cy="856315"/>
          </a:xfrm>
          <a:prstGeom prst="roundRect">
            <a:avLst/>
          </a:prstGeom>
          <a:gradFill flip="none" rotWithShape="1">
            <a:gsLst>
              <a:gs pos="0">
                <a:schemeClr val="accent5">
                  <a:lumMod val="50000"/>
                </a:schemeClr>
              </a:gs>
              <a:gs pos="100000">
                <a:schemeClr val="accent5">
                  <a:tint val="37000"/>
                  <a:satMod val="300000"/>
                </a:schemeClr>
              </a:gs>
              <a:gs pos="100000">
                <a:schemeClr val="accent5">
                  <a:tint val="15000"/>
                  <a:satMod val="350000"/>
                </a:schemeClr>
              </a:gs>
            </a:gsLst>
            <a:path path="circle">
              <a:fillToRect l="100000" t="100000"/>
            </a:path>
            <a:tileRect r="-100000" b="-100000"/>
          </a:gradFill>
          <a:ln w="63500">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wrap="square" lIns="78446" tIns="78446" rIns="78446" bIns="78446" anchor="ctr" anchorCtr="0">
            <a:spAutoFit/>
          </a:bodyPr>
          <a:lstStyle>
            <a:lvl1pPr marL="0" indent="0" algn="ctr" defTabSz="3765366" rtl="0" eaLnBrk="1" latinLnBrk="0" hangingPunct="1">
              <a:spcBef>
                <a:spcPct val="20000"/>
              </a:spcBef>
              <a:buFont typeface="Arial" pitchFamily="34" charset="0"/>
              <a:buNone/>
              <a:defRPr sz="3500" b="1" u="sng" kern="1200" baseline="0">
                <a:solidFill>
                  <a:schemeClr val="accent5">
                    <a:lumMod val="50000"/>
                  </a:schemeClr>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dk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dk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dk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dk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dk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dk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dk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dk1"/>
                </a:solidFill>
                <a:latin typeface="+mn-lt"/>
                <a:ea typeface="+mn-ea"/>
                <a:cs typeface="+mn-cs"/>
              </a:defRPr>
            </a:lvl9pPr>
          </a:lstStyle>
          <a:p>
            <a:r>
              <a:rPr lang="en-US" sz="4000" u="none" dirty="0">
                <a:solidFill>
                  <a:schemeClr val="bg1"/>
                </a:solidFill>
                <a:cs typeface="Arial" panose="020B0604020202020204" pitchFamily="34" charset="0"/>
              </a:rPr>
              <a:t>TWO PHASE RESEARCH </a:t>
            </a:r>
          </a:p>
        </p:txBody>
      </p:sp>
      <p:cxnSp>
        <p:nvCxnSpPr>
          <p:cNvPr id="212" name="Straight Connector 211">
            <a:extLst>
              <a:ext uri="{FF2B5EF4-FFF2-40B4-BE49-F238E27FC236}">
                <a16:creationId xmlns:a16="http://schemas.microsoft.com/office/drawing/2014/main" id="{693B96AA-765B-49A3-B9BF-993424887177}"/>
              </a:ext>
            </a:extLst>
          </p:cNvPr>
          <p:cNvCxnSpPr>
            <a:cxnSpLocks/>
          </p:cNvCxnSpPr>
          <p:nvPr/>
        </p:nvCxnSpPr>
        <p:spPr>
          <a:xfrm>
            <a:off x="6275135" y="27296326"/>
            <a:ext cx="6120834" cy="17207"/>
          </a:xfrm>
          <a:prstGeom prst="line">
            <a:avLst/>
          </a:prstGeom>
          <a:ln w="635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9" name="Diagram 68">
            <a:extLst>
              <a:ext uri="{FF2B5EF4-FFF2-40B4-BE49-F238E27FC236}">
                <a16:creationId xmlns:a16="http://schemas.microsoft.com/office/drawing/2014/main" id="{40675FEF-AFE3-4E55-ABF0-DF5D05DBA53A}"/>
              </a:ext>
            </a:extLst>
          </p:cNvPr>
          <p:cNvGraphicFramePr/>
          <p:nvPr>
            <p:extLst>
              <p:ext uri="{D42A27DB-BD31-4B8C-83A1-F6EECF244321}">
                <p14:modId xmlns:p14="http://schemas.microsoft.com/office/powerpoint/2010/main" val="1721161068"/>
              </p:ext>
            </p:extLst>
          </p:nvPr>
        </p:nvGraphicFramePr>
        <p:xfrm>
          <a:off x="13856717" y="16101147"/>
          <a:ext cx="13030532" cy="1031810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81" name="Text Placeholder 16">
            <a:extLst>
              <a:ext uri="{FF2B5EF4-FFF2-40B4-BE49-F238E27FC236}">
                <a16:creationId xmlns:a16="http://schemas.microsoft.com/office/drawing/2014/main" id="{4A18E0D0-9936-4801-944D-739DD32356BF}"/>
              </a:ext>
            </a:extLst>
          </p:cNvPr>
          <p:cNvSpPr txBox="1">
            <a:spLocks/>
          </p:cNvSpPr>
          <p:nvPr/>
        </p:nvSpPr>
        <p:spPr>
          <a:xfrm>
            <a:off x="13868838" y="10326460"/>
            <a:ext cx="13080463" cy="5320481"/>
          </a:xfrm>
          <a:prstGeom prst="rect">
            <a:avLst/>
          </a:prstGeom>
          <a:ln>
            <a:solidFill>
              <a:schemeClr val="lt1">
                <a:hueOff val="0"/>
                <a:satOff val="0"/>
                <a:lumOff val="0"/>
              </a:schemeClr>
            </a:solidFill>
          </a:ln>
        </p:spPr>
        <p:txBody>
          <a:bodyPr wrap="square" lIns="196113" tIns="196113" rIns="196113" bIns="196113">
            <a:spAutoFit/>
          </a:bodyPr>
          <a:lstStyle>
            <a:lvl1pPr marL="0" indent="0" algn="l" defTabSz="3765366" rtl="0" eaLnBrk="1" latinLnBrk="0" hangingPunct="1">
              <a:spcBef>
                <a:spcPct val="20000"/>
              </a:spcBef>
              <a:buFont typeface="Arial" pitchFamily="34" charset="0"/>
              <a:buNone/>
              <a:defRPr sz="24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4733" indent="-490282" algn="l" defTabSz="3765366" rtl="0" eaLnBrk="1" latinLnBrk="0" hangingPunct="1">
              <a:spcBef>
                <a:spcPct val="20000"/>
              </a:spcBef>
              <a:buFont typeface="Arial" pitchFamily="34" charset="0"/>
              <a:buChar char="–"/>
              <a:defRPr sz="2200" kern="1200">
                <a:solidFill>
                  <a:schemeClr val="tx1"/>
                </a:solidFill>
                <a:latin typeface="Trebuchet MS" pitchFamily="34" charset="0"/>
                <a:ea typeface="+mn-ea"/>
                <a:cs typeface="+mn-cs"/>
              </a:defRPr>
            </a:lvl2pPr>
            <a:lvl3pPr marL="1765015" indent="-490282" algn="l" defTabSz="3765366" rtl="0" eaLnBrk="1" latinLnBrk="0" hangingPunct="1">
              <a:spcBef>
                <a:spcPct val="20000"/>
              </a:spcBef>
              <a:buFont typeface="Arial" pitchFamily="34" charset="0"/>
              <a:buChar char="•"/>
              <a:defRPr sz="2200" kern="1200">
                <a:solidFill>
                  <a:schemeClr val="tx1"/>
                </a:solidFill>
                <a:latin typeface="Trebuchet MS" pitchFamily="34" charset="0"/>
                <a:ea typeface="+mn-ea"/>
                <a:cs typeface="+mn-cs"/>
              </a:defRPr>
            </a:lvl3pPr>
            <a:lvl4pPr marL="2304325" indent="-539310" algn="l" defTabSz="3765366" rtl="0" eaLnBrk="1" latinLnBrk="0" hangingPunct="1">
              <a:spcBef>
                <a:spcPct val="20000"/>
              </a:spcBef>
              <a:buFont typeface="Arial" pitchFamily="34" charset="0"/>
              <a:buChar char="–"/>
              <a:defRPr sz="2200" kern="1200">
                <a:solidFill>
                  <a:schemeClr val="tx1"/>
                </a:solidFill>
                <a:latin typeface="Trebuchet MS" pitchFamily="34" charset="0"/>
                <a:ea typeface="+mn-ea"/>
                <a:cs typeface="+mn-cs"/>
              </a:defRPr>
            </a:lvl4pPr>
            <a:lvl5pPr marL="2696551" indent="-392226" algn="l" defTabSz="3765366" rtl="0" eaLnBrk="1" latinLnBrk="0" hangingPunct="1">
              <a:spcBef>
                <a:spcPct val="20000"/>
              </a:spcBef>
              <a:buFont typeface="Arial" pitchFamily="34" charset="0"/>
              <a:buChar char="»"/>
              <a:defRPr sz="2200" kern="1200">
                <a:solidFill>
                  <a:schemeClr val="tx1"/>
                </a:solidFill>
                <a:latin typeface="Trebuchet MS" pitchFamily="34" charset="0"/>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sz="4000" dirty="0">
                <a:solidFill>
                  <a:schemeClr val="accent5">
                    <a:lumMod val="75000"/>
                  </a:schemeClr>
                </a:solidFill>
                <a:latin typeface="+mn-lt"/>
              </a:rPr>
              <a:t>As a first step, work is required to understand the policing contexts (of CPRL force members) where research evidence is used most effectively and why – to understand the potential barriers and enablers to using research. This greater understanding will provide the basis to design and/or select appropriate knowledge mobilization methods and interventions to embed the research into practice.  This will be accomplished by:</a:t>
            </a:r>
            <a:endParaRPr lang="en-US" sz="4000" b="1" dirty="0">
              <a:latin typeface="+mn-lt"/>
            </a:endParaRPr>
          </a:p>
        </p:txBody>
      </p:sp>
      <p:sp>
        <p:nvSpPr>
          <p:cNvPr id="86" name="Text Placeholder 16">
            <a:extLst>
              <a:ext uri="{FF2B5EF4-FFF2-40B4-BE49-F238E27FC236}">
                <a16:creationId xmlns:a16="http://schemas.microsoft.com/office/drawing/2014/main" id="{E7F3AD8B-0136-4821-8F84-5DE2065F581A}"/>
              </a:ext>
            </a:extLst>
          </p:cNvPr>
          <p:cNvSpPr txBox="1">
            <a:spLocks/>
          </p:cNvSpPr>
          <p:nvPr/>
        </p:nvSpPr>
        <p:spPr>
          <a:xfrm>
            <a:off x="14036562" y="26904888"/>
            <a:ext cx="12269720" cy="7413362"/>
          </a:xfrm>
          <a:prstGeom prst="rect">
            <a:avLst/>
          </a:prstGeom>
          <a:ln>
            <a:solidFill>
              <a:schemeClr val="lt1">
                <a:hueOff val="0"/>
                <a:satOff val="0"/>
                <a:lumOff val="0"/>
              </a:schemeClr>
            </a:solidFill>
          </a:ln>
        </p:spPr>
        <p:txBody>
          <a:bodyPr wrap="square" lIns="196113" tIns="196113" rIns="196113" bIns="196113">
            <a:spAutoFit/>
          </a:bodyPr>
          <a:lstStyle>
            <a:lvl1pPr marL="0" indent="0" algn="l" defTabSz="3765366" rtl="0" eaLnBrk="1" latinLnBrk="0" hangingPunct="1">
              <a:spcBef>
                <a:spcPct val="20000"/>
              </a:spcBef>
              <a:buFont typeface="Arial" pitchFamily="34" charset="0"/>
              <a:buNone/>
              <a:defRPr sz="24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4733" indent="-490282" algn="l" defTabSz="3765366" rtl="0" eaLnBrk="1" latinLnBrk="0" hangingPunct="1">
              <a:spcBef>
                <a:spcPct val="20000"/>
              </a:spcBef>
              <a:buFont typeface="Arial" pitchFamily="34" charset="0"/>
              <a:buChar char="–"/>
              <a:defRPr sz="2200" kern="1200">
                <a:solidFill>
                  <a:schemeClr val="tx1"/>
                </a:solidFill>
                <a:latin typeface="Trebuchet MS" pitchFamily="34" charset="0"/>
                <a:ea typeface="+mn-ea"/>
                <a:cs typeface="+mn-cs"/>
              </a:defRPr>
            </a:lvl2pPr>
            <a:lvl3pPr marL="1765015" indent="-490282" algn="l" defTabSz="3765366" rtl="0" eaLnBrk="1" latinLnBrk="0" hangingPunct="1">
              <a:spcBef>
                <a:spcPct val="20000"/>
              </a:spcBef>
              <a:buFont typeface="Arial" pitchFamily="34" charset="0"/>
              <a:buChar char="•"/>
              <a:defRPr sz="2200" kern="1200">
                <a:solidFill>
                  <a:schemeClr val="tx1"/>
                </a:solidFill>
                <a:latin typeface="Trebuchet MS" pitchFamily="34" charset="0"/>
                <a:ea typeface="+mn-ea"/>
                <a:cs typeface="+mn-cs"/>
              </a:defRPr>
            </a:lvl3pPr>
            <a:lvl4pPr marL="2304325" indent="-539310" algn="l" defTabSz="3765366" rtl="0" eaLnBrk="1" latinLnBrk="0" hangingPunct="1">
              <a:spcBef>
                <a:spcPct val="20000"/>
              </a:spcBef>
              <a:buFont typeface="Arial" pitchFamily="34" charset="0"/>
              <a:buChar char="–"/>
              <a:defRPr sz="2200" kern="1200">
                <a:solidFill>
                  <a:schemeClr val="tx1"/>
                </a:solidFill>
                <a:latin typeface="Trebuchet MS" pitchFamily="34" charset="0"/>
                <a:ea typeface="+mn-ea"/>
                <a:cs typeface="+mn-cs"/>
              </a:defRPr>
            </a:lvl4pPr>
            <a:lvl5pPr marL="2696551" indent="-392226" algn="l" defTabSz="3765366" rtl="0" eaLnBrk="1" latinLnBrk="0" hangingPunct="1">
              <a:spcBef>
                <a:spcPct val="20000"/>
              </a:spcBef>
              <a:buFont typeface="Arial" pitchFamily="34" charset="0"/>
              <a:buChar char="»"/>
              <a:defRPr sz="2200" kern="1200">
                <a:solidFill>
                  <a:schemeClr val="tx1"/>
                </a:solidFill>
                <a:latin typeface="Trebuchet MS" pitchFamily="34" charset="0"/>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sz="4000" dirty="0">
                <a:solidFill>
                  <a:schemeClr val="accent5">
                    <a:lumMod val="75000"/>
                  </a:schemeClr>
                </a:solidFill>
                <a:latin typeface="+mn-lt"/>
              </a:rPr>
              <a:t>Consideration can then be given to conducting experimental studies to test the effectiveness of these knowledge mobilization interventions and understand their implications in terms of costs and resources. This research complements other research being conducted through the UK’s ‘what works’ network. </a:t>
            </a:r>
          </a:p>
          <a:p>
            <a:endParaRPr lang="en-US" sz="4000" dirty="0">
              <a:solidFill>
                <a:schemeClr val="accent5">
                  <a:lumMod val="75000"/>
                </a:schemeClr>
              </a:solidFill>
              <a:latin typeface="+mn-lt"/>
            </a:endParaRPr>
          </a:p>
          <a:p>
            <a:r>
              <a:rPr lang="en-US" sz="4000" dirty="0">
                <a:solidFill>
                  <a:schemeClr val="accent5">
                    <a:lumMod val="75000"/>
                  </a:schemeClr>
                </a:solidFill>
                <a:latin typeface="+mn-lt"/>
              </a:rPr>
              <a:t>The research will enable statements to be made about the contexts, interventions and strategies likely to be most successful in transferring research evidence into policing practice.    </a:t>
            </a:r>
          </a:p>
        </p:txBody>
      </p:sp>
      <p:sp>
        <p:nvSpPr>
          <p:cNvPr id="24" name="Text Placeholder 23">
            <a:extLst>
              <a:ext uri="{FF2B5EF4-FFF2-40B4-BE49-F238E27FC236}">
                <a16:creationId xmlns:a16="http://schemas.microsoft.com/office/drawing/2014/main" id="{EC148A70-D556-4E52-A5EA-37E1EDD4C499}"/>
              </a:ext>
            </a:extLst>
          </p:cNvPr>
          <p:cNvSpPr>
            <a:spLocks noGrp="1"/>
          </p:cNvSpPr>
          <p:nvPr>
            <p:ph type="body" sz="quarter" idx="26"/>
          </p:nvPr>
        </p:nvSpPr>
        <p:spPr/>
        <p:txBody>
          <a:bodyPr/>
          <a:lstStyle/>
          <a:p>
            <a:endParaRPr lang="en-GB" dirty="0"/>
          </a:p>
        </p:txBody>
      </p:sp>
      <p:sp>
        <p:nvSpPr>
          <p:cNvPr id="83" name="Rectangle 82">
            <a:extLst>
              <a:ext uri="{FF2B5EF4-FFF2-40B4-BE49-F238E27FC236}">
                <a16:creationId xmlns:a16="http://schemas.microsoft.com/office/drawing/2014/main" id="{7E7299DE-DFA7-48B8-8F7D-A7454998260A}"/>
              </a:ext>
            </a:extLst>
          </p:cNvPr>
          <p:cNvSpPr/>
          <p:nvPr/>
        </p:nvSpPr>
        <p:spPr>
          <a:xfrm>
            <a:off x="1125718" y="30091000"/>
            <a:ext cx="2300247" cy="5883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8" name="Rectangle 77">
            <a:extLst>
              <a:ext uri="{FF2B5EF4-FFF2-40B4-BE49-F238E27FC236}">
                <a16:creationId xmlns:a16="http://schemas.microsoft.com/office/drawing/2014/main" id="{5E6B161C-2124-4BA0-A612-65C4FBD6E3FE}"/>
              </a:ext>
            </a:extLst>
          </p:cNvPr>
          <p:cNvSpPr/>
          <p:nvPr/>
        </p:nvSpPr>
        <p:spPr>
          <a:xfrm>
            <a:off x="1302241" y="31987274"/>
            <a:ext cx="2300247" cy="5883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6" name="Rectangle 105">
            <a:extLst>
              <a:ext uri="{FF2B5EF4-FFF2-40B4-BE49-F238E27FC236}">
                <a16:creationId xmlns:a16="http://schemas.microsoft.com/office/drawing/2014/main" id="{4D3CFD1E-1C3E-4D74-A099-D1E785DAB70F}"/>
              </a:ext>
            </a:extLst>
          </p:cNvPr>
          <p:cNvSpPr/>
          <p:nvPr/>
        </p:nvSpPr>
        <p:spPr>
          <a:xfrm>
            <a:off x="-778978" y="30495562"/>
            <a:ext cx="3172914" cy="710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121" name="Diagram 120">
            <a:extLst>
              <a:ext uri="{FF2B5EF4-FFF2-40B4-BE49-F238E27FC236}">
                <a16:creationId xmlns:a16="http://schemas.microsoft.com/office/drawing/2014/main" id="{C025CE6C-7901-474A-A25E-91C30DD4A9B2}"/>
              </a:ext>
            </a:extLst>
          </p:cNvPr>
          <p:cNvGraphicFramePr/>
          <p:nvPr>
            <p:extLst>
              <p:ext uri="{D42A27DB-BD31-4B8C-83A1-F6EECF244321}">
                <p14:modId xmlns:p14="http://schemas.microsoft.com/office/powerpoint/2010/main" val="1218834033"/>
              </p:ext>
            </p:extLst>
          </p:nvPr>
        </p:nvGraphicFramePr>
        <p:xfrm>
          <a:off x="540705" y="28020630"/>
          <a:ext cx="12516989" cy="7427874"/>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pic>
        <p:nvPicPr>
          <p:cNvPr id="10" name="Picture 9" descr="A close up of a logo&#10;&#10;Description automatically generated">
            <a:extLst>
              <a:ext uri="{FF2B5EF4-FFF2-40B4-BE49-F238E27FC236}">
                <a16:creationId xmlns:a16="http://schemas.microsoft.com/office/drawing/2014/main" id="{2CEBAA9A-D7E6-4693-84A9-1BEE8677C25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361291" y="24752396"/>
            <a:ext cx="2090821" cy="1497534"/>
          </a:xfrm>
          <a:prstGeom prst="rect">
            <a:avLst/>
          </a:prstGeom>
        </p:spPr>
      </p:pic>
      <p:pic>
        <p:nvPicPr>
          <p:cNvPr id="19" name="Picture 18" descr="A picture containing person, outdoor, woman, ground&#10;&#10;Description automatically generated">
            <a:extLst>
              <a:ext uri="{FF2B5EF4-FFF2-40B4-BE49-F238E27FC236}">
                <a16:creationId xmlns:a16="http://schemas.microsoft.com/office/drawing/2014/main" id="{A0EBEB25-282E-463D-BD15-322AD978457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4700320" y="33817820"/>
            <a:ext cx="2425750" cy="2425750"/>
          </a:xfrm>
          <a:prstGeom prst="rect">
            <a:avLst/>
          </a:prstGeom>
        </p:spPr>
      </p:pic>
    </p:spTree>
    <p:extLst>
      <p:ext uri="{BB962C8B-B14F-4D97-AF65-F5344CB8AC3E}">
        <p14:creationId xmlns:p14="http://schemas.microsoft.com/office/powerpoint/2010/main" val="686087324"/>
      </p:ext>
    </p:extLst>
  </p:cSld>
  <p:clrMapOvr>
    <a:masterClrMapping/>
  </p:clrMapOvr>
</p:sld>
</file>

<file path=ppt/theme/theme1.xml><?xml version="1.0" encoding="utf-8"?>
<a:theme xmlns:a="http://schemas.openxmlformats.org/drawingml/2006/main" name="PosterPresentations.com-70CMx10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4685</TotalTime>
  <Words>438</Words>
  <Application>Microsoft Office PowerPoint</Application>
  <PresentationFormat>Custom</PresentationFormat>
  <Paragraphs>33</Paragraphs>
  <Slides>1</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8" baseType="lpstr">
      <vt:lpstr>Arial</vt:lpstr>
      <vt:lpstr>Calibri</vt:lpstr>
      <vt:lpstr>Times New Roman</vt:lpstr>
      <vt:lpstr>Trebuchet MS</vt:lpstr>
      <vt:lpstr>PosterPresentations.com-70CMx100CM</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Nicky.Miller</cp:lastModifiedBy>
  <cp:revision>310</cp:revision>
  <cp:lastPrinted>2019-09-19T06:13:48Z</cp:lastPrinted>
  <dcterms:created xsi:type="dcterms:W3CDTF">2012-02-10T00:10:15Z</dcterms:created>
  <dcterms:modified xsi:type="dcterms:W3CDTF">2020-09-30T08:01:16Z</dcterms:modified>
</cp:coreProperties>
</file>