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9" r:id="rId2"/>
    <p:sldId id="286" r:id="rId3"/>
    <p:sldId id="288" r:id="rId4"/>
    <p:sldId id="287" r:id="rId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7">
          <p15:clr>
            <a:srgbClr val="A4A3A4"/>
          </p15:clr>
        </p15:guide>
        <p15:guide id="2" pos="2764">
          <p15:clr>
            <a:srgbClr val="A4A3A4"/>
          </p15:clr>
        </p15:guide>
        <p15:guide id="3" orient="horz">
          <p15:clr>
            <a:srgbClr val="A4A3A4"/>
          </p15:clr>
        </p15:guide>
        <p15:guide id="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clrMru>
    <a:srgbClr val="0D158A"/>
    <a:srgbClr val="466BFA"/>
    <a:srgbClr val="7EBEFE"/>
    <a:srgbClr val="9CCDFE"/>
    <a:srgbClr val="EBFB1D"/>
    <a:srgbClr val="F3F325"/>
    <a:srgbClr val="DFF226"/>
    <a:srgbClr val="325EFB"/>
    <a:srgbClr val="61B8D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9C2634-D80D-435F-88AD-D8E271A7F908}" v="163" dt="2019-06-02T19:36:33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33" autoAdjust="0"/>
    <p:restoredTop sz="94291" autoAdjust="0"/>
  </p:normalViewPr>
  <p:slideViewPr>
    <p:cSldViewPr snapToGrid="0" snapToObjects="1">
      <p:cViewPr varScale="1">
        <p:scale>
          <a:sx n="85" d="100"/>
          <a:sy n="85" d="100"/>
        </p:scale>
        <p:origin x="1410" y="78"/>
      </p:cViewPr>
      <p:guideLst>
        <p:guide orient="horz" pos="2237"/>
        <p:guide pos="2764"/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F6B63-359C-5942-B952-39EFB7EE369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15E38-364B-C048-B77B-22A204B00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26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F157B-0E55-6E4E-BF11-2A6BF224D10B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E59EE-3F0D-9548-BD2F-178A64DD9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3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59EE-3F0D-9548-BD2F-178A64DD97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82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59EE-3F0D-9548-BD2F-178A64DD97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59EE-3F0D-9548-BD2F-178A64DD97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16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59EE-3F0D-9548-BD2F-178A64DD97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9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F9E1-CF5F-5D4F-A5CD-7FED2D3A2EE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9ACA-2E0B-7440-94F4-F5752DCC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8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F9E1-CF5F-5D4F-A5CD-7FED2D3A2EE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9ACA-2E0B-7440-94F4-F5752DCC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4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F9E1-CF5F-5D4F-A5CD-7FED2D3A2EE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9ACA-2E0B-7440-94F4-F5752DCC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1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F9E1-CF5F-5D4F-A5CD-7FED2D3A2EE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9ACA-2E0B-7440-94F4-F5752DCC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4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F9E1-CF5F-5D4F-A5CD-7FED2D3A2EE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9ACA-2E0B-7440-94F4-F5752DCC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F9E1-CF5F-5D4F-A5CD-7FED2D3A2EE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9ACA-2E0B-7440-94F4-F5752DCC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5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F9E1-CF5F-5D4F-A5CD-7FED2D3A2EE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9ACA-2E0B-7440-94F4-F5752DCC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3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F9E1-CF5F-5D4F-A5CD-7FED2D3A2EE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9ACA-2E0B-7440-94F4-F5752DCC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4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F9E1-CF5F-5D4F-A5CD-7FED2D3A2EE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9ACA-2E0B-7440-94F4-F5752DCC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7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F9E1-CF5F-5D4F-A5CD-7FED2D3A2EE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9ACA-2E0B-7440-94F4-F5752DCC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6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F9E1-CF5F-5D4F-A5CD-7FED2D3A2EE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9ACA-2E0B-7440-94F4-F5752DCC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0F9E1-CF5F-5D4F-A5CD-7FED2D3A2EE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E9ACA-2E0B-7440-94F4-F5752DCC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4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Poster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6181"/>
            <a:ext cx="9144000" cy="6858001"/>
          </a:xfrm>
          <a:prstGeom prst="rect">
            <a:avLst/>
          </a:prstGeom>
        </p:spPr>
      </p:pic>
      <p:sp>
        <p:nvSpPr>
          <p:cNvPr id="8" name="Shape 92"/>
          <p:cNvSpPr/>
          <p:nvPr/>
        </p:nvSpPr>
        <p:spPr>
          <a:xfrm>
            <a:off x="190631" y="131967"/>
            <a:ext cx="8761941" cy="1668698"/>
          </a:xfrm>
          <a:prstGeom prst="roundRect">
            <a:avLst>
              <a:gd name="adj" fmla="val 7248"/>
            </a:avLst>
          </a:prstGeom>
          <a:solidFill>
            <a:schemeClr val="tx1">
              <a:alpha val="50000"/>
            </a:schemeClr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endParaRPr lang="en-GB" sz="3600">
              <a:solidFill>
                <a:srgbClr val="FFFF00"/>
              </a:solidFill>
              <a:latin typeface="Ubuntu"/>
              <a:ea typeface="Calibri"/>
              <a:cs typeface="Calibri"/>
              <a:sym typeface="Calibri"/>
            </a:endParaRPr>
          </a:p>
          <a:p>
            <a:pPr lvl="0">
              <a:buSzPct val="25000"/>
            </a:pPr>
            <a:endParaRPr lang="en-GB" sz="3600" b="1" dirty="0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Picture 42" descr="OU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2" y="320134"/>
            <a:ext cx="1204561" cy="82385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435407" y="306816"/>
            <a:ext cx="8129855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sz="3600" dirty="0">
                <a:solidFill>
                  <a:srgbClr val="FFFFFF"/>
                </a:solidFill>
                <a:latin typeface="Ubuntu"/>
                <a:cs typeface="Ubuntu"/>
              </a:rPr>
              <a:t>Centre for Policing </a:t>
            </a:r>
          </a:p>
          <a:p>
            <a:r>
              <a:rPr lang="en-GB" sz="3600" dirty="0">
                <a:solidFill>
                  <a:srgbClr val="FFFFFF"/>
                </a:solidFill>
                <a:latin typeface="Ubuntu"/>
                <a:cs typeface="Ubuntu"/>
              </a:rPr>
              <a:t>Research and Learning</a:t>
            </a:r>
            <a:endParaRPr lang="en-GB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30788-A2BF-486B-9B3F-271F17EFF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520" y="180204"/>
            <a:ext cx="1791468" cy="13583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5B5057-377C-4CF4-A6F6-CB18807D33EE}"/>
              </a:ext>
            </a:extLst>
          </p:cNvPr>
          <p:cNvSpPr txBox="1"/>
          <p:nvPr/>
        </p:nvSpPr>
        <p:spPr>
          <a:xfrm>
            <a:off x="5051804" y="1111915"/>
            <a:ext cx="2264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HEALTH &amp; WELLBEING RESEARCH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AA977E-60AB-4CBD-B204-2BFF6064DBBF}"/>
              </a:ext>
            </a:extLst>
          </p:cNvPr>
          <p:cNvSpPr txBox="1"/>
          <p:nvPr/>
        </p:nvSpPr>
        <p:spPr>
          <a:xfrm>
            <a:off x="1266092" y="2363372"/>
            <a:ext cx="6611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Exploring charity sector wellbeing support for police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>
                <a:solidFill>
                  <a:schemeClr val="bg1"/>
                </a:solidFill>
              </a:rPr>
              <a:t>September 11</a:t>
            </a:r>
            <a:r>
              <a:rPr lang="en-GB" sz="3600" baseline="30000">
                <a:solidFill>
                  <a:schemeClr val="bg1"/>
                </a:solidFill>
              </a:rPr>
              <a:t>th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76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Poster_Horizonta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53"/>
          <a:stretch/>
        </p:blipFill>
        <p:spPr>
          <a:xfrm>
            <a:off x="-2" y="-6180"/>
            <a:ext cx="9144000" cy="1806846"/>
          </a:xfrm>
          <a:prstGeom prst="rect">
            <a:avLst/>
          </a:prstGeom>
        </p:spPr>
      </p:pic>
      <p:sp>
        <p:nvSpPr>
          <p:cNvPr id="8" name="Shape 92"/>
          <p:cNvSpPr/>
          <p:nvPr/>
        </p:nvSpPr>
        <p:spPr>
          <a:xfrm>
            <a:off x="190631" y="131967"/>
            <a:ext cx="8761941" cy="1564723"/>
          </a:xfrm>
          <a:prstGeom prst="roundRect">
            <a:avLst>
              <a:gd name="adj" fmla="val 7248"/>
            </a:avLst>
          </a:prstGeom>
          <a:solidFill>
            <a:schemeClr val="tx1">
              <a:alpha val="50000"/>
            </a:schemeClr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endParaRPr lang="en-GB" sz="3600">
              <a:solidFill>
                <a:srgbClr val="FFFF00"/>
              </a:solidFill>
              <a:latin typeface="Ubuntu"/>
              <a:ea typeface="Calibri"/>
              <a:cs typeface="Calibri"/>
              <a:sym typeface="Calibri"/>
            </a:endParaRPr>
          </a:p>
          <a:p>
            <a:pPr lvl="0">
              <a:buSzPct val="25000"/>
            </a:pPr>
            <a:endParaRPr lang="en-GB" sz="3600" b="1" dirty="0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Picture 42" descr="OU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2" y="320134"/>
            <a:ext cx="1204561" cy="82385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435407" y="306816"/>
            <a:ext cx="8129855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sz="3600" dirty="0">
                <a:solidFill>
                  <a:srgbClr val="FFFFFF"/>
                </a:solidFill>
                <a:latin typeface="Ubuntu"/>
                <a:cs typeface="Ubuntu"/>
              </a:rPr>
              <a:t>Centre for Policing </a:t>
            </a:r>
          </a:p>
          <a:p>
            <a:r>
              <a:rPr lang="en-GB" sz="3600" dirty="0">
                <a:solidFill>
                  <a:srgbClr val="FFFFFF"/>
                </a:solidFill>
                <a:latin typeface="Ubuntu"/>
                <a:cs typeface="Ubuntu"/>
              </a:rPr>
              <a:t>Research and Learning</a:t>
            </a:r>
            <a:endParaRPr lang="en-GB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30788-A2BF-486B-9B3F-271F17EFF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520" y="180204"/>
            <a:ext cx="1791468" cy="13583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5B5057-377C-4CF4-A6F6-CB18807D33EE}"/>
              </a:ext>
            </a:extLst>
          </p:cNvPr>
          <p:cNvSpPr txBox="1"/>
          <p:nvPr/>
        </p:nvSpPr>
        <p:spPr>
          <a:xfrm>
            <a:off x="5051804" y="1111915"/>
            <a:ext cx="2264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HEALTH &amp; WELLBEING RESEARCH</a:t>
            </a:r>
          </a:p>
        </p:txBody>
      </p:sp>
    </p:spTree>
    <p:extLst>
      <p:ext uri="{BB962C8B-B14F-4D97-AF65-F5344CB8AC3E}">
        <p14:creationId xmlns:p14="http://schemas.microsoft.com/office/powerpoint/2010/main" val="398643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Poster_Horizonta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53"/>
          <a:stretch/>
        </p:blipFill>
        <p:spPr>
          <a:xfrm>
            <a:off x="-2" y="-6180"/>
            <a:ext cx="9144000" cy="1806846"/>
          </a:xfrm>
          <a:prstGeom prst="rect">
            <a:avLst/>
          </a:prstGeom>
        </p:spPr>
      </p:pic>
      <p:sp>
        <p:nvSpPr>
          <p:cNvPr id="8" name="Shape 92"/>
          <p:cNvSpPr/>
          <p:nvPr/>
        </p:nvSpPr>
        <p:spPr>
          <a:xfrm>
            <a:off x="190631" y="131967"/>
            <a:ext cx="8761941" cy="1564723"/>
          </a:xfrm>
          <a:prstGeom prst="roundRect">
            <a:avLst>
              <a:gd name="adj" fmla="val 7248"/>
            </a:avLst>
          </a:prstGeom>
          <a:solidFill>
            <a:schemeClr val="tx1">
              <a:alpha val="50000"/>
            </a:schemeClr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endParaRPr lang="en-GB" sz="3600">
              <a:solidFill>
                <a:srgbClr val="FFFF00"/>
              </a:solidFill>
              <a:latin typeface="Ubuntu"/>
              <a:ea typeface="Calibri"/>
              <a:cs typeface="Calibri"/>
              <a:sym typeface="Calibri"/>
            </a:endParaRPr>
          </a:p>
          <a:p>
            <a:pPr lvl="0">
              <a:buSzPct val="25000"/>
            </a:pPr>
            <a:endParaRPr lang="en-GB" sz="3600" b="1" dirty="0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Picture 42" descr="OU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2" y="320134"/>
            <a:ext cx="1204561" cy="82385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435407" y="306816"/>
            <a:ext cx="8129855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sz="3600" dirty="0">
                <a:solidFill>
                  <a:srgbClr val="FFFFFF"/>
                </a:solidFill>
                <a:latin typeface="Ubuntu"/>
                <a:cs typeface="Ubuntu"/>
              </a:rPr>
              <a:t>Centre for Policing </a:t>
            </a:r>
          </a:p>
          <a:p>
            <a:r>
              <a:rPr lang="en-GB" sz="3600" dirty="0">
                <a:solidFill>
                  <a:srgbClr val="FFFFFF"/>
                </a:solidFill>
                <a:latin typeface="Ubuntu"/>
                <a:cs typeface="Ubuntu"/>
              </a:rPr>
              <a:t>Research and Learning</a:t>
            </a:r>
            <a:endParaRPr lang="en-GB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30788-A2BF-486B-9B3F-271F17EFF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520" y="180204"/>
            <a:ext cx="1791468" cy="13583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5B5057-377C-4CF4-A6F6-CB18807D33EE}"/>
              </a:ext>
            </a:extLst>
          </p:cNvPr>
          <p:cNvSpPr txBox="1"/>
          <p:nvPr/>
        </p:nvSpPr>
        <p:spPr>
          <a:xfrm>
            <a:off x="5051804" y="1111915"/>
            <a:ext cx="2264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HEALTH &amp; WELLBEING RESEARCH</a:t>
            </a:r>
          </a:p>
        </p:txBody>
      </p:sp>
    </p:spTree>
    <p:extLst>
      <p:ext uri="{BB962C8B-B14F-4D97-AF65-F5344CB8AC3E}">
        <p14:creationId xmlns:p14="http://schemas.microsoft.com/office/powerpoint/2010/main" val="338438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Poster_Horizonta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53"/>
          <a:stretch/>
        </p:blipFill>
        <p:spPr>
          <a:xfrm>
            <a:off x="-2" y="-6180"/>
            <a:ext cx="9144000" cy="1806846"/>
          </a:xfrm>
          <a:prstGeom prst="rect">
            <a:avLst/>
          </a:prstGeom>
        </p:spPr>
      </p:pic>
      <p:sp>
        <p:nvSpPr>
          <p:cNvPr id="8" name="Shape 92"/>
          <p:cNvSpPr/>
          <p:nvPr/>
        </p:nvSpPr>
        <p:spPr>
          <a:xfrm>
            <a:off x="190631" y="131967"/>
            <a:ext cx="8761941" cy="1564723"/>
          </a:xfrm>
          <a:prstGeom prst="roundRect">
            <a:avLst>
              <a:gd name="adj" fmla="val 7248"/>
            </a:avLst>
          </a:prstGeom>
          <a:solidFill>
            <a:schemeClr val="tx1">
              <a:alpha val="50000"/>
            </a:schemeClr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endParaRPr lang="en-GB" sz="3600">
              <a:solidFill>
                <a:srgbClr val="FFFF00"/>
              </a:solidFill>
              <a:latin typeface="Ubuntu"/>
              <a:ea typeface="Calibri"/>
              <a:cs typeface="Calibri"/>
              <a:sym typeface="Calibri"/>
            </a:endParaRPr>
          </a:p>
          <a:p>
            <a:pPr lvl="0">
              <a:buSzPct val="25000"/>
            </a:pPr>
            <a:endParaRPr lang="en-GB" sz="3600" b="1" dirty="0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Picture 42" descr="OU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2" y="320134"/>
            <a:ext cx="1204561" cy="82385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435407" y="306816"/>
            <a:ext cx="8129855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sz="3600" dirty="0">
                <a:solidFill>
                  <a:srgbClr val="FFFFFF"/>
                </a:solidFill>
                <a:latin typeface="Ubuntu"/>
                <a:cs typeface="Ubuntu"/>
              </a:rPr>
              <a:t>Centre for Policing </a:t>
            </a:r>
          </a:p>
          <a:p>
            <a:r>
              <a:rPr lang="en-GB" sz="3600" dirty="0">
                <a:solidFill>
                  <a:srgbClr val="FFFFFF"/>
                </a:solidFill>
                <a:latin typeface="Ubuntu"/>
                <a:cs typeface="Ubuntu"/>
              </a:rPr>
              <a:t>Research and Learning</a:t>
            </a:r>
            <a:endParaRPr lang="en-GB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30788-A2BF-486B-9B3F-271F17EFF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520" y="180204"/>
            <a:ext cx="1791468" cy="13583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5B5057-377C-4CF4-A6F6-CB18807D33EE}"/>
              </a:ext>
            </a:extLst>
          </p:cNvPr>
          <p:cNvSpPr txBox="1"/>
          <p:nvPr/>
        </p:nvSpPr>
        <p:spPr>
          <a:xfrm>
            <a:off x="5051804" y="1111915"/>
            <a:ext cx="2264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HEALTH &amp; WELLBEING RESEARCH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E1FE70-5488-409E-B36A-1E83667DF6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7"/>
          <a:stretch/>
        </p:blipFill>
        <p:spPr>
          <a:xfrm>
            <a:off x="221294" y="1823302"/>
            <a:ext cx="8748207" cy="476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40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22365</TotalTime>
  <Words>45</Words>
  <Application>Microsoft Office PowerPoint</Application>
  <PresentationFormat>On-screen Show (4:3)</PresentationFormat>
  <Paragraphs>19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Ubuntu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Jennefer Hart</dc:creator>
  <cp:lastModifiedBy>Helen.King (FBL)</cp:lastModifiedBy>
  <cp:revision>127</cp:revision>
  <cp:lastPrinted>2015-11-12T14:29:15Z</cp:lastPrinted>
  <dcterms:created xsi:type="dcterms:W3CDTF">2015-11-06T15:06:29Z</dcterms:created>
  <dcterms:modified xsi:type="dcterms:W3CDTF">2019-09-03T11:13:28Z</dcterms:modified>
</cp:coreProperties>
</file>