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242" autoAdjust="0"/>
  </p:normalViewPr>
  <p:slideViewPr>
    <p:cSldViewPr snapToGrid="0">
      <p:cViewPr varScale="1">
        <p:scale>
          <a:sx n="62" d="100"/>
          <a:sy n="62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4C3D-E7E3-49F3-A6E9-EEB9D66E12E6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52A-6B78-4C01-82C4-449F433EF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1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1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4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7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2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5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2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2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52A-6B78-4C01-82C4-449F433EFB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6859-A98E-EBEB-0C30-0A4947725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09D62-6753-17C0-A6F1-4007446F8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32FC8-01A1-70BA-CD2B-249A6AD7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B08D-5BAB-EB1B-B0E0-50858096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0F19-0AD4-DA78-E55A-FFE1B638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7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DB76-B8F0-D586-1684-521A9B60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32B1A-EB02-E88C-A2ED-B69002B17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4015-26E1-5A77-BB37-4D344CB8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9DFC3-FE16-1B84-C42E-054155C7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DAD2-4A50-9339-2A39-D8F1C784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9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6068D-94F2-B992-95C1-EA985FB38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1ACE6-6B99-B113-F819-BC68391E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2CAA-1A0A-8D6A-BF46-8326CC23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7B07-A074-3880-3D22-6A1EA4BB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A1AB-A7D6-020E-5090-54CC2A57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96D5-35AE-5AC8-BD2F-B6D7E0BE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1E987-AB43-4DFC-9F47-A039789A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0A25-623F-9BC2-FDA5-7B3B2037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5E39A-2F2C-D53C-5A80-C52674D4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8CB1-95C0-7B80-E5D2-2B383190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20CE-C302-996D-DB77-CB2E0604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239D2-F0DA-F101-EF48-CBF81BCEC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AE25A-1D80-82BD-F3D8-79BE08A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24EB7-45FD-7B18-D983-45B7EEA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4A70-C45C-CEDB-BBEA-ECA101E4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7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843B-528E-5DA0-D3DD-05A949C7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CDA9-07A8-D219-7658-904BDD94C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C8892-0B5F-AE09-7285-5BBFF97CC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537BE-E30A-E774-61A4-5C6A5BD7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261B4-35C4-976B-DE0F-D9680FBA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2E4FC-DB80-7968-D4D4-01CDE19F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5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1CD1-2D93-9930-D0BE-E0E214C3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0DEA3-4BBC-411B-3F0E-2A001633C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89BE2-9FD1-EF14-5037-2DA2B67D8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ED48E-5AF1-A6CB-E673-E84F296C4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33B65-B972-A836-F4A9-B9A88F3DD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98E71-1509-BD88-8B87-2F6218B7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91FB7-5A86-59A3-4EA6-0D32ADD6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C1600-B405-BC4A-D352-BE7661DE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6CB6-0E54-EA78-10BA-9A026309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735AB-5207-7A4A-78CA-15CAF2E8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43782-1B10-8B36-A6DE-B89C73A6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C3B06-C5EE-EBF7-4FB9-7A9E141F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6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5ED52-71BB-9458-30F4-7AD7E0DC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88593-41EC-F6A4-32C2-8B144302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86936-E387-E9AC-B175-335988EF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28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12E8-E8AD-B2F9-7124-2B8C9E83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C954-BF18-CB8A-057C-FBAAF897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343FC-9929-84E1-1953-70D93C8B2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48056-68C1-4BF3-82B7-244F9D61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41618-3CE0-B1AC-8BD9-43241318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48B67-48CE-F2EB-B60C-3A69D39C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307F-879E-72C7-8142-F1E9EA4B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906C9-0A85-B885-8AAE-0031103CF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3B44-DA66-56C3-1E8C-84FFF3E28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542C-3984-684C-E6D6-69667388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7023B-7852-1ADB-1F02-C5732CF3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ACD26-0A2F-D77C-63EA-51B445E1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80A2A-7E28-E2C0-F4AE-F40EE31A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2AB38-9A56-6030-0078-B9223BD4A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3609-A537-A9E3-34F8-EC442BB8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520C-9D5B-443C-A874-A85FE11485E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4DC1-A7EF-B154-C38E-4EA54EB62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8CE2-B2F8-E49B-B26C-EAFBEE88B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5068-515E-4353-8FE5-042100FC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A16E4-F013-EEBB-ADB4-1801B65F8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GB" sz="6600"/>
              <a:t>Taking Race Equity Seriously in Leadership.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55A64-0DB3-1D7C-C275-824F32C38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Charlotte Amoss </a:t>
            </a:r>
            <a:r>
              <a:rPr lang="en-GB" sz="1600" dirty="0"/>
              <a:t>(She / Her)</a:t>
            </a:r>
            <a:endParaRPr lang="en-GB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A23F2-3516-45AB-59B5-279DEB91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Who Am I?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0E22B-3788-01D3-B52D-496DBF671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8411" y="2055813"/>
            <a:ext cx="5612129" cy="40966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473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F63A9-84D5-AE06-CD43-05AE695A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dirty="0"/>
              <a:t>Context in Wales 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3C86A-110E-ADB9-DDD1-A0D5C0A1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GB" sz="2200" dirty="0"/>
              <a:t>Anti-Racism Wales Action Plan – Anti-Racist Nation by 2030</a:t>
            </a:r>
          </a:p>
          <a:p>
            <a:r>
              <a:rPr lang="en-GB" sz="2200" dirty="0"/>
              <a:t>Criminal Justice in Wales Anti-Racism Action Plan</a:t>
            </a:r>
          </a:p>
          <a:p>
            <a:r>
              <a:rPr lang="en-GB" sz="2200" dirty="0"/>
              <a:t>Socio-Economic Duty</a:t>
            </a:r>
          </a:p>
          <a:p>
            <a:r>
              <a:rPr lang="en-GB" sz="2200" dirty="0"/>
              <a:t>Well-being &amp; Future Generations Act (2015)</a:t>
            </a:r>
          </a:p>
          <a:p>
            <a:r>
              <a:rPr lang="en-GB" sz="2200" dirty="0"/>
              <a:t>One Public Sector Approach to inequity.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650EA-B708-4FA8-A878-FA080C111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7" t="28153" r="44033" b="8622"/>
          <a:stretch/>
        </p:blipFill>
        <p:spPr>
          <a:xfrm rot="20324555">
            <a:off x="8335018" y="-80268"/>
            <a:ext cx="2935853" cy="4049562"/>
          </a:xfrm>
          <a:prstGeom prst="rect">
            <a:avLst/>
          </a:prstGeom>
        </p:spPr>
      </p:pic>
      <p:pic>
        <p:nvPicPr>
          <p:cNvPr id="4" name="Picture 3" descr="A purpl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EE9D551-A515-C3BC-2EA2-AC082E8C6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2001">
            <a:off x="6629504" y="3611660"/>
            <a:ext cx="4406977" cy="24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9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7C833-49C3-F5D6-418F-1D742C39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Race Equity &amp; Leadership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8F235-907E-87EA-D8FB-5DE2B4B3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Order of Change:</a:t>
            </a:r>
          </a:p>
          <a:p>
            <a:pPr marL="914400" lvl="1" indent="-457200">
              <a:lnSpc>
                <a:spcPct val="200000"/>
              </a:lnSpc>
              <a:buAutoNum type="arabicPeriod"/>
            </a:pPr>
            <a:r>
              <a:rPr lang="en-GB" dirty="0"/>
              <a:t>Targets.</a:t>
            </a:r>
          </a:p>
          <a:p>
            <a:pPr marL="914400" lvl="1" indent="-457200">
              <a:lnSpc>
                <a:spcPct val="200000"/>
              </a:lnSpc>
              <a:buAutoNum type="arabicPeriod"/>
            </a:pPr>
            <a:r>
              <a:rPr lang="en-GB" dirty="0"/>
              <a:t>Cultural Change.</a:t>
            </a:r>
          </a:p>
          <a:p>
            <a:pPr marL="914400" lvl="1" indent="-457200">
              <a:lnSpc>
                <a:spcPct val="200000"/>
              </a:lnSpc>
              <a:buAutoNum type="arabicPeriod"/>
            </a:pPr>
            <a:r>
              <a:rPr lang="en-GB" dirty="0"/>
              <a:t>Personal Agency – Looking at the individual.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5754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A8A8A-4603-1511-5DEB-CDAE3182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Sphere of Control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3741CE-A516-04A7-FE7A-32AA7EFCF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1122" y="1820748"/>
            <a:ext cx="7246708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06B22-719F-C23F-A3BF-E8980809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Culture Club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3845-1C92-A253-2301-8B966367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‘Talking Race in a Safe Space’ Workshop.</a:t>
            </a:r>
          </a:p>
          <a:p>
            <a:pPr>
              <a:lnSpc>
                <a:spcPct val="150000"/>
              </a:lnSpc>
            </a:pPr>
            <a:r>
              <a:rPr lang="en-GB" dirty="0"/>
              <a:t>‘Safe Spaces: How to Remediate’ Workshop.</a:t>
            </a:r>
          </a:p>
          <a:p>
            <a:pPr>
              <a:lnSpc>
                <a:spcPct val="150000"/>
              </a:lnSpc>
            </a:pPr>
            <a:r>
              <a:rPr lang="en-GB" dirty="0"/>
              <a:t>Anti-Racism &amp; EDI Library. </a:t>
            </a:r>
          </a:p>
          <a:p>
            <a:pPr>
              <a:lnSpc>
                <a:spcPct val="150000"/>
              </a:lnSpc>
            </a:pPr>
            <a:r>
              <a:rPr lang="en-GB" dirty="0"/>
              <a:t>Book &amp; Film Club.</a:t>
            </a:r>
          </a:p>
          <a:p>
            <a:pPr>
              <a:lnSpc>
                <a:spcPct val="150000"/>
              </a:lnSpc>
            </a:pPr>
            <a:r>
              <a:rPr lang="en-GB" dirty="0"/>
              <a:t>Social Events</a:t>
            </a:r>
          </a:p>
          <a:p>
            <a:endParaRPr lang="en-GB" sz="24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2658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06B22-719F-C23F-A3BF-E8980809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What Will You Do?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7F637EDC-2BC0-0E5D-D269-A79DFF52C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4216" y="1870710"/>
            <a:ext cx="416052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7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BC289-6A33-91AB-97AB-2379E7AF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217960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127</Words>
  <Application>Microsoft Office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Taking Race Equity Seriously in Leadership.</vt:lpstr>
      <vt:lpstr>Who Am I?</vt:lpstr>
      <vt:lpstr>Context in Wales </vt:lpstr>
      <vt:lpstr>Race Equity &amp; Leadership</vt:lpstr>
      <vt:lpstr>Sphere of Control</vt:lpstr>
      <vt:lpstr>Culture Club</vt:lpstr>
      <vt:lpstr>What Will You Do?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Race Equity Seriously in Leadership.</dc:title>
  <dc:creator>Amoss,Charlotte swp58797</dc:creator>
  <cp:lastModifiedBy>Fidele.Mutwarasibo</cp:lastModifiedBy>
  <cp:revision>3</cp:revision>
  <dcterms:created xsi:type="dcterms:W3CDTF">2023-06-19T07:26:58Z</dcterms:created>
  <dcterms:modified xsi:type="dcterms:W3CDTF">2023-06-23T09:17:57Z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2023-06-19T08:53:08Z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528dd52a-2183-4762-a23d-14dea674a1ae</vt:lpwstr>
  </property>
  <property fmtid="{D5CDD505-2E9C-101B-9397-08002B2CF9AE}" pid="8" name="MSIP_Label_66cf8fe5-b7b7-4df7-b38d-1c61ac2f6639_ContentBits">
    <vt:lpwstr>0</vt:lpwstr>
  </property>
</Properties>
</file>