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7.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74" r:id="rId3"/>
    <p:sldMasterId id="2147483679" r:id="rId4"/>
    <p:sldMasterId id="2147483718" r:id="rId5"/>
    <p:sldMasterId id="2147483725" r:id="rId6"/>
    <p:sldMasterId id="2147483737" r:id="rId7"/>
    <p:sldMasterId id="2147483742" r:id="rId8"/>
  </p:sldMasterIdLst>
  <p:notesMasterIdLst>
    <p:notesMasterId r:id="rId33"/>
  </p:notesMasterIdLst>
  <p:sldIdLst>
    <p:sldId id="274" r:id="rId9"/>
    <p:sldId id="257" r:id="rId10"/>
    <p:sldId id="260" r:id="rId11"/>
    <p:sldId id="275" r:id="rId12"/>
    <p:sldId id="263" r:id="rId13"/>
    <p:sldId id="264" r:id="rId14"/>
    <p:sldId id="276" r:id="rId15"/>
    <p:sldId id="357" r:id="rId16"/>
    <p:sldId id="356" r:id="rId17"/>
    <p:sldId id="358" r:id="rId18"/>
    <p:sldId id="359" r:id="rId19"/>
    <p:sldId id="265" r:id="rId20"/>
    <p:sldId id="360" r:id="rId21"/>
    <p:sldId id="361" r:id="rId22"/>
    <p:sldId id="258" r:id="rId23"/>
    <p:sldId id="362" r:id="rId24"/>
    <p:sldId id="363" r:id="rId25"/>
    <p:sldId id="364" r:id="rId26"/>
    <p:sldId id="365" r:id="rId27"/>
    <p:sldId id="290" r:id="rId28"/>
    <p:sldId id="293" r:id="rId29"/>
    <p:sldId id="366" r:id="rId30"/>
    <p:sldId id="256" r:id="rId31"/>
    <p:sldId id="36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0A2437-C41A-4BD7-AF2E-306A4EC101B9}" v="88" dt="2022-03-21T13:24:54.0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0" d="100"/>
          <a:sy n="110" d="100"/>
        </p:scale>
        <p:origin x="492"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microsoft.com/office/2015/10/relationships/revisionInfo" Target="revisionInfo.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ine.Fletcher-Moore" userId="6c6092ee-f2b1-46e7-8923-e1addd32087a" providerId="ADAL" clId="{350A2437-C41A-4BD7-AF2E-306A4EC101B9}"/>
    <pc:docChg chg="undo custSel addSld delSld modSld sldOrd modMainMaster modShowInfo">
      <pc:chgData name="Caroline.Fletcher-Moore" userId="6c6092ee-f2b1-46e7-8923-e1addd32087a" providerId="ADAL" clId="{350A2437-C41A-4BD7-AF2E-306A4EC101B9}" dt="2022-03-21T13:24:54.006" v="191"/>
      <pc:docMkLst>
        <pc:docMk/>
      </pc:docMkLst>
      <pc:sldChg chg="add del modTransition setBg">
        <pc:chgData name="Caroline.Fletcher-Moore" userId="6c6092ee-f2b1-46e7-8923-e1addd32087a" providerId="ADAL" clId="{350A2437-C41A-4BD7-AF2E-306A4EC101B9}" dt="2022-03-21T13:20:32.940" v="94"/>
        <pc:sldMkLst>
          <pc:docMk/>
          <pc:sldMk cId="1717755054" sldId="256"/>
        </pc:sldMkLst>
      </pc:sldChg>
      <pc:sldChg chg="add del modTransition setBg">
        <pc:chgData name="Caroline.Fletcher-Moore" userId="6c6092ee-f2b1-46e7-8923-e1addd32087a" providerId="ADAL" clId="{350A2437-C41A-4BD7-AF2E-306A4EC101B9}" dt="2022-03-21T13:20:32.940" v="94"/>
        <pc:sldMkLst>
          <pc:docMk/>
          <pc:sldMk cId="574169398" sldId="257"/>
        </pc:sldMkLst>
      </pc:sldChg>
      <pc:sldChg chg="modSp add del mod modTransition">
        <pc:chgData name="Caroline.Fletcher-Moore" userId="6c6092ee-f2b1-46e7-8923-e1addd32087a" providerId="ADAL" clId="{350A2437-C41A-4BD7-AF2E-306A4EC101B9}" dt="2022-03-21T13:20:32.940" v="94"/>
        <pc:sldMkLst>
          <pc:docMk/>
          <pc:sldMk cId="3454536167" sldId="258"/>
        </pc:sldMkLst>
        <pc:spChg chg="mod">
          <ac:chgData name="Caroline.Fletcher-Moore" userId="6c6092ee-f2b1-46e7-8923-e1addd32087a" providerId="ADAL" clId="{350A2437-C41A-4BD7-AF2E-306A4EC101B9}" dt="2022-03-21T13:16:16" v="34"/>
          <ac:spMkLst>
            <pc:docMk/>
            <pc:sldMk cId="3454536167" sldId="258"/>
            <ac:spMk id="2" creationId="{7EB9FB89-9148-4062-9DDC-F0305D7E5E43}"/>
          </ac:spMkLst>
        </pc:spChg>
      </pc:sldChg>
      <pc:sldChg chg="add del modTransition setBg">
        <pc:chgData name="Caroline.Fletcher-Moore" userId="6c6092ee-f2b1-46e7-8923-e1addd32087a" providerId="ADAL" clId="{350A2437-C41A-4BD7-AF2E-306A4EC101B9}" dt="2022-03-21T13:20:32.940" v="94"/>
        <pc:sldMkLst>
          <pc:docMk/>
          <pc:sldMk cId="1461890756" sldId="260"/>
        </pc:sldMkLst>
      </pc:sldChg>
      <pc:sldChg chg="add del modTransition">
        <pc:chgData name="Caroline.Fletcher-Moore" userId="6c6092ee-f2b1-46e7-8923-e1addd32087a" providerId="ADAL" clId="{350A2437-C41A-4BD7-AF2E-306A4EC101B9}" dt="2022-03-21T13:20:32.940" v="94"/>
        <pc:sldMkLst>
          <pc:docMk/>
          <pc:sldMk cId="1319595435" sldId="263"/>
        </pc:sldMkLst>
      </pc:sldChg>
      <pc:sldChg chg="add del modTransition">
        <pc:chgData name="Caroline.Fletcher-Moore" userId="6c6092ee-f2b1-46e7-8923-e1addd32087a" providerId="ADAL" clId="{350A2437-C41A-4BD7-AF2E-306A4EC101B9}" dt="2022-03-21T13:20:32.940" v="94"/>
        <pc:sldMkLst>
          <pc:docMk/>
          <pc:sldMk cId="1805359996" sldId="264"/>
        </pc:sldMkLst>
      </pc:sldChg>
      <pc:sldChg chg="add del modTransition">
        <pc:chgData name="Caroline.Fletcher-Moore" userId="6c6092ee-f2b1-46e7-8923-e1addd32087a" providerId="ADAL" clId="{350A2437-C41A-4BD7-AF2E-306A4EC101B9}" dt="2022-03-21T13:20:32.940" v="94"/>
        <pc:sldMkLst>
          <pc:docMk/>
          <pc:sldMk cId="3812102010" sldId="265"/>
        </pc:sldMkLst>
      </pc:sldChg>
      <pc:sldChg chg="addSp modSp mod modTransition">
        <pc:chgData name="Caroline.Fletcher-Moore" userId="6c6092ee-f2b1-46e7-8923-e1addd32087a" providerId="ADAL" clId="{350A2437-C41A-4BD7-AF2E-306A4EC101B9}" dt="2022-03-21T13:24:18.297" v="182" actId="14100"/>
        <pc:sldMkLst>
          <pc:docMk/>
          <pc:sldMk cId="3734981078" sldId="274"/>
        </pc:sldMkLst>
        <pc:spChg chg="add mod">
          <ac:chgData name="Caroline.Fletcher-Moore" userId="6c6092ee-f2b1-46e7-8923-e1addd32087a" providerId="ADAL" clId="{350A2437-C41A-4BD7-AF2E-306A4EC101B9}" dt="2022-03-21T13:24:18.297" v="182" actId="14100"/>
          <ac:spMkLst>
            <pc:docMk/>
            <pc:sldMk cId="3734981078" sldId="274"/>
            <ac:spMk id="9" creationId="{F45173D4-7B4F-4528-9918-DD39608619EA}"/>
          </ac:spMkLst>
        </pc:spChg>
      </pc:sldChg>
      <pc:sldChg chg="addSp modSp add ord modTransition">
        <pc:chgData name="Caroline.Fletcher-Moore" userId="6c6092ee-f2b1-46e7-8923-e1addd32087a" providerId="ADAL" clId="{350A2437-C41A-4BD7-AF2E-306A4EC101B9}" dt="2022-03-21T13:24:23.075" v="183"/>
        <pc:sldMkLst>
          <pc:docMk/>
          <pc:sldMk cId="727628573" sldId="275"/>
        </pc:sldMkLst>
        <pc:spChg chg="add mod">
          <ac:chgData name="Caroline.Fletcher-Moore" userId="6c6092ee-f2b1-46e7-8923-e1addd32087a" providerId="ADAL" clId="{350A2437-C41A-4BD7-AF2E-306A4EC101B9}" dt="2022-03-21T13:24:23.075" v="183"/>
          <ac:spMkLst>
            <pc:docMk/>
            <pc:sldMk cId="727628573" sldId="275"/>
            <ac:spMk id="9" creationId="{F0CA0E27-8EBC-4FE4-8AC9-4EB7D54C35F7}"/>
          </ac:spMkLst>
        </pc:spChg>
      </pc:sldChg>
      <pc:sldChg chg="add del ord">
        <pc:chgData name="Caroline.Fletcher-Moore" userId="6c6092ee-f2b1-46e7-8923-e1addd32087a" providerId="ADAL" clId="{350A2437-C41A-4BD7-AF2E-306A4EC101B9}" dt="2022-03-21T13:13:40.775" v="5" actId="2890"/>
        <pc:sldMkLst>
          <pc:docMk/>
          <pc:sldMk cId="3660326842" sldId="275"/>
        </pc:sldMkLst>
      </pc:sldChg>
      <pc:sldChg chg="addSp modSp add mod ord modTransition">
        <pc:chgData name="Caroline.Fletcher-Moore" userId="6c6092ee-f2b1-46e7-8923-e1addd32087a" providerId="ADAL" clId="{350A2437-C41A-4BD7-AF2E-306A4EC101B9}" dt="2022-03-21T13:24:30.413" v="186"/>
        <pc:sldMkLst>
          <pc:docMk/>
          <pc:sldMk cId="3286236826" sldId="276"/>
        </pc:sldMkLst>
        <pc:spChg chg="add mod">
          <ac:chgData name="Caroline.Fletcher-Moore" userId="6c6092ee-f2b1-46e7-8923-e1addd32087a" providerId="ADAL" clId="{350A2437-C41A-4BD7-AF2E-306A4EC101B9}" dt="2022-03-21T13:24:30.413" v="186"/>
          <ac:spMkLst>
            <pc:docMk/>
            <pc:sldMk cId="3286236826" sldId="276"/>
            <ac:spMk id="9" creationId="{26565975-5D2F-4A9E-B82F-67ED80694E8B}"/>
          </ac:spMkLst>
        </pc:spChg>
        <pc:picChg chg="mod">
          <ac:chgData name="Caroline.Fletcher-Moore" userId="6c6092ee-f2b1-46e7-8923-e1addd32087a" providerId="ADAL" clId="{350A2437-C41A-4BD7-AF2E-306A4EC101B9}" dt="2022-03-21T13:24:28.947" v="185" actId="1076"/>
          <ac:picMkLst>
            <pc:docMk/>
            <pc:sldMk cId="3286236826" sldId="276"/>
            <ac:picMk id="12" creationId="{BCB8B8E8-1F9E-40C0-8476-4BFA6569E960}"/>
          </ac:picMkLst>
        </pc:picChg>
      </pc:sldChg>
      <pc:sldChg chg="add del modTransition">
        <pc:chgData name="Caroline.Fletcher-Moore" userId="6c6092ee-f2b1-46e7-8923-e1addd32087a" providerId="ADAL" clId="{350A2437-C41A-4BD7-AF2E-306A4EC101B9}" dt="2022-03-21T13:20:32.940" v="94"/>
        <pc:sldMkLst>
          <pc:docMk/>
          <pc:sldMk cId="2207668314" sldId="290"/>
        </pc:sldMkLst>
      </pc:sldChg>
      <pc:sldChg chg="add del modTransition">
        <pc:chgData name="Caroline.Fletcher-Moore" userId="6c6092ee-f2b1-46e7-8923-e1addd32087a" providerId="ADAL" clId="{350A2437-C41A-4BD7-AF2E-306A4EC101B9}" dt="2022-03-21T13:20:32.940" v="94"/>
        <pc:sldMkLst>
          <pc:docMk/>
          <pc:sldMk cId="640835650" sldId="293"/>
        </pc:sldMkLst>
      </pc:sldChg>
      <pc:sldChg chg="add del modTransition">
        <pc:chgData name="Caroline.Fletcher-Moore" userId="6c6092ee-f2b1-46e7-8923-e1addd32087a" providerId="ADAL" clId="{350A2437-C41A-4BD7-AF2E-306A4EC101B9}" dt="2022-03-21T13:20:32.940" v="94"/>
        <pc:sldMkLst>
          <pc:docMk/>
          <pc:sldMk cId="2295474032" sldId="356"/>
        </pc:sldMkLst>
      </pc:sldChg>
      <pc:sldChg chg="add del modTransition">
        <pc:chgData name="Caroline.Fletcher-Moore" userId="6c6092ee-f2b1-46e7-8923-e1addd32087a" providerId="ADAL" clId="{350A2437-C41A-4BD7-AF2E-306A4EC101B9}" dt="2022-03-21T13:20:32.940" v="94"/>
        <pc:sldMkLst>
          <pc:docMk/>
          <pc:sldMk cId="519413620" sldId="357"/>
        </pc:sldMkLst>
      </pc:sldChg>
      <pc:sldChg chg="addSp modSp add ord modTransition">
        <pc:chgData name="Caroline.Fletcher-Moore" userId="6c6092ee-f2b1-46e7-8923-e1addd32087a" providerId="ADAL" clId="{350A2437-C41A-4BD7-AF2E-306A4EC101B9}" dt="2022-03-21T13:24:36.205" v="187"/>
        <pc:sldMkLst>
          <pc:docMk/>
          <pc:sldMk cId="3881026396" sldId="358"/>
        </pc:sldMkLst>
        <pc:spChg chg="add mod">
          <ac:chgData name="Caroline.Fletcher-Moore" userId="6c6092ee-f2b1-46e7-8923-e1addd32087a" providerId="ADAL" clId="{350A2437-C41A-4BD7-AF2E-306A4EC101B9}" dt="2022-03-21T13:24:36.205" v="187"/>
          <ac:spMkLst>
            <pc:docMk/>
            <pc:sldMk cId="3881026396" sldId="358"/>
            <ac:spMk id="9" creationId="{852369C4-AA5C-4817-894D-3598599ECFF5}"/>
          </ac:spMkLst>
        </pc:spChg>
      </pc:sldChg>
      <pc:sldChg chg="add del modTransition">
        <pc:chgData name="Caroline.Fletcher-Moore" userId="6c6092ee-f2b1-46e7-8923-e1addd32087a" providerId="ADAL" clId="{350A2437-C41A-4BD7-AF2E-306A4EC101B9}" dt="2022-03-21T13:20:32.940" v="94"/>
        <pc:sldMkLst>
          <pc:docMk/>
          <pc:sldMk cId="1494126371" sldId="359"/>
        </pc:sldMkLst>
      </pc:sldChg>
      <pc:sldChg chg="addSp modSp add ord modTransition">
        <pc:chgData name="Caroline.Fletcher-Moore" userId="6c6092ee-f2b1-46e7-8923-e1addd32087a" providerId="ADAL" clId="{350A2437-C41A-4BD7-AF2E-306A4EC101B9}" dt="2022-03-21T13:24:40.259" v="188"/>
        <pc:sldMkLst>
          <pc:docMk/>
          <pc:sldMk cId="3036711486" sldId="360"/>
        </pc:sldMkLst>
        <pc:spChg chg="add mod">
          <ac:chgData name="Caroline.Fletcher-Moore" userId="6c6092ee-f2b1-46e7-8923-e1addd32087a" providerId="ADAL" clId="{350A2437-C41A-4BD7-AF2E-306A4EC101B9}" dt="2022-03-21T13:24:40.259" v="188"/>
          <ac:spMkLst>
            <pc:docMk/>
            <pc:sldMk cId="3036711486" sldId="360"/>
            <ac:spMk id="9" creationId="{EAF6406D-DC8C-4DC5-AB81-14BE618E211E}"/>
          </ac:spMkLst>
        </pc:spChg>
      </pc:sldChg>
      <pc:sldChg chg="add del modTransition">
        <pc:chgData name="Caroline.Fletcher-Moore" userId="6c6092ee-f2b1-46e7-8923-e1addd32087a" providerId="ADAL" clId="{350A2437-C41A-4BD7-AF2E-306A4EC101B9}" dt="2022-03-21T13:20:32.940" v="94"/>
        <pc:sldMkLst>
          <pc:docMk/>
          <pc:sldMk cId="1535158259" sldId="361"/>
        </pc:sldMkLst>
      </pc:sldChg>
      <pc:sldChg chg="addSp modSp add ord modTransition">
        <pc:chgData name="Caroline.Fletcher-Moore" userId="6c6092ee-f2b1-46e7-8923-e1addd32087a" providerId="ADAL" clId="{350A2437-C41A-4BD7-AF2E-306A4EC101B9}" dt="2022-03-21T13:24:44.997" v="189"/>
        <pc:sldMkLst>
          <pc:docMk/>
          <pc:sldMk cId="3076786718" sldId="362"/>
        </pc:sldMkLst>
        <pc:spChg chg="add mod">
          <ac:chgData name="Caroline.Fletcher-Moore" userId="6c6092ee-f2b1-46e7-8923-e1addd32087a" providerId="ADAL" clId="{350A2437-C41A-4BD7-AF2E-306A4EC101B9}" dt="2022-03-21T13:24:44.997" v="189"/>
          <ac:spMkLst>
            <pc:docMk/>
            <pc:sldMk cId="3076786718" sldId="362"/>
            <ac:spMk id="9" creationId="{78953B46-6C99-48B9-8559-036D9E3C436B}"/>
          </ac:spMkLst>
        </pc:spChg>
      </pc:sldChg>
      <pc:sldChg chg="add del modTransition">
        <pc:chgData name="Caroline.Fletcher-Moore" userId="6c6092ee-f2b1-46e7-8923-e1addd32087a" providerId="ADAL" clId="{350A2437-C41A-4BD7-AF2E-306A4EC101B9}" dt="2022-03-21T13:20:32.940" v="94"/>
        <pc:sldMkLst>
          <pc:docMk/>
          <pc:sldMk cId="76505297" sldId="363"/>
        </pc:sldMkLst>
      </pc:sldChg>
      <pc:sldChg chg="add del modTransition">
        <pc:chgData name="Caroline.Fletcher-Moore" userId="6c6092ee-f2b1-46e7-8923-e1addd32087a" providerId="ADAL" clId="{350A2437-C41A-4BD7-AF2E-306A4EC101B9}" dt="2022-03-21T13:20:32.940" v="94"/>
        <pc:sldMkLst>
          <pc:docMk/>
          <pc:sldMk cId="2498988521" sldId="364"/>
        </pc:sldMkLst>
      </pc:sldChg>
      <pc:sldChg chg="addSp modSp add ord modTransition">
        <pc:chgData name="Caroline.Fletcher-Moore" userId="6c6092ee-f2b1-46e7-8923-e1addd32087a" providerId="ADAL" clId="{350A2437-C41A-4BD7-AF2E-306A4EC101B9}" dt="2022-03-21T13:24:49.308" v="190"/>
        <pc:sldMkLst>
          <pc:docMk/>
          <pc:sldMk cId="2055781353" sldId="365"/>
        </pc:sldMkLst>
        <pc:spChg chg="add mod">
          <ac:chgData name="Caroline.Fletcher-Moore" userId="6c6092ee-f2b1-46e7-8923-e1addd32087a" providerId="ADAL" clId="{350A2437-C41A-4BD7-AF2E-306A4EC101B9}" dt="2022-03-21T13:24:49.308" v="190"/>
          <ac:spMkLst>
            <pc:docMk/>
            <pc:sldMk cId="2055781353" sldId="365"/>
            <ac:spMk id="9" creationId="{A7393903-B5C3-4C31-A55A-2D49AFA8E917}"/>
          </ac:spMkLst>
        </pc:spChg>
      </pc:sldChg>
      <pc:sldChg chg="addSp modSp add ord modTransition">
        <pc:chgData name="Caroline.Fletcher-Moore" userId="6c6092ee-f2b1-46e7-8923-e1addd32087a" providerId="ADAL" clId="{350A2437-C41A-4BD7-AF2E-306A4EC101B9}" dt="2022-03-21T13:24:54.006" v="191"/>
        <pc:sldMkLst>
          <pc:docMk/>
          <pc:sldMk cId="1404829441" sldId="366"/>
        </pc:sldMkLst>
        <pc:spChg chg="add mod">
          <ac:chgData name="Caroline.Fletcher-Moore" userId="6c6092ee-f2b1-46e7-8923-e1addd32087a" providerId="ADAL" clId="{350A2437-C41A-4BD7-AF2E-306A4EC101B9}" dt="2022-03-21T13:24:54.006" v="191"/>
          <ac:spMkLst>
            <pc:docMk/>
            <pc:sldMk cId="1404829441" sldId="366"/>
            <ac:spMk id="9" creationId="{7B647DC8-5BAF-49D6-B191-F77C446F12F9}"/>
          </ac:spMkLst>
        </pc:spChg>
      </pc:sldChg>
      <pc:sldChg chg="add del modTransition setBg">
        <pc:chgData name="Caroline.Fletcher-Moore" userId="6c6092ee-f2b1-46e7-8923-e1addd32087a" providerId="ADAL" clId="{350A2437-C41A-4BD7-AF2E-306A4EC101B9}" dt="2022-03-21T13:20:32.940" v="94"/>
        <pc:sldMkLst>
          <pc:docMk/>
          <pc:sldMk cId="3639533126" sldId="367"/>
        </pc:sldMkLst>
      </pc:sldChg>
      <pc:sldMasterChg chg="modTransition modSldLayout">
        <pc:chgData name="Caroline.Fletcher-Moore" userId="6c6092ee-f2b1-46e7-8923-e1addd32087a" providerId="ADAL" clId="{350A2437-C41A-4BD7-AF2E-306A4EC101B9}" dt="2022-03-21T13:20:32.940" v="94"/>
        <pc:sldMasterMkLst>
          <pc:docMk/>
          <pc:sldMasterMk cId="1778732450" sldId="2147483660"/>
        </pc:sldMasterMkLst>
        <pc:sldLayoutChg chg="modTransition">
          <pc:chgData name="Caroline.Fletcher-Moore" userId="6c6092ee-f2b1-46e7-8923-e1addd32087a" providerId="ADAL" clId="{350A2437-C41A-4BD7-AF2E-306A4EC101B9}" dt="2022-03-21T13:20:32.940" v="94"/>
          <pc:sldLayoutMkLst>
            <pc:docMk/>
            <pc:sldMasterMk cId="1778732450" sldId="2147483660"/>
            <pc:sldLayoutMk cId="636114121" sldId="2147483661"/>
          </pc:sldLayoutMkLst>
        </pc:sldLayoutChg>
      </pc:sldMasterChg>
      <pc:sldMasterChg chg="modTransition modSldLayout">
        <pc:chgData name="Caroline.Fletcher-Moore" userId="6c6092ee-f2b1-46e7-8923-e1addd32087a" providerId="ADAL" clId="{350A2437-C41A-4BD7-AF2E-306A4EC101B9}" dt="2022-03-21T13:20:32.940" v="94"/>
        <pc:sldMasterMkLst>
          <pc:docMk/>
          <pc:sldMasterMk cId="3910456512" sldId="2147483662"/>
        </pc:sldMasterMkLst>
        <pc:sldLayoutChg chg="modTransition">
          <pc:chgData name="Caroline.Fletcher-Moore" userId="6c6092ee-f2b1-46e7-8923-e1addd32087a" providerId="ADAL" clId="{350A2437-C41A-4BD7-AF2E-306A4EC101B9}" dt="2022-03-21T13:20:32.940" v="94"/>
          <pc:sldLayoutMkLst>
            <pc:docMk/>
            <pc:sldMasterMk cId="3910456512" sldId="2147483662"/>
            <pc:sldLayoutMk cId="223231456" sldId="2147483663"/>
          </pc:sldLayoutMkLst>
        </pc:sldLayoutChg>
        <pc:sldLayoutChg chg="modTransition">
          <pc:chgData name="Caroline.Fletcher-Moore" userId="6c6092ee-f2b1-46e7-8923-e1addd32087a" providerId="ADAL" clId="{350A2437-C41A-4BD7-AF2E-306A4EC101B9}" dt="2022-03-21T13:20:32.940" v="94"/>
          <pc:sldLayoutMkLst>
            <pc:docMk/>
            <pc:sldMasterMk cId="3910456512" sldId="2147483662"/>
            <pc:sldLayoutMk cId="1672857925" sldId="2147483664"/>
          </pc:sldLayoutMkLst>
        </pc:sldLayoutChg>
        <pc:sldLayoutChg chg="modTransition">
          <pc:chgData name="Caroline.Fletcher-Moore" userId="6c6092ee-f2b1-46e7-8923-e1addd32087a" providerId="ADAL" clId="{350A2437-C41A-4BD7-AF2E-306A4EC101B9}" dt="2022-03-21T13:20:32.940" v="94"/>
          <pc:sldLayoutMkLst>
            <pc:docMk/>
            <pc:sldMasterMk cId="3910456512" sldId="2147483662"/>
            <pc:sldLayoutMk cId="3765996074" sldId="2147483665"/>
          </pc:sldLayoutMkLst>
        </pc:sldLayoutChg>
        <pc:sldLayoutChg chg="modTransition">
          <pc:chgData name="Caroline.Fletcher-Moore" userId="6c6092ee-f2b1-46e7-8923-e1addd32087a" providerId="ADAL" clId="{350A2437-C41A-4BD7-AF2E-306A4EC101B9}" dt="2022-03-21T13:20:32.940" v="94"/>
          <pc:sldLayoutMkLst>
            <pc:docMk/>
            <pc:sldMasterMk cId="3910456512" sldId="2147483662"/>
            <pc:sldLayoutMk cId="1737021247" sldId="2147483666"/>
          </pc:sldLayoutMkLst>
        </pc:sldLayoutChg>
        <pc:sldLayoutChg chg="modTransition">
          <pc:chgData name="Caroline.Fletcher-Moore" userId="6c6092ee-f2b1-46e7-8923-e1addd32087a" providerId="ADAL" clId="{350A2437-C41A-4BD7-AF2E-306A4EC101B9}" dt="2022-03-21T13:20:32.940" v="94"/>
          <pc:sldLayoutMkLst>
            <pc:docMk/>
            <pc:sldMasterMk cId="3910456512" sldId="2147483662"/>
            <pc:sldLayoutMk cId="3373323161" sldId="2147483667"/>
          </pc:sldLayoutMkLst>
        </pc:sldLayoutChg>
        <pc:sldLayoutChg chg="modTransition">
          <pc:chgData name="Caroline.Fletcher-Moore" userId="6c6092ee-f2b1-46e7-8923-e1addd32087a" providerId="ADAL" clId="{350A2437-C41A-4BD7-AF2E-306A4EC101B9}" dt="2022-03-21T13:20:32.940" v="94"/>
          <pc:sldLayoutMkLst>
            <pc:docMk/>
            <pc:sldMasterMk cId="3910456512" sldId="2147483662"/>
            <pc:sldLayoutMk cId="3121956466" sldId="2147483668"/>
          </pc:sldLayoutMkLst>
        </pc:sldLayoutChg>
        <pc:sldLayoutChg chg="modTransition">
          <pc:chgData name="Caroline.Fletcher-Moore" userId="6c6092ee-f2b1-46e7-8923-e1addd32087a" providerId="ADAL" clId="{350A2437-C41A-4BD7-AF2E-306A4EC101B9}" dt="2022-03-21T13:20:32.940" v="94"/>
          <pc:sldLayoutMkLst>
            <pc:docMk/>
            <pc:sldMasterMk cId="3910456512" sldId="2147483662"/>
            <pc:sldLayoutMk cId="220109490" sldId="2147483669"/>
          </pc:sldLayoutMkLst>
        </pc:sldLayoutChg>
        <pc:sldLayoutChg chg="modTransition">
          <pc:chgData name="Caroline.Fletcher-Moore" userId="6c6092ee-f2b1-46e7-8923-e1addd32087a" providerId="ADAL" clId="{350A2437-C41A-4BD7-AF2E-306A4EC101B9}" dt="2022-03-21T13:20:32.940" v="94"/>
          <pc:sldLayoutMkLst>
            <pc:docMk/>
            <pc:sldMasterMk cId="3910456512" sldId="2147483662"/>
            <pc:sldLayoutMk cId="3693926432" sldId="2147483670"/>
          </pc:sldLayoutMkLst>
        </pc:sldLayoutChg>
        <pc:sldLayoutChg chg="modTransition">
          <pc:chgData name="Caroline.Fletcher-Moore" userId="6c6092ee-f2b1-46e7-8923-e1addd32087a" providerId="ADAL" clId="{350A2437-C41A-4BD7-AF2E-306A4EC101B9}" dt="2022-03-21T13:20:32.940" v="94"/>
          <pc:sldLayoutMkLst>
            <pc:docMk/>
            <pc:sldMasterMk cId="3910456512" sldId="2147483662"/>
            <pc:sldLayoutMk cId="1492130935" sldId="2147483671"/>
          </pc:sldLayoutMkLst>
        </pc:sldLayoutChg>
        <pc:sldLayoutChg chg="modTransition">
          <pc:chgData name="Caroline.Fletcher-Moore" userId="6c6092ee-f2b1-46e7-8923-e1addd32087a" providerId="ADAL" clId="{350A2437-C41A-4BD7-AF2E-306A4EC101B9}" dt="2022-03-21T13:20:32.940" v="94"/>
          <pc:sldLayoutMkLst>
            <pc:docMk/>
            <pc:sldMasterMk cId="3910456512" sldId="2147483662"/>
            <pc:sldLayoutMk cId="108149793" sldId="2147483672"/>
          </pc:sldLayoutMkLst>
        </pc:sldLayoutChg>
        <pc:sldLayoutChg chg="modTransition">
          <pc:chgData name="Caroline.Fletcher-Moore" userId="6c6092ee-f2b1-46e7-8923-e1addd32087a" providerId="ADAL" clId="{350A2437-C41A-4BD7-AF2E-306A4EC101B9}" dt="2022-03-21T13:20:32.940" v="94"/>
          <pc:sldLayoutMkLst>
            <pc:docMk/>
            <pc:sldMasterMk cId="3910456512" sldId="2147483662"/>
            <pc:sldLayoutMk cId="3327157392" sldId="2147483673"/>
          </pc:sldLayoutMkLst>
        </pc:sldLayoutChg>
      </pc:sldMasterChg>
      <pc:sldMasterChg chg="modTransition modSldLayout">
        <pc:chgData name="Caroline.Fletcher-Moore" userId="6c6092ee-f2b1-46e7-8923-e1addd32087a" providerId="ADAL" clId="{350A2437-C41A-4BD7-AF2E-306A4EC101B9}" dt="2022-03-21T13:20:32.940" v="94"/>
        <pc:sldMasterMkLst>
          <pc:docMk/>
          <pc:sldMasterMk cId="1737812399" sldId="2147483674"/>
        </pc:sldMasterMkLst>
        <pc:sldLayoutChg chg="modTransition">
          <pc:chgData name="Caroline.Fletcher-Moore" userId="6c6092ee-f2b1-46e7-8923-e1addd32087a" providerId="ADAL" clId="{350A2437-C41A-4BD7-AF2E-306A4EC101B9}" dt="2022-03-21T13:20:32.940" v="94"/>
          <pc:sldLayoutMkLst>
            <pc:docMk/>
            <pc:sldMasterMk cId="1737812399" sldId="2147483674"/>
            <pc:sldLayoutMk cId="3701966501" sldId="2147483675"/>
          </pc:sldLayoutMkLst>
        </pc:sldLayoutChg>
        <pc:sldLayoutChg chg="modTransition">
          <pc:chgData name="Caroline.Fletcher-Moore" userId="6c6092ee-f2b1-46e7-8923-e1addd32087a" providerId="ADAL" clId="{350A2437-C41A-4BD7-AF2E-306A4EC101B9}" dt="2022-03-21T13:20:32.940" v="94"/>
          <pc:sldLayoutMkLst>
            <pc:docMk/>
            <pc:sldMasterMk cId="1737812399" sldId="2147483674"/>
            <pc:sldLayoutMk cId="1557276394" sldId="2147483676"/>
          </pc:sldLayoutMkLst>
        </pc:sldLayoutChg>
        <pc:sldLayoutChg chg="modTransition">
          <pc:chgData name="Caroline.Fletcher-Moore" userId="6c6092ee-f2b1-46e7-8923-e1addd32087a" providerId="ADAL" clId="{350A2437-C41A-4BD7-AF2E-306A4EC101B9}" dt="2022-03-21T13:20:32.940" v="94"/>
          <pc:sldLayoutMkLst>
            <pc:docMk/>
            <pc:sldMasterMk cId="1737812399" sldId="2147483674"/>
            <pc:sldLayoutMk cId="951351500" sldId="2147483677"/>
          </pc:sldLayoutMkLst>
        </pc:sldLayoutChg>
        <pc:sldLayoutChg chg="modTransition">
          <pc:chgData name="Caroline.Fletcher-Moore" userId="6c6092ee-f2b1-46e7-8923-e1addd32087a" providerId="ADAL" clId="{350A2437-C41A-4BD7-AF2E-306A4EC101B9}" dt="2022-03-21T13:20:32.940" v="94"/>
          <pc:sldLayoutMkLst>
            <pc:docMk/>
            <pc:sldMasterMk cId="1737812399" sldId="2147483674"/>
            <pc:sldLayoutMk cId="3474722622" sldId="2147483678"/>
          </pc:sldLayoutMkLst>
        </pc:sldLayoutChg>
      </pc:sldMasterChg>
      <pc:sldMasterChg chg="modTransition modSldLayout">
        <pc:chgData name="Caroline.Fletcher-Moore" userId="6c6092ee-f2b1-46e7-8923-e1addd32087a" providerId="ADAL" clId="{350A2437-C41A-4BD7-AF2E-306A4EC101B9}" dt="2022-03-21T13:20:32.940" v="94"/>
        <pc:sldMasterMkLst>
          <pc:docMk/>
          <pc:sldMasterMk cId="347977024" sldId="2147483679"/>
        </pc:sldMasterMkLst>
        <pc:sldLayoutChg chg="modTransition">
          <pc:chgData name="Caroline.Fletcher-Moore" userId="6c6092ee-f2b1-46e7-8923-e1addd32087a" providerId="ADAL" clId="{350A2437-C41A-4BD7-AF2E-306A4EC101B9}" dt="2022-03-21T13:20:32.940" v="94"/>
          <pc:sldLayoutMkLst>
            <pc:docMk/>
            <pc:sldMasterMk cId="347977024" sldId="2147483679"/>
            <pc:sldLayoutMk cId="3919895641" sldId="2147483680"/>
          </pc:sldLayoutMkLst>
        </pc:sldLayoutChg>
        <pc:sldLayoutChg chg="modTransition">
          <pc:chgData name="Caroline.Fletcher-Moore" userId="6c6092ee-f2b1-46e7-8923-e1addd32087a" providerId="ADAL" clId="{350A2437-C41A-4BD7-AF2E-306A4EC101B9}" dt="2022-03-21T13:20:32.940" v="94"/>
          <pc:sldLayoutMkLst>
            <pc:docMk/>
            <pc:sldMasterMk cId="347977024" sldId="2147483679"/>
            <pc:sldLayoutMk cId="3274699310" sldId="2147483681"/>
          </pc:sldLayoutMkLst>
        </pc:sldLayoutChg>
        <pc:sldLayoutChg chg="modTransition">
          <pc:chgData name="Caroline.Fletcher-Moore" userId="6c6092ee-f2b1-46e7-8923-e1addd32087a" providerId="ADAL" clId="{350A2437-C41A-4BD7-AF2E-306A4EC101B9}" dt="2022-03-21T13:20:32.940" v="94"/>
          <pc:sldLayoutMkLst>
            <pc:docMk/>
            <pc:sldMasterMk cId="347977024" sldId="2147483679"/>
            <pc:sldLayoutMk cId="3307019140" sldId="2147483682"/>
          </pc:sldLayoutMkLst>
        </pc:sldLayoutChg>
        <pc:sldLayoutChg chg="modTransition">
          <pc:chgData name="Caroline.Fletcher-Moore" userId="6c6092ee-f2b1-46e7-8923-e1addd32087a" providerId="ADAL" clId="{350A2437-C41A-4BD7-AF2E-306A4EC101B9}" dt="2022-03-21T13:20:32.940" v="94"/>
          <pc:sldLayoutMkLst>
            <pc:docMk/>
            <pc:sldMasterMk cId="347977024" sldId="2147483679"/>
            <pc:sldLayoutMk cId="3558593373" sldId="2147483683"/>
          </pc:sldLayoutMkLst>
        </pc:sldLayoutChg>
        <pc:sldLayoutChg chg="modTransition">
          <pc:chgData name="Caroline.Fletcher-Moore" userId="6c6092ee-f2b1-46e7-8923-e1addd32087a" providerId="ADAL" clId="{350A2437-C41A-4BD7-AF2E-306A4EC101B9}" dt="2022-03-21T13:20:32.940" v="94"/>
          <pc:sldLayoutMkLst>
            <pc:docMk/>
            <pc:sldMasterMk cId="347977024" sldId="2147483679"/>
            <pc:sldLayoutMk cId="3182215460" sldId="2147483684"/>
          </pc:sldLayoutMkLst>
        </pc:sldLayoutChg>
        <pc:sldLayoutChg chg="modTransition">
          <pc:chgData name="Caroline.Fletcher-Moore" userId="6c6092ee-f2b1-46e7-8923-e1addd32087a" providerId="ADAL" clId="{350A2437-C41A-4BD7-AF2E-306A4EC101B9}" dt="2022-03-21T13:20:32.940" v="94"/>
          <pc:sldLayoutMkLst>
            <pc:docMk/>
            <pc:sldMasterMk cId="347977024" sldId="2147483679"/>
            <pc:sldLayoutMk cId="3159988675" sldId="2147483685"/>
          </pc:sldLayoutMkLst>
        </pc:sldLayoutChg>
        <pc:sldLayoutChg chg="modTransition">
          <pc:chgData name="Caroline.Fletcher-Moore" userId="6c6092ee-f2b1-46e7-8923-e1addd32087a" providerId="ADAL" clId="{350A2437-C41A-4BD7-AF2E-306A4EC101B9}" dt="2022-03-21T13:20:32.940" v="94"/>
          <pc:sldLayoutMkLst>
            <pc:docMk/>
            <pc:sldMasterMk cId="347977024" sldId="2147483679"/>
            <pc:sldLayoutMk cId="765426211" sldId="2147483686"/>
          </pc:sldLayoutMkLst>
        </pc:sldLayoutChg>
        <pc:sldLayoutChg chg="modTransition">
          <pc:chgData name="Caroline.Fletcher-Moore" userId="6c6092ee-f2b1-46e7-8923-e1addd32087a" providerId="ADAL" clId="{350A2437-C41A-4BD7-AF2E-306A4EC101B9}" dt="2022-03-21T13:20:32.940" v="94"/>
          <pc:sldLayoutMkLst>
            <pc:docMk/>
            <pc:sldMasterMk cId="347977024" sldId="2147483679"/>
            <pc:sldLayoutMk cId="1592199877" sldId="2147483687"/>
          </pc:sldLayoutMkLst>
        </pc:sldLayoutChg>
        <pc:sldLayoutChg chg="modTransition">
          <pc:chgData name="Caroline.Fletcher-Moore" userId="6c6092ee-f2b1-46e7-8923-e1addd32087a" providerId="ADAL" clId="{350A2437-C41A-4BD7-AF2E-306A4EC101B9}" dt="2022-03-21T13:20:32.940" v="94"/>
          <pc:sldLayoutMkLst>
            <pc:docMk/>
            <pc:sldMasterMk cId="347977024" sldId="2147483679"/>
            <pc:sldLayoutMk cId="3694652069" sldId="2147483688"/>
          </pc:sldLayoutMkLst>
        </pc:sldLayoutChg>
        <pc:sldLayoutChg chg="modTransition">
          <pc:chgData name="Caroline.Fletcher-Moore" userId="6c6092ee-f2b1-46e7-8923-e1addd32087a" providerId="ADAL" clId="{350A2437-C41A-4BD7-AF2E-306A4EC101B9}" dt="2022-03-21T13:20:32.940" v="94"/>
          <pc:sldLayoutMkLst>
            <pc:docMk/>
            <pc:sldMasterMk cId="347977024" sldId="2147483679"/>
            <pc:sldLayoutMk cId="38457278" sldId="2147483689"/>
          </pc:sldLayoutMkLst>
        </pc:sldLayoutChg>
        <pc:sldLayoutChg chg="modTransition">
          <pc:chgData name="Caroline.Fletcher-Moore" userId="6c6092ee-f2b1-46e7-8923-e1addd32087a" providerId="ADAL" clId="{350A2437-C41A-4BD7-AF2E-306A4EC101B9}" dt="2022-03-21T13:20:32.940" v="94"/>
          <pc:sldLayoutMkLst>
            <pc:docMk/>
            <pc:sldMasterMk cId="347977024" sldId="2147483679"/>
            <pc:sldLayoutMk cId="2461636734" sldId="2147483690"/>
          </pc:sldLayoutMkLst>
        </pc:sldLayoutChg>
        <pc:sldLayoutChg chg="modTransition">
          <pc:chgData name="Caroline.Fletcher-Moore" userId="6c6092ee-f2b1-46e7-8923-e1addd32087a" providerId="ADAL" clId="{350A2437-C41A-4BD7-AF2E-306A4EC101B9}" dt="2022-03-21T13:20:32.940" v="94"/>
          <pc:sldLayoutMkLst>
            <pc:docMk/>
            <pc:sldMasterMk cId="347977024" sldId="2147483679"/>
            <pc:sldLayoutMk cId="2253296594" sldId="2147483691"/>
          </pc:sldLayoutMkLst>
        </pc:sldLayoutChg>
        <pc:sldLayoutChg chg="modTransition">
          <pc:chgData name="Caroline.Fletcher-Moore" userId="6c6092ee-f2b1-46e7-8923-e1addd32087a" providerId="ADAL" clId="{350A2437-C41A-4BD7-AF2E-306A4EC101B9}" dt="2022-03-21T13:20:32.940" v="94"/>
          <pc:sldLayoutMkLst>
            <pc:docMk/>
            <pc:sldMasterMk cId="347977024" sldId="2147483679"/>
            <pc:sldLayoutMk cId="1469491107" sldId="2147483692"/>
          </pc:sldLayoutMkLst>
        </pc:sldLayoutChg>
        <pc:sldLayoutChg chg="modTransition">
          <pc:chgData name="Caroline.Fletcher-Moore" userId="6c6092ee-f2b1-46e7-8923-e1addd32087a" providerId="ADAL" clId="{350A2437-C41A-4BD7-AF2E-306A4EC101B9}" dt="2022-03-21T13:20:32.940" v="94"/>
          <pc:sldLayoutMkLst>
            <pc:docMk/>
            <pc:sldMasterMk cId="347977024" sldId="2147483679"/>
            <pc:sldLayoutMk cId="2987361784" sldId="2147483693"/>
          </pc:sldLayoutMkLst>
        </pc:sldLayoutChg>
        <pc:sldLayoutChg chg="modTransition">
          <pc:chgData name="Caroline.Fletcher-Moore" userId="6c6092ee-f2b1-46e7-8923-e1addd32087a" providerId="ADAL" clId="{350A2437-C41A-4BD7-AF2E-306A4EC101B9}" dt="2022-03-21T13:20:32.940" v="94"/>
          <pc:sldLayoutMkLst>
            <pc:docMk/>
            <pc:sldMasterMk cId="347977024" sldId="2147483679"/>
            <pc:sldLayoutMk cId="3080149201" sldId="2147483694"/>
          </pc:sldLayoutMkLst>
        </pc:sldLayoutChg>
        <pc:sldLayoutChg chg="modTransition">
          <pc:chgData name="Caroline.Fletcher-Moore" userId="6c6092ee-f2b1-46e7-8923-e1addd32087a" providerId="ADAL" clId="{350A2437-C41A-4BD7-AF2E-306A4EC101B9}" dt="2022-03-21T13:20:32.940" v="94"/>
          <pc:sldLayoutMkLst>
            <pc:docMk/>
            <pc:sldMasterMk cId="347977024" sldId="2147483679"/>
            <pc:sldLayoutMk cId="1657936603" sldId="2147483695"/>
          </pc:sldLayoutMkLst>
        </pc:sldLayoutChg>
        <pc:sldLayoutChg chg="modTransition">
          <pc:chgData name="Caroline.Fletcher-Moore" userId="6c6092ee-f2b1-46e7-8923-e1addd32087a" providerId="ADAL" clId="{350A2437-C41A-4BD7-AF2E-306A4EC101B9}" dt="2022-03-21T13:20:32.940" v="94"/>
          <pc:sldLayoutMkLst>
            <pc:docMk/>
            <pc:sldMasterMk cId="347977024" sldId="2147483679"/>
            <pc:sldLayoutMk cId="3588368535" sldId="2147483696"/>
          </pc:sldLayoutMkLst>
        </pc:sldLayoutChg>
        <pc:sldLayoutChg chg="modTransition">
          <pc:chgData name="Caroline.Fletcher-Moore" userId="6c6092ee-f2b1-46e7-8923-e1addd32087a" providerId="ADAL" clId="{350A2437-C41A-4BD7-AF2E-306A4EC101B9}" dt="2022-03-21T13:20:32.940" v="94"/>
          <pc:sldLayoutMkLst>
            <pc:docMk/>
            <pc:sldMasterMk cId="347977024" sldId="2147483679"/>
            <pc:sldLayoutMk cId="2362026740" sldId="2147483697"/>
          </pc:sldLayoutMkLst>
        </pc:sldLayoutChg>
        <pc:sldLayoutChg chg="modTransition">
          <pc:chgData name="Caroline.Fletcher-Moore" userId="6c6092ee-f2b1-46e7-8923-e1addd32087a" providerId="ADAL" clId="{350A2437-C41A-4BD7-AF2E-306A4EC101B9}" dt="2022-03-21T13:20:32.940" v="94"/>
          <pc:sldLayoutMkLst>
            <pc:docMk/>
            <pc:sldMasterMk cId="347977024" sldId="2147483679"/>
            <pc:sldLayoutMk cId="544905105" sldId="2147483698"/>
          </pc:sldLayoutMkLst>
        </pc:sldLayoutChg>
        <pc:sldLayoutChg chg="modTransition">
          <pc:chgData name="Caroline.Fletcher-Moore" userId="6c6092ee-f2b1-46e7-8923-e1addd32087a" providerId="ADAL" clId="{350A2437-C41A-4BD7-AF2E-306A4EC101B9}" dt="2022-03-21T13:20:32.940" v="94"/>
          <pc:sldLayoutMkLst>
            <pc:docMk/>
            <pc:sldMasterMk cId="347977024" sldId="2147483679"/>
            <pc:sldLayoutMk cId="1576226252" sldId="2147483699"/>
          </pc:sldLayoutMkLst>
        </pc:sldLayoutChg>
        <pc:sldLayoutChg chg="modTransition">
          <pc:chgData name="Caroline.Fletcher-Moore" userId="6c6092ee-f2b1-46e7-8923-e1addd32087a" providerId="ADAL" clId="{350A2437-C41A-4BD7-AF2E-306A4EC101B9}" dt="2022-03-21T13:20:32.940" v="94"/>
          <pc:sldLayoutMkLst>
            <pc:docMk/>
            <pc:sldMasterMk cId="347977024" sldId="2147483679"/>
            <pc:sldLayoutMk cId="3449712744" sldId="2147483700"/>
          </pc:sldLayoutMkLst>
        </pc:sldLayoutChg>
        <pc:sldLayoutChg chg="modTransition">
          <pc:chgData name="Caroline.Fletcher-Moore" userId="6c6092ee-f2b1-46e7-8923-e1addd32087a" providerId="ADAL" clId="{350A2437-C41A-4BD7-AF2E-306A4EC101B9}" dt="2022-03-21T13:20:32.940" v="94"/>
          <pc:sldLayoutMkLst>
            <pc:docMk/>
            <pc:sldMasterMk cId="347977024" sldId="2147483679"/>
            <pc:sldLayoutMk cId="4230114265" sldId="2147483701"/>
          </pc:sldLayoutMkLst>
        </pc:sldLayoutChg>
        <pc:sldLayoutChg chg="modTransition">
          <pc:chgData name="Caroline.Fletcher-Moore" userId="6c6092ee-f2b1-46e7-8923-e1addd32087a" providerId="ADAL" clId="{350A2437-C41A-4BD7-AF2E-306A4EC101B9}" dt="2022-03-21T13:20:32.940" v="94"/>
          <pc:sldLayoutMkLst>
            <pc:docMk/>
            <pc:sldMasterMk cId="347977024" sldId="2147483679"/>
            <pc:sldLayoutMk cId="1379075734" sldId="2147483702"/>
          </pc:sldLayoutMkLst>
        </pc:sldLayoutChg>
        <pc:sldLayoutChg chg="modTransition">
          <pc:chgData name="Caroline.Fletcher-Moore" userId="6c6092ee-f2b1-46e7-8923-e1addd32087a" providerId="ADAL" clId="{350A2437-C41A-4BD7-AF2E-306A4EC101B9}" dt="2022-03-21T13:20:32.940" v="94"/>
          <pc:sldLayoutMkLst>
            <pc:docMk/>
            <pc:sldMasterMk cId="347977024" sldId="2147483679"/>
            <pc:sldLayoutMk cId="1822925471" sldId="2147483703"/>
          </pc:sldLayoutMkLst>
        </pc:sldLayoutChg>
        <pc:sldLayoutChg chg="modTransition">
          <pc:chgData name="Caroline.Fletcher-Moore" userId="6c6092ee-f2b1-46e7-8923-e1addd32087a" providerId="ADAL" clId="{350A2437-C41A-4BD7-AF2E-306A4EC101B9}" dt="2022-03-21T13:20:32.940" v="94"/>
          <pc:sldLayoutMkLst>
            <pc:docMk/>
            <pc:sldMasterMk cId="347977024" sldId="2147483679"/>
            <pc:sldLayoutMk cId="2711269588" sldId="2147483704"/>
          </pc:sldLayoutMkLst>
        </pc:sldLayoutChg>
        <pc:sldLayoutChg chg="modTransition">
          <pc:chgData name="Caroline.Fletcher-Moore" userId="6c6092ee-f2b1-46e7-8923-e1addd32087a" providerId="ADAL" clId="{350A2437-C41A-4BD7-AF2E-306A4EC101B9}" dt="2022-03-21T13:20:32.940" v="94"/>
          <pc:sldLayoutMkLst>
            <pc:docMk/>
            <pc:sldMasterMk cId="347977024" sldId="2147483679"/>
            <pc:sldLayoutMk cId="1345001127" sldId="2147483705"/>
          </pc:sldLayoutMkLst>
        </pc:sldLayoutChg>
        <pc:sldLayoutChg chg="modTransition">
          <pc:chgData name="Caroline.Fletcher-Moore" userId="6c6092ee-f2b1-46e7-8923-e1addd32087a" providerId="ADAL" clId="{350A2437-C41A-4BD7-AF2E-306A4EC101B9}" dt="2022-03-21T13:20:32.940" v="94"/>
          <pc:sldLayoutMkLst>
            <pc:docMk/>
            <pc:sldMasterMk cId="347977024" sldId="2147483679"/>
            <pc:sldLayoutMk cId="3540744068" sldId="2147483706"/>
          </pc:sldLayoutMkLst>
        </pc:sldLayoutChg>
        <pc:sldLayoutChg chg="modTransition">
          <pc:chgData name="Caroline.Fletcher-Moore" userId="6c6092ee-f2b1-46e7-8923-e1addd32087a" providerId="ADAL" clId="{350A2437-C41A-4BD7-AF2E-306A4EC101B9}" dt="2022-03-21T13:20:32.940" v="94"/>
          <pc:sldLayoutMkLst>
            <pc:docMk/>
            <pc:sldMasterMk cId="347977024" sldId="2147483679"/>
            <pc:sldLayoutMk cId="1781276496" sldId="2147483707"/>
          </pc:sldLayoutMkLst>
        </pc:sldLayoutChg>
        <pc:sldLayoutChg chg="modTransition">
          <pc:chgData name="Caroline.Fletcher-Moore" userId="6c6092ee-f2b1-46e7-8923-e1addd32087a" providerId="ADAL" clId="{350A2437-C41A-4BD7-AF2E-306A4EC101B9}" dt="2022-03-21T13:20:32.940" v="94"/>
          <pc:sldLayoutMkLst>
            <pc:docMk/>
            <pc:sldMasterMk cId="347977024" sldId="2147483679"/>
            <pc:sldLayoutMk cId="387747890" sldId="2147483708"/>
          </pc:sldLayoutMkLst>
        </pc:sldLayoutChg>
        <pc:sldLayoutChg chg="modTransition">
          <pc:chgData name="Caroline.Fletcher-Moore" userId="6c6092ee-f2b1-46e7-8923-e1addd32087a" providerId="ADAL" clId="{350A2437-C41A-4BD7-AF2E-306A4EC101B9}" dt="2022-03-21T13:20:32.940" v="94"/>
          <pc:sldLayoutMkLst>
            <pc:docMk/>
            <pc:sldMasterMk cId="347977024" sldId="2147483679"/>
            <pc:sldLayoutMk cId="4229280388" sldId="2147483709"/>
          </pc:sldLayoutMkLst>
        </pc:sldLayoutChg>
        <pc:sldLayoutChg chg="modTransition">
          <pc:chgData name="Caroline.Fletcher-Moore" userId="6c6092ee-f2b1-46e7-8923-e1addd32087a" providerId="ADAL" clId="{350A2437-C41A-4BD7-AF2E-306A4EC101B9}" dt="2022-03-21T13:20:32.940" v="94"/>
          <pc:sldLayoutMkLst>
            <pc:docMk/>
            <pc:sldMasterMk cId="347977024" sldId="2147483679"/>
            <pc:sldLayoutMk cId="2474171308" sldId="2147483710"/>
          </pc:sldLayoutMkLst>
        </pc:sldLayoutChg>
        <pc:sldLayoutChg chg="modTransition">
          <pc:chgData name="Caroline.Fletcher-Moore" userId="6c6092ee-f2b1-46e7-8923-e1addd32087a" providerId="ADAL" clId="{350A2437-C41A-4BD7-AF2E-306A4EC101B9}" dt="2022-03-21T13:20:32.940" v="94"/>
          <pc:sldLayoutMkLst>
            <pc:docMk/>
            <pc:sldMasterMk cId="347977024" sldId="2147483679"/>
            <pc:sldLayoutMk cId="321034826" sldId="2147483711"/>
          </pc:sldLayoutMkLst>
        </pc:sldLayoutChg>
        <pc:sldLayoutChg chg="modTransition">
          <pc:chgData name="Caroline.Fletcher-Moore" userId="6c6092ee-f2b1-46e7-8923-e1addd32087a" providerId="ADAL" clId="{350A2437-C41A-4BD7-AF2E-306A4EC101B9}" dt="2022-03-21T13:20:32.940" v="94"/>
          <pc:sldLayoutMkLst>
            <pc:docMk/>
            <pc:sldMasterMk cId="347977024" sldId="2147483679"/>
            <pc:sldLayoutMk cId="3013535131" sldId="2147483712"/>
          </pc:sldLayoutMkLst>
        </pc:sldLayoutChg>
        <pc:sldLayoutChg chg="modTransition">
          <pc:chgData name="Caroline.Fletcher-Moore" userId="6c6092ee-f2b1-46e7-8923-e1addd32087a" providerId="ADAL" clId="{350A2437-C41A-4BD7-AF2E-306A4EC101B9}" dt="2022-03-21T13:20:32.940" v="94"/>
          <pc:sldLayoutMkLst>
            <pc:docMk/>
            <pc:sldMasterMk cId="347977024" sldId="2147483679"/>
            <pc:sldLayoutMk cId="4020359915" sldId="2147483713"/>
          </pc:sldLayoutMkLst>
        </pc:sldLayoutChg>
        <pc:sldLayoutChg chg="modTransition">
          <pc:chgData name="Caroline.Fletcher-Moore" userId="6c6092ee-f2b1-46e7-8923-e1addd32087a" providerId="ADAL" clId="{350A2437-C41A-4BD7-AF2E-306A4EC101B9}" dt="2022-03-21T13:20:32.940" v="94"/>
          <pc:sldLayoutMkLst>
            <pc:docMk/>
            <pc:sldMasterMk cId="347977024" sldId="2147483679"/>
            <pc:sldLayoutMk cId="2092056625" sldId="2147483714"/>
          </pc:sldLayoutMkLst>
        </pc:sldLayoutChg>
        <pc:sldLayoutChg chg="modTransition">
          <pc:chgData name="Caroline.Fletcher-Moore" userId="6c6092ee-f2b1-46e7-8923-e1addd32087a" providerId="ADAL" clId="{350A2437-C41A-4BD7-AF2E-306A4EC101B9}" dt="2022-03-21T13:20:32.940" v="94"/>
          <pc:sldLayoutMkLst>
            <pc:docMk/>
            <pc:sldMasterMk cId="347977024" sldId="2147483679"/>
            <pc:sldLayoutMk cId="272489155" sldId="2147483715"/>
          </pc:sldLayoutMkLst>
        </pc:sldLayoutChg>
        <pc:sldLayoutChg chg="modTransition">
          <pc:chgData name="Caroline.Fletcher-Moore" userId="6c6092ee-f2b1-46e7-8923-e1addd32087a" providerId="ADAL" clId="{350A2437-C41A-4BD7-AF2E-306A4EC101B9}" dt="2022-03-21T13:20:32.940" v="94"/>
          <pc:sldLayoutMkLst>
            <pc:docMk/>
            <pc:sldMasterMk cId="347977024" sldId="2147483679"/>
            <pc:sldLayoutMk cId="715461601" sldId="2147483716"/>
          </pc:sldLayoutMkLst>
        </pc:sldLayoutChg>
        <pc:sldLayoutChg chg="modTransition">
          <pc:chgData name="Caroline.Fletcher-Moore" userId="6c6092ee-f2b1-46e7-8923-e1addd32087a" providerId="ADAL" clId="{350A2437-C41A-4BD7-AF2E-306A4EC101B9}" dt="2022-03-21T13:20:32.940" v="94"/>
          <pc:sldLayoutMkLst>
            <pc:docMk/>
            <pc:sldMasterMk cId="347977024" sldId="2147483679"/>
            <pc:sldLayoutMk cId="2071477593" sldId="2147483717"/>
          </pc:sldLayoutMkLst>
        </pc:sldLayoutChg>
      </pc:sldMasterChg>
      <pc:sldMasterChg chg="modTransition modSldLayout">
        <pc:chgData name="Caroline.Fletcher-Moore" userId="6c6092ee-f2b1-46e7-8923-e1addd32087a" providerId="ADAL" clId="{350A2437-C41A-4BD7-AF2E-306A4EC101B9}" dt="2022-03-21T13:20:32.940" v="94"/>
        <pc:sldMasterMkLst>
          <pc:docMk/>
          <pc:sldMasterMk cId="2848692509" sldId="2147483718"/>
        </pc:sldMasterMkLst>
        <pc:sldLayoutChg chg="modTransition">
          <pc:chgData name="Caroline.Fletcher-Moore" userId="6c6092ee-f2b1-46e7-8923-e1addd32087a" providerId="ADAL" clId="{350A2437-C41A-4BD7-AF2E-306A4EC101B9}" dt="2022-03-21T13:20:32.940" v="94"/>
          <pc:sldLayoutMkLst>
            <pc:docMk/>
            <pc:sldMasterMk cId="2848692509" sldId="2147483718"/>
            <pc:sldLayoutMk cId="1061010279" sldId="2147483719"/>
          </pc:sldLayoutMkLst>
        </pc:sldLayoutChg>
        <pc:sldLayoutChg chg="modTransition">
          <pc:chgData name="Caroline.Fletcher-Moore" userId="6c6092ee-f2b1-46e7-8923-e1addd32087a" providerId="ADAL" clId="{350A2437-C41A-4BD7-AF2E-306A4EC101B9}" dt="2022-03-21T13:20:32.940" v="94"/>
          <pc:sldLayoutMkLst>
            <pc:docMk/>
            <pc:sldMasterMk cId="2848692509" sldId="2147483718"/>
            <pc:sldLayoutMk cId="2117071699" sldId="2147483720"/>
          </pc:sldLayoutMkLst>
        </pc:sldLayoutChg>
        <pc:sldLayoutChg chg="modTransition">
          <pc:chgData name="Caroline.Fletcher-Moore" userId="6c6092ee-f2b1-46e7-8923-e1addd32087a" providerId="ADAL" clId="{350A2437-C41A-4BD7-AF2E-306A4EC101B9}" dt="2022-03-21T13:20:32.940" v="94"/>
          <pc:sldLayoutMkLst>
            <pc:docMk/>
            <pc:sldMasterMk cId="2848692509" sldId="2147483718"/>
            <pc:sldLayoutMk cId="4019113801" sldId="2147483721"/>
          </pc:sldLayoutMkLst>
        </pc:sldLayoutChg>
        <pc:sldLayoutChg chg="modTransition">
          <pc:chgData name="Caroline.Fletcher-Moore" userId="6c6092ee-f2b1-46e7-8923-e1addd32087a" providerId="ADAL" clId="{350A2437-C41A-4BD7-AF2E-306A4EC101B9}" dt="2022-03-21T13:20:32.940" v="94"/>
          <pc:sldLayoutMkLst>
            <pc:docMk/>
            <pc:sldMasterMk cId="2848692509" sldId="2147483718"/>
            <pc:sldLayoutMk cId="3138092498" sldId="2147483722"/>
          </pc:sldLayoutMkLst>
        </pc:sldLayoutChg>
        <pc:sldLayoutChg chg="modTransition">
          <pc:chgData name="Caroline.Fletcher-Moore" userId="6c6092ee-f2b1-46e7-8923-e1addd32087a" providerId="ADAL" clId="{350A2437-C41A-4BD7-AF2E-306A4EC101B9}" dt="2022-03-21T13:20:32.940" v="94"/>
          <pc:sldLayoutMkLst>
            <pc:docMk/>
            <pc:sldMasterMk cId="2848692509" sldId="2147483718"/>
            <pc:sldLayoutMk cId="1582664429" sldId="2147483723"/>
          </pc:sldLayoutMkLst>
        </pc:sldLayoutChg>
        <pc:sldLayoutChg chg="modTransition">
          <pc:chgData name="Caroline.Fletcher-Moore" userId="6c6092ee-f2b1-46e7-8923-e1addd32087a" providerId="ADAL" clId="{350A2437-C41A-4BD7-AF2E-306A4EC101B9}" dt="2022-03-21T13:20:32.940" v="94"/>
          <pc:sldLayoutMkLst>
            <pc:docMk/>
            <pc:sldMasterMk cId="2848692509" sldId="2147483718"/>
            <pc:sldLayoutMk cId="4289919283" sldId="2147483724"/>
          </pc:sldLayoutMkLst>
        </pc:sldLayoutChg>
      </pc:sldMasterChg>
      <pc:sldMasterChg chg="modTransition modSldLayout">
        <pc:chgData name="Caroline.Fletcher-Moore" userId="6c6092ee-f2b1-46e7-8923-e1addd32087a" providerId="ADAL" clId="{350A2437-C41A-4BD7-AF2E-306A4EC101B9}" dt="2022-03-21T13:20:32.940" v="94"/>
        <pc:sldMasterMkLst>
          <pc:docMk/>
          <pc:sldMasterMk cId="3832405394" sldId="2147483725"/>
        </pc:sldMasterMkLst>
        <pc:sldLayoutChg chg="modTransition">
          <pc:chgData name="Caroline.Fletcher-Moore" userId="6c6092ee-f2b1-46e7-8923-e1addd32087a" providerId="ADAL" clId="{350A2437-C41A-4BD7-AF2E-306A4EC101B9}" dt="2022-03-21T13:20:32.940" v="94"/>
          <pc:sldLayoutMkLst>
            <pc:docMk/>
            <pc:sldMasterMk cId="3832405394" sldId="2147483725"/>
            <pc:sldLayoutMk cId="1189160608" sldId="2147483726"/>
          </pc:sldLayoutMkLst>
        </pc:sldLayoutChg>
        <pc:sldLayoutChg chg="modTransition">
          <pc:chgData name="Caroline.Fletcher-Moore" userId="6c6092ee-f2b1-46e7-8923-e1addd32087a" providerId="ADAL" clId="{350A2437-C41A-4BD7-AF2E-306A4EC101B9}" dt="2022-03-21T13:20:32.940" v="94"/>
          <pc:sldLayoutMkLst>
            <pc:docMk/>
            <pc:sldMasterMk cId="3832405394" sldId="2147483725"/>
            <pc:sldLayoutMk cId="3217807039" sldId="2147483727"/>
          </pc:sldLayoutMkLst>
        </pc:sldLayoutChg>
        <pc:sldLayoutChg chg="modTransition">
          <pc:chgData name="Caroline.Fletcher-Moore" userId="6c6092ee-f2b1-46e7-8923-e1addd32087a" providerId="ADAL" clId="{350A2437-C41A-4BD7-AF2E-306A4EC101B9}" dt="2022-03-21T13:20:32.940" v="94"/>
          <pc:sldLayoutMkLst>
            <pc:docMk/>
            <pc:sldMasterMk cId="3832405394" sldId="2147483725"/>
            <pc:sldLayoutMk cId="3869995812" sldId="2147483728"/>
          </pc:sldLayoutMkLst>
        </pc:sldLayoutChg>
        <pc:sldLayoutChg chg="modTransition">
          <pc:chgData name="Caroline.Fletcher-Moore" userId="6c6092ee-f2b1-46e7-8923-e1addd32087a" providerId="ADAL" clId="{350A2437-C41A-4BD7-AF2E-306A4EC101B9}" dt="2022-03-21T13:20:32.940" v="94"/>
          <pc:sldLayoutMkLst>
            <pc:docMk/>
            <pc:sldMasterMk cId="3832405394" sldId="2147483725"/>
            <pc:sldLayoutMk cId="1475081460" sldId="2147483729"/>
          </pc:sldLayoutMkLst>
        </pc:sldLayoutChg>
        <pc:sldLayoutChg chg="modTransition">
          <pc:chgData name="Caroline.Fletcher-Moore" userId="6c6092ee-f2b1-46e7-8923-e1addd32087a" providerId="ADAL" clId="{350A2437-C41A-4BD7-AF2E-306A4EC101B9}" dt="2022-03-21T13:20:32.940" v="94"/>
          <pc:sldLayoutMkLst>
            <pc:docMk/>
            <pc:sldMasterMk cId="3832405394" sldId="2147483725"/>
            <pc:sldLayoutMk cId="1682366601" sldId="2147483730"/>
          </pc:sldLayoutMkLst>
        </pc:sldLayoutChg>
        <pc:sldLayoutChg chg="modTransition">
          <pc:chgData name="Caroline.Fletcher-Moore" userId="6c6092ee-f2b1-46e7-8923-e1addd32087a" providerId="ADAL" clId="{350A2437-C41A-4BD7-AF2E-306A4EC101B9}" dt="2022-03-21T13:20:32.940" v="94"/>
          <pc:sldLayoutMkLst>
            <pc:docMk/>
            <pc:sldMasterMk cId="3832405394" sldId="2147483725"/>
            <pc:sldLayoutMk cId="4190502161" sldId="2147483731"/>
          </pc:sldLayoutMkLst>
        </pc:sldLayoutChg>
        <pc:sldLayoutChg chg="modTransition">
          <pc:chgData name="Caroline.Fletcher-Moore" userId="6c6092ee-f2b1-46e7-8923-e1addd32087a" providerId="ADAL" clId="{350A2437-C41A-4BD7-AF2E-306A4EC101B9}" dt="2022-03-21T13:20:32.940" v="94"/>
          <pc:sldLayoutMkLst>
            <pc:docMk/>
            <pc:sldMasterMk cId="3832405394" sldId="2147483725"/>
            <pc:sldLayoutMk cId="2162189002" sldId="2147483732"/>
          </pc:sldLayoutMkLst>
        </pc:sldLayoutChg>
        <pc:sldLayoutChg chg="modTransition">
          <pc:chgData name="Caroline.Fletcher-Moore" userId="6c6092ee-f2b1-46e7-8923-e1addd32087a" providerId="ADAL" clId="{350A2437-C41A-4BD7-AF2E-306A4EC101B9}" dt="2022-03-21T13:20:32.940" v="94"/>
          <pc:sldLayoutMkLst>
            <pc:docMk/>
            <pc:sldMasterMk cId="3832405394" sldId="2147483725"/>
            <pc:sldLayoutMk cId="3613735230" sldId="2147483733"/>
          </pc:sldLayoutMkLst>
        </pc:sldLayoutChg>
        <pc:sldLayoutChg chg="modTransition">
          <pc:chgData name="Caroline.Fletcher-Moore" userId="6c6092ee-f2b1-46e7-8923-e1addd32087a" providerId="ADAL" clId="{350A2437-C41A-4BD7-AF2E-306A4EC101B9}" dt="2022-03-21T13:20:32.940" v="94"/>
          <pc:sldLayoutMkLst>
            <pc:docMk/>
            <pc:sldMasterMk cId="3832405394" sldId="2147483725"/>
            <pc:sldLayoutMk cId="3372486470" sldId="2147483734"/>
          </pc:sldLayoutMkLst>
        </pc:sldLayoutChg>
        <pc:sldLayoutChg chg="modTransition">
          <pc:chgData name="Caroline.Fletcher-Moore" userId="6c6092ee-f2b1-46e7-8923-e1addd32087a" providerId="ADAL" clId="{350A2437-C41A-4BD7-AF2E-306A4EC101B9}" dt="2022-03-21T13:20:32.940" v="94"/>
          <pc:sldLayoutMkLst>
            <pc:docMk/>
            <pc:sldMasterMk cId="3832405394" sldId="2147483725"/>
            <pc:sldLayoutMk cId="575329358" sldId="2147483735"/>
          </pc:sldLayoutMkLst>
        </pc:sldLayoutChg>
        <pc:sldLayoutChg chg="modTransition">
          <pc:chgData name="Caroline.Fletcher-Moore" userId="6c6092ee-f2b1-46e7-8923-e1addd32087a" providerId="ADAL" clId="{350A2437-C41A-4BD7-AF2E-306A4EC101B9}" dt="2022-03-21T13:20:32.940" v="94"/>
          <pc:sldLayoutMkLst>
            <pc:docMk/>
            <pc:sldMasterMk cId="3832405394" sldId="2147483725"/>
            <pc:sldLayoutMk cId="13317853" sldId="2147483736"/>
          </pc:sldLayoutMkLst>
        </pc:sldLayoutChg>
      </pc:sldMasterChg>
      <pc:sldMasterChg chg="modTransition modSldLayout">
        <pc:chgData name="Caroline.Fletcher-Moore" userId="6c6092ee-f2b1-46e7-8923-e1addd32087a" providerId="ADAL" clId="{350A2437-C41A-4BD7-AF2E-306A4EC101B9}" dt="2022-03-21T13:20:32.940" v="94"/>
        <pc:sldMasterMkLst>
          <pc:docMk/>
          <pc:sldMasterMk cId="1671504506" sldId="2147483737"/>
        </pc:sldMasterMkLst>
        <pc:sldLayoutChg chg="modTransition">
          <pc:chgData name="Caroline.Fletcher-Moore" userId="6c6092ee-f2b1-46e7-8923-e1addd32087a" providerId="ADAL" clId="{350A2437-C41A-4BD7-AF2E-306A4EC101B9}" dt="2022-03-21T13:20:32.940" v="94"/>
          <pc:sldLayoutMkLst>
            <pc:docMk/>
            <pc:sldMasterMk cId="1671504506" sldId="2147483737"/>
            <pc:sldLayoutMk cId="3341203075" sldId="2147483738"/>
          </pc:sldLayoutMkLst>
        </pc:sldLayoutChg>
        <pc:sldLayoutChg chg="modTransition">
          <pc:chgData name="Caroline.Fletcher-Moore" userId="6c6092ee-f2b1-46e7-8923-e1addd32087a" providerId="ADAL" clId="{350A2437-C41A-4BD7-AF2E-306A4EC101B9}" dt="2022-03-21T13:20:32.940" v="94"/>
          <pc:sldLayoutMkLst>
            <pc:docMk/>
            <pc:sldMasterMk cId="1671504506" sldId="2147483737"/>
            <pc:sldLayoutMk cId="2188727076" sldId="2147483739"/>
          </pc:sldLayoutMkLst>
        </pc:sldLayoutChg>
        <pc:sldLayoutChg chg="modTransition">
          <pc:chgData name="Caroline.Fletcher-Moore" userId="6c6092ee-f2b1-46e7-8923-e1addd32087a" providerId="ADAL" clId="{350A2437-C41A-4BD7-AF2E-306A4EC101B9}" dt="2022-03-21T13:20:32.940" v="94"/>
          <pc:sldLayoutMkLst>
            <pc:docMk/>
            <pc:sldMasterMk cId="1671504506" sldId="2147483737"/>
            <pc:sldLayoutMk cId="1871209125" sldId="2147483740"/>
          </pc:sldLayoutMkLst>
        </pc:sldLayoutChg>
        <pc:sldLayoutChg chg="modTransition">
          <pc:chgData name="Caroline.Fletcher-Moore" userId="6c6092ee-f2b1-46e7-8923-e1addd32087a" providerId="ADAL" clId="{350A2437-C41A-4BD7-AF2E-306A4EC101B9}" dt="2022-03-21T13:20:32.940" v="94"/>
          <pc:sldLayoutMkLst>
            <pc:docMk/>
            <pc:sldMasterMk cId="1671504506" sldId="2147483737"/>
            <pc:sldLayoutMk cId="744631545" sldId="2147483741"/>
          </pc:sldLayoutMkLst>
        </pc:sldLayoutChg>
      </pc:sldMasterChg>
      <pc:sldMasterChg chg="modTransition modSldLayout">
        <pc:chgData name="Caroline.Fletcher-Moore" userId="6c6092ee-f2b1-46e7-8923-e1addd32087a" providerId="ADAL" clId="{350A2437-C41A-4BD7-AF2E-306A4EC101B9}" dt="2022-03-21T13:20:32.940" v="94"/>
        <pc:sldMasterMkLst>
          <pc:docMk/>
          <pc:sldMasterMk cId="2285011594" sldId="2147483742"/>
        </pc:sldMasterMkLst>
        <pc:sldLayoutChg chg="modTransition">
          <pc:chgData name="Caroline.Fletcher-Moore" userId="6c6092ee-f2b1-46e7-8923-e1addd32087a" providerId="ADAL" clId="{350A2437-C41A-4BD7-AF2E-306A4EC101B9}" dt="2022-03-21T13:20:32.940" v="94"/>
          <pc:sldLayoutMkLst>
            <pc:docMk/>
            <pc:sldMasterMk cId="2285011594" sldId="2147483742"/>
            <pc:sldLayoutMk cId="1837565760" sldId="2147483743"/>
          </pc:sldLayoutMkLst>
        </pc:sldLayoutChg>
        <pc:sldLayoutChg chg="modTransition">
          <pc:chgData name="Caroline.Fletcher-Moore" userId="6c6092ee-f2b1-46e7-8923-e1addd32087a" providerId="ADAL" clId="{350A2437-C41A-4BD7-AF2E-306A4EC101B9}" dt="2022-03-21T13:20:32.940" v="94"/>
          <pc:sldLayoutMkLst>
            <pc:docMk/>
            <pc:sldMasterMk cId="2285011594" sldId="2147483742"/>
            <pc:sldLayoutMk cId="1525842922" sldId="2147483744"/>
          </pc:sldLayoutMkLst>
        </pc:sldLayoutChg>
        <pc:sldLayoutChg chg="modTransition">
          <pc:chgData name="Caroline.Fletcher-Moore" userId="6c6092ee-f2b1-46e7-8923-e1addd32087a" providerId="ADAL" clId="{350A2437-C41A-4BD7-AF2E-306A4EC101B9}" dt="2022-03-21T13:20:32.940" v="94"/>
          <pc:sldLayoutMkLst>
            <pc:docMk/>
            <pc:sldMasterMk cId="2285011594" sldId="2147483742"/>
            <pc:sldLayoutMk cId="2171779597" sldId="2147483745"/>
          </pc:sldLayoutMkLst>
        </pc:sldLayoutChg>
        <pc:sldLayoutChg chg="modTransition">
          <pc:chgData name="Caroline.Fletcher-Moore" userId="6c6092ee-f2b1-46e7-8923-e1addd32087a" providerId="ADAL" clId="{350A2437-C41A-4BD7-AF2E-306A4EC101B9}" dt="2022-03-21T13:20:32.940" v="94"/>
          <pc:sldLayoutMkLst>
            <pc:docMk/>
            <pc:sldMasterMk cId="2285011594" sldId="2147483742"/>
            <pc:sldLayoutMk cId="1734987506" sldId="2147483746"/>
          </pc:sldLayoutMkLst>
        </pc:sldLayoutChg>
        <pc:sldLayoutChg chg="modTransition">
          <pc:chgData name="Caroline.Fletcher-Moore" userId="6c6092ee-f2b1-46e7-8923-e1addd32087a" providerId="ADAL" clId="{350A2437-C41A-4BD7-AF2E-306A4EC101B9}" dt="2022-03-21T13:20:32.940" v="94"/>
          <pc:sldLayoutMkLst>
            <pc:docMk/>
            <pc:sldMasterMk cId="2285011594" sldId="2147483742"/>
            <pc:sldLayoutMk cId="3356892740" sldId="2147483747"/>
          </pc:sldLayoutMkLst>
        </pc:sldLayoutChg>
        <pc:sldLayoutChg chg="modTransition">
          <pc:chgData name="Caroline.Fletcher-Moore" userId="6c6092ee-f2b1-46e7-8923-e1addd32087a" providerId="ADAL" clId="{350A2437-C41A-4BD7-AF2E-306A4EC101B9}" dt="2022-03-21T13:20:32.940" v="94"/>
          <pc:sldLayoutMkLst>
            <pc:docMk/>
            <pc:sldMasterMk cId="2285011594" sldId="2147483742"/>
            <pc:sldLayoutMk cId="2271407767" sldId="2147483748"/>
          </pc:sldLayoutMkLst>
        </pc:sldLayoutChg>
        <pc:sldLayoutChg chg="modTransition">
          <pc:chgData name="Caroline.Fletcher-Moore" userId="6c6092ee-f2b1-46e7-8923-e1addd32087a" providerId="ADAL" clId="{350A2437-C41A-4BD7-AF2E-306A4EC101B9}" dt="2022-03-21T13:20:32.940" v="94"/>
          <pc:sldLayoutMkLst>
            <pc:docMk/>
            <pc:sldMasterMk cId="2285011594" sldId="2147483742"/>
            <pc:sldLayoutMk cId="927662148" sldId="2147483749"/>
          </pc:sldLayoutMkLst>
        </pc:sldLayoutChg>
        <pc:sldLayoutChg chg="modTransition">
          <pc:chgData name="Caroline.Fletcher-Moore" userId="6c6092ee-f2b1-46e7-8923-e1addd32087a" providerId="ADAL" clId="{350A2437-C41A-4BD7-AF2E-306A4EC101B9}" dt="2022-03-21T13:20:32.940" v="94"/>
          <pc:sldLayoutMkLst>
            <pc:docMk/>
            <pc:sldMasterMk cId="2285011594" sldId="2147483742"/>
            <pc:sldLayoutMk cId="2641159137" sldId="2147483750"/>
          </pc:sldLayoutMkLst>
        </pc:sldLayoutChg>
        <pc:sldLayoutChg chg="modTransition">
          <pc:chgData name="Caroline.Fletcher-Moore" userId="6c6092ee-f2b1-46e7-8923-e1addd32087a" providerId="ADAL" clId="{350A2437-C41A-4BD7-AF2E-306A4EC101B9}" dt="2022-03-21T13:20:32.940" v="94"/>
          <pc:sldLayoutMkLst>
            <pc:docMk/>
            <pc:sldMasterMk cId="2285011594" sldId="2147483742"/>
            <pc:sldLayoutMk cId="299441908" sldId="2147483751"/>
          </pc:sldLayoutMkLst>
        </pc:sldLayoutChg>
        <pc:sldLayoutChg chg="modTransition">
          <pc:chgData name="Caroline.Fletcher-Moore" userId="6c6092ee-f2b1-46e7-8923-e1addd32087a" providerId="ADAL" clId="{350A2437-C41A-4BD7-AF2E-306A4EC101B9}" dt="2022-03-21T13:20:32.940" v="94"/>
          <pc:sldLayoutMkLst>
            <pc:docMk/>
            <pc:sldMasterMk cId="2285011594" sldId="2147483742"/>
            <pc:sldLayoutMk cId="1750027816" sldId="2147483752"/>
          </pc:sldLayoutMkLst>
        </pc:sldLayoutChg>
        <pc:sldLayoutChg chg="modTransition">
          <pc:chgData name="Caroline.Fletcher-Moore" userId="6c6092ee-f2b1-46e7-8923-e1addd32087a" providerId="ADAL" clId="{350A2437-C41A-4BD7-AF2E-306A4EC101B9}" dt="2022-03-21T13:20:32.940" v="94"/>
          <pc:sldLayoutMkLst>
            <pc:docMk/>
            <pc:sldMasterMk cId="2285011594" sldId="2147483742"/>
            <pc:sldLayoutMk cId="2348712464" sldId="2147483753"/>
          </pc:sldLayoutMkLst>
        </pc:sldLayoutChg>
        <pc:sldLayoutChg chg="modTransition">
          <pc:chgData name="Caroline.Fletcher-Moore" userId="6c6092ee-f2b1-46e7-8923-e1addd32087a" providerId="ADAL" clId="{350A2437-C41A-4BD7-AF2E-306A4EC101B9}" dt="2022-03-21T13:20:32.940" v="94"/>
          <pc:sldLayoutMkLst>
            <pc:docMk/>
            <pc:sldMasterMk cId="2285011594" sldId="2147483742"/>
            <pc:sldLayoutMk cId="3246725496" sldId="2147483754"/>
          </pc:sldLayoutMkLst>
        </pc:sldLayoutChg>
        <pc:sldLayoutChg chg="modTransition">
          <pc:chgData name="Caroline.Fletcher-Moore" userId="6c6092ee-f2b1-46e7-8923-e1addd32087a" providerId="ADAL" clId="{350A2437-C41A-4BD7-AF2E-306A4EC101B9}" dt="2022-03-21T13:20:32.940" v="94"/>
          <pc:sldLayoutMkLst>
            <pc:docMk/>
            <pc:sldMasterMk cId="2285011594" sldId="2147483742"/>
            <pc:sldLayoutMk cId="3639034875" sldId="2147483755"/>
          </pc:sldLayoutMkLst>
        </pc:sldLayoutChg>
        <pc:sldLayoutChg chg="modTransition">
          <pc:chgData name="Caroline.Fletcher-Moore" userId="6c6092ee-f2b1-46e7-8923-e1addd32087a" providerId="ADAL" clId="{350A2437-C41A-4BD7-AF2E-306A4EC101B9}" dt="2022-03-21T13:20:32.940" v="94"/>
          <pc:sldLayoutMkLst>
            <pc:docMk/>
            <pc:sldMasterMk cId="2285011594" sldId="2147483742"/>
            <pc:sldLayoutMk cId="835570383" sldId="2147483756"/>
          </pc:sldLayoutMkLst>
        </pc:sldLayoutChg>
        <pc:sldLayoutChg chg="modTransition">
          <pc:chgData name="Caroline.Fletcher-Moore" userId="6c6092ee-f2b1-46e7-8923-e1addd32087a" providerId="ADAL" clId="{350A2437-C41A-4BD7-AF2E-306A4EC101B9}" dt="2022-03-21T13:20:32.940" v="94"/>
          <pc:sldLayoutMkLst>
            <pc:docMk/>
            <pc:sldMasterMk cId="2285011594" sldId="2147483742"/>
            <pc:sldLayoutMk cId="1199366287" sldId="2147483757"/>
          </pc:sldLayoutMkLst>
        </pc:sldLayoutChg>
        <pc:sldLayoutChg chg="modTransition">
          <pc:chgData name="Caroline.Fletcher-Moore" userId="6c6092ee-f2b1-46e7-8923-e1addd32087a" providerId="ADAL" clId="{350A2437-C41A-4BD7-AF2E-306A4EC101B9}" dt="2022-03-21T13:20:32.940" v="94"/>
          <pc:sldLayoutMkLst>
            <pc:docMk/>
            <pc:sldMasterMk cId="2285011594" sldId="2147483742"/>
            <pc:sldLayoutMk cId="3406593709" sldId="2147483758"/>
          </pc:sldLayoutMkLst>
        </pc:sldLayoutChg>
        <pc:sldLayoutChg chg="modTransition">
          <pc:chgData name="Caroline.Fletcher-Moore" userId="6c6092ee-f2b1-46e7-8923-e1addd32087a" providerId="ADAL" clId="{350A2437-C41A-4BD7-AF2E-306A4EC101B9}" dt="2022-03-21T13:20:32.940" v="94"/>
          <pc:sldLayoutMkLst>
            <pc:docMk/>
            <pc:sldMasterMk cId="2285011594" sldId="2147483742"/>
            <pc:sldLayoutMk cId="610833326" sldId="2147483759"/>
          </pc:sldLayoutMkLst>
        </pc:sldLayoutChg>
        <pc:sldLayoutChg chg="modTransition">
          <pc:chgData name="Caroline.Fletcher-Moore" userId="6c6092ee-f2b1-46e7-8923-e1addd32087a" providerId="ADAL" clId="{350A2437-C41A-4BD7-AF2E-306A4EC101B9}" dt="2022-03-21T13:20:32.940" v="94"/>
          <pc:sldLayoutMkLst>
            <pc:docMk/>
            <pc:sldMasterMk cId="2285011594" sldId="2147483742"/>
            <pc:sldLayoutMk cId="1696913530" sldId="2147483760"/>
          </pc:sldLayoutMkLst>
        </pc:sldLayoutChg>
        <pc:sldLayoutChg chg="modTransition">
          <pc:chgData name="Caroline.Fletcher-Moore" userId="6c6092ee-f2b1-46e7-8923-e1addd32087a" providerId="ADAL" clId="{350A2437-C41A-4BD7-AF2E-306A4EC101B9}" dt="2022-03-21T13:20:32.940" v="94"/>
          <pc:sldLayoutMkLst>
            <pc:docMk/>
            <pc:sldMasterMk cId="2285011594" sldId="2147483742"/>
            <pc:sldLayoutMk cId="4209619626" sldId="2147483761"/>
          </pc:sldLayoutMkLst>
        </pc:sldLayoutChg>
        <pc:sldLayoutChg chg="modTransition">
          <pc:chgData name="Caroline.Fletcher-Moore" userId="6c6092ee-f2b1-46e7-8923-e1addd32087a" providerId="ADAL" clId="{350A2437-C41A-4BD7-AF2E-306A4EC101B9}" dt="2022-03-21T13:20:32.940" v="94"/>
          <pc:sldLayoutMkLst>
            <pc:docMk/>
            <pc:sldMasterMk cId="2285011594" sldId="2147483742"/>
            <pc:sldLayoutMk cId="91882754" sldId="2147483762"/>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clb768\AppData\Local\Microsoft\Windows\INetCache\Content.Outlook\EW5BK910\FASSTEST%20The%20Next%20Chapter%20-%20charts%20(Draft%20-%20LS%20-%202Feb).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clb768\AppData\Local\Microsoft\Windows\INetCache\Content.Outlook\EW5BK910\FASSTEST%20The%20Next%20Chapter%20-%20charts%20(Draft%20-%20LS%20-%202Feb).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600" b="1" i="0" baseline="0" dirty="0">
                <a:solidFill>
                  <a:schemeClr val="bg1"/>
                </a:solidFill>
                <a:effectLst/>
              </a:rPr>
              <a:t>Awareness/use of OU Careers and Employability</a:t>
            </a:r>
            <a:endParaRPr lang="en-GB" sz="1600" b="1" dirty="0">
              <a:solidFill>
                <a:schemeClr val="bg1"/>
              </a:solidFill>
              <a:effectLst/>
            </a:endParaRPr>
          </a:p>
        </c:rich>
      </c:tx>
      <c:layout>
        <c:manualLayout>
          <c:xMode val="edge"/>
          <c:yMode val="edge"/>
          <c:x val="9.654452846859489E-2"/>
          <c:y val="5.3988126199487022E-4"/>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2642827326322773"/>
          <c:y val="0.22094715250838487"/>
          <c:w val="0.5035707546360626"/>
          <c:h val="0.61681462386046582"/>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575-4D33-B228-E90C401ADEF8}"/>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F575-4D33-B228-E90C401ADEF8}"/>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F575-4D33-B228-E90C401ADEF8}"/>
              </c:ext>
            </c:extLst>
          </c:dPt>
          <c:dPt>
            <c:idx val="3"/>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7-F575-4D33-B228-E90C401ADEF8}"/>
              </c:ext>
            </c:extLst>
          </c:dPt>
          <c:dLbls>
            <c:dLbl>
              <c:idx val="0"/>
              <c:delete val="1"/>
              <c:extLst>
                <c:ext xmlns:c15="http://schemas.microsoft.com/office/drawing/2012/chart" uri="{CE6537A1-D6FC-4f65-9D91-7224C49458BB}"/>
                <c:ext xmlns:c16="http://schemas.microsoft.com/office/drawing/2014/chart" uri="{C3380CC4-5D6E-409C-BE32-E72D297353CC}">
                  <c16:uniqueId val="{00000001-F575-4D33-B228-E90C401ADEF8}"/>
                </c:ext>
              </c:extLst>
            </c:dLbl>
            <c:dLbl>
              <c:idx val="3"/>
              <c:delete val="1"/>
              <c:extLst>
                <c:ext xmlns:c15="http://schemas.microsoft.com/office/drawing/2012/chart" uri="{CE6537A1-D6FC-4f65-9D91-7224C49458BB}"/>
                <c:ext xmlns:c16="http://schemas.microsoft.com/office/drawing/2014/chart" uri="{C3380CC4-5D6E-409C-BE32-E72D297353CC}">
                  <c16:uniqueId val="{00000007-F575-4D33-B228-E90C401ADEF8}"/>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'Q13'!$A$46:$A$49</c:f>
              <c:strCache>
                <c:ptCount val="4"/>
                <c:pt idx="0">
                  <c:v>Yes - careers guidance conversation</c:v>
                </c:pt>
                <c:pt idx="1">
                  <c:v>Not yet - plan to do so</c:v>
                </c:pt>
                <c:pt idx="2">
                  <c:v>No - haven't used this service</c:v>
                </c:pt>
                <c:pt idx="3">
                  <c:v>Not aware of this service</c:v>
                </c:pt>
              </c:strCache>
            </c:strRef>
          </c:cat>
          <c:val>
            <c:numRef>
              <c:f>'Q13'!$B$46:$B$49</c:f>
              <c:numCache>
                <c:formatCode>General</c:formatCode>
                <c:ptCount val="4"/>
                <c:pt idx="0">
                  <c:v>0</c:v>
                </c:pt>
                <c:pt idx="1">
                  <c:v>22.6</c:v>
                </c:pt>
                <c:pt idx="2">
                  <c:v>71.7</c:v>
                </c:pt>
                <c:pt idx="3">
                  <c:v>5.7</c:v>
                </c:pt>
              </c:numCache>
            </c:numRef>
          </c:val>
          <c:extLst>
            <c:ext xmlns:c16="http://schemas.microsoft.com/office/drawing/2014/chart" uri="{C3380CC4-5D6E-409C-BE32-E72D297353CC}">
              <c16:uniqueId val="{00000008-F575-4D33-B228-E90C401ADEF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600" b="1" dirty="0">
                <a:solidFill>
                  <a:schemeClr val="bg1"/>
                </a:solidFill>
              </a:rPr>
              <a:t>Recognition of employability</a:t>
            </a:r>
            <a:r>
              <a:rPr lang="en-GB" sz="1600" b="1" baseline="0" dirty="0">
                <a:solidFill>
                  <a:schemeClr val="bg1"/>
                </a:solidFill>
              </a:rPr>
              <a:t> strengths </a:t>
            </a:r>
            <a:br>
              <a:rPr lang="en-GB" sz="1200" baseline="0" dirty="0"/>
            </a:br>
            <a:endParaRPr lang="en-GB" sz="1200" dirty="0"/>
          </a:p>
        </c:rich>
      </c:tx>
      <c:layout>
        <c:manualLayout>
          <c:xMode val="edge"/>
          <c:yMode val="edge"/>
          <c:x val="0.1623540504038937"/>
          <c:y val="1.491226808546613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3682465662665952"/>
          <c:y val="0.23250678454862023"/>
          <c:w val="0.48104324338098509"/>
          <c:h val="0.63624371258050116"/>
        </c:manualLayout>
      </c:layout>
      <c:pieChart>
        <c:varyColors val="1"/>
        <c:ser>
          <c:idx val="0"/>
          <c:order val="0"/>
          <c:dPt>
            <c:idx val="0"/>
            <c:bubble3D val="0"/>
            <c:spPr>
              <a:solidFill>
                <a:schemeClr val="accent2"/>
              </a:solidFill>
              <a:ln w="19050">
                <a:solidFill>
                  <a:schemeClr val="lt1"/>
                </a:solidFill>
              </a:ln>
              <a:effectLst/>
            </c:spPr>
            <c:extLst>
              <c:ext xmlns:c16="http://schemas.microsoft.com/office/drawing/2014/chart" uri="{C3380CC4-5D6E-409C-BE32-E72D297353CC}">
                <c16:uniqueId val="{00000001-5393-4A41-89D0-6DB7DCEA0EF5}"/>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5393-4A41-89D0-6DB7DCEA0EF5}"/>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5393-4A41-89D0-6DB7DCEA0EF5}"/>
              </c:ext>
            </c:extLst>
          </c:dPt>
          <c:dPt>
            <c:idx val="3"/>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7-5393-4A41-89D0-6DB7DCEA0EF5}"/>
              </c:ext>
            </c:extLst>
          </c:dPt>
          <c:dPt>
            <c:idx val="4"/>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09-5393-4A41-89D0-6DB7DCEA0EF5}"/>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'Q16'!$A$5:$A$9</c:f>
              <c:strCache>
                <c:ptCount val="5"/>
                <c:pt idx="0">
                  <c:v>I've identified employability strengths</c:v>
                </c:pt>
                <c:pt idx="1">
                  <c:v>I would like to identify these strengths</c:v>
                </c:pt>
                <c:pt idx="2">
                  <c:v>I haven't identified connections but would find this useful</c:v>
                </c:pt>
                <c:pt idx="3">
                  <c:v>I don't think I've developed employability strengths</c:v>
                </c:pt>
                <c:pt idx="4">
                  <c:v>Other</c:v>
                </c:pt>
              </c:strCache>
            </c:strRef>
          </c:cat>
          <c:val>
            <c:numRef>
              <c:f>'Q16'!$B$5:$B$9</c:f>
              <c:numCache>
                <c:formatCode>General</c:formatCode>
                <c:ptCount val="5"/>
                <c:pt idx="0">
                  <c:v>51.1</c:v>
                </c:pt>
                <c:pt idx="1">
                  <c:v>12.8</c:v>
                </c:pt>
                <c:pt idx="2">
                  <c:v>6.4</c:v>
                </c:pt>
                <c:pt idx="3">
                  <c:v>10.6</c:v>
                </c:pt>
                <c:pt idx="4">
                  <c:v>19.100000000000001</c:v>
                </c:pt>
              </c:numCache>
            </c:numRef>
          </c:val>
          <c:extLst>
            <c:ext xmlns:c16="http://schemas.microsoft.com/office/drawing/2014/chart" uri="{C3380CC4-5D6E-409C-BE32-E72D297353CC}">
              <c16:uniqueId val="{0000000A-5393-4A41-89D0-6DB7DCEA0EF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2BD1E7-7E86-497A-8596-38A3195CC9C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AC0697DD-C849-457A-AB73-6952C3A0C03A}" type="pres">
      <dgm:prSet presAssocID="{612BD1E7-7E86-497A-8596-38A3195CC9CA}" presName="linear" presStyleCnt="0">
        <dgm:presLayoutVars>
          <dgm:dir/>
          <dgm:animLvl val="lvl"/>
          <dgm:resizeHandles val="exact"/>
        </dgm:presLayoutVars>
      </dgm:prSet>
      <dgm:spPr/>
    </dgm:pt>
  </dgm:ptLst>
  <dgm:cxnLst>
    <dgm:cxn modelId="{1D2E6F87-ACA3-4037-8146-4DFCA198E44F}" type="presOf" srcId="{612BD1E7-7E86-497A-8596-38A3195CC9CA}" destId="{AC0697DD-C849-457A-AB73-6952C3A0C03A}" srcOrd="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DB91DC-8900-4169-88B1-989C686D038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1B1BF6E0-43B5-499A-83AB-F2EF7F12ECC0}">
      <dgm:prSet phldrT="[Text]" custT="1"/>
      <dgm:spPr/>
      <dgm:t>
        <a:bodyPr/>
        <a:lstStyle/>
        <a:p>
          <a:r>
            <a:rPr lang="en-GB" sz="1800" dirty="0"/>
            <a:t>1. Facilitate the development of local strategies and policies  </a:t>
          </a:r>
        </a:p>
      </dgm:t>
    </dgm:pt>
    <dgm:pt modelId="{311893E1-E305-4C3A-A2E8-502C440DB82B}" type="parTrans" cxnId="{09E62B85-5468-45CD-8B71-F1FEED99D510}">
      <dgm:prSet/>
      <dgm:spPr/>
      <dgm:t>
        <a:bodyPr/>
        <a:lstStyle/>
        <a:p>
          <a:endParaRPr lang="en-GB"/>
        </a:p>
      </dgm:t>
    </dgm:pt>
    <dgm:pt modelId="{84086618-6EE2-47CE-A36F-B12C4791FC31}" type="sibTrans" cxnId="{09E62B85-5468-45CD-8B71-F1FEED99D510}">
      <dgm:prSet/>
      <dgm:spPr/>
      <dgm:t>
        <a:bodyPr/>
        <a:lstStyle/>
        <a:p>
          <a:endParaRPr lang="en-GB"/>
        </a:p>
      </dgm:t>
    </dgm:pt>
    <dgm:pt modelId="{459515E7-D20D-403A-A874-8721CA010485}">
      <dgm:prSet phldrT="[Text]" custT="1"/>
      <dgm:spPr/>
      <dgm:t>
        <a:bodyPr/>
        <a:lstStyle/>
        <a:p>
          <a:r>
            <a:rPr lang="en-GB" sz="1800" dirty="0"/>
            <a:t>2. Bridge the gaps in perception between staff groups within HEIs </a:t>
          </a:r>
        </a:p>
      </dgm:t>
    </dgm:pt>
    <dgm:pt modelId="{E9A3EB96-D48D-4B81-A457-F88B0CE01A22}" type="parTrans" cxnId="{515B08D4-8649-43C4-996C-4D8ACC267408}">
      <dgm:prSet/>
      <dgm:spPr/>
      <dgm:t>
        <a:bodyPr/>
        <a:lstStyle/>
        <a:p>
          <a:endParaRPr lang="en-GB"/>
        </a:p>
      </dgm:t>
    </dgm:pt>
    <dgm:pt modelId="{9604586C-8E26-44D7-A0F0-F99853490C57}" type="sibTrans" cxnId="{515B08D4-8649-43C4-996C-4D8ACC267408}">
      <dgm:prSet/>
      <dgm:spPr/>
      <dgm:t>
        <a:bodyPr/>
        <a:lstStyle/>
        <a:p>
          <a:endParaRPr lang="en-GB"/>
        </a:p>
      </dgm:t>
    </dgm:pt>
    <dgm:pt modelId="{5F91FC93-1F72-4C3C-B949-AC06358808B5}">
      <dgm:prSet phldrT="[Text]" custT="1"/>
      <dgm:spPr/>
      <dgm:t>
        <a:bodyPr/>
        <a:lstStyle/>
        <a:p>
          <a:r>
            <a:rPr lang="en-GB" sz="1800" dirty="0"/>
            <a:t>3. Avoid a top-down approach to employability policy development and implementation </a:t>
          </a:r>
        </a:p>
      </dgm:t>
    </dgm:pt>
    <dgm:pt modelId="{D4D62328-4947-4936-A240-E3D6F457AF82}" type="parTrans" cxnId="{78A37CA3-C73C-4271-B1B2-6084E0C61417}">
      <dgm:prSet/>
      <dgm:spPr/>
      <dgm:t>
        <a:bodyPr/>
        <a:lstStyle/>
        <a:p>
          <a:endParaRPr lang="en-GB"/>
        </a:p>
      </dgm:t>
    </dgm:pt>
    <dgm:pt modelId="{22DC653D-47E7-45A6-81FC-56D036E87F5E}" type="sibTrans" cxnId="{78A37CA3-C73C-4271-B1B2-6084E0C61417}">
      <dgm:prSet/>
      <dgm:spPr/>
      <dgm:t>
        <a:bodyPr/>
        <a:lstStyle/>
        <a:p>
          <a:endParaRPr lang="en-GB"/>
        </a:p>
      </dgm:t>
    </dgm:pt>
    <dgm:pt modelId="{48926C78-CDD8-4B70-847E-3357F115D47B}">
      <dgm:prSet phldrT="[Text]" custT="1"/>
      <dgm:spPr/>
      <dgm:t>
        <a:bodyPr/>
        <a:lstStyle/>
        <a:p>
          <a:r>
            <a:rPr lang="en-GB" sz="1800" dirty="0"/>
            <a:t>4. Involve students in the development of initiatives </a:t>
          </a:r>
        </a:p>
      </dgm:t>
    </dgm:pt>
    <dgm:pt modelId="{737E8CED-199D-4C98-AAB1-9C5D983DF8FB}" type="parTrans" cxnId="{AA8A07BB-F717-4D81-905B-491BF0B61AFF}">
      <dgm:prSet/>
      <dgm:spPr/>
      <dgm:t>
        <a:bodyPr/>
        <a:lstStyle/>
        <a:p>
          <a:endParaRPr lang="en-GB"/>
        </a:p>
      </dgm:t>
    </dgm:pt>
    <dgm:pt modelId="{FFF8D062-38B1-49B2-B040-15D4F1EBAE84}" type="sibTrans" cxnId="{AA8A07BB-F717-4D81-905B-491BF0B61AFF}">
      <dgm:prSet/>
      <dgm:spPr/>
      <dgm:t>
        <a:bodyPr/>
        <a:lstStyle/>
        <a:p>
          <a:endParaRPr lang="en-GB"/>
        </a:p>
      </dgm:t>
    </dgm:pt>
    <dgm:pt modelId="{E3608C64-1E8A-410C-BB3B-E2CFBBF62FD4}">
      <dgm:prSet phldrT="[Text]" custT="1"/>
      <dgm:spPr/>
      <dgm:t>
        <a:bodyPr/>
        <a:lstStyle/>
        <a:p>
          <a:r>
            <a:rPr lang="en-GB" sz="1800" dirty="0"/>
            <a:t>5. Development staff development opportunities </a:t>
          </a:r>
        </a:p>
      </dgm:t>
    </dgm:pt>
    <dgm:pt modelId="{C0E3B416-F188-4C34-BE72-395FFD9C56ED}" type="parTrans" cxnId="{3CABA20A-E7BB-46ED-9CE6-7C589CF936E4}">
      <dgm:prSet/>
      <dgm:spPr/>
      <dgm:t>
        <a:bodyPr/>
        <a:lstStyle/>
        <a:p>
          <a:endParaRPr lang="en-GB"/>
        </a:p>
      </dgm:t>
    </dgm:pt>
    <dgm:pt modelId="{E15C8185-F957-4293-879D-4C22DBEB33EC}" type="sibTrans" cxnId="{3CABA20A-E7BB-46ED-9CE6-7C589CF936E4}">
      <dgm:prSet/>
      <dgm:spPr/>
      <dgm:t>
        <a:bodyPr/>
        <a:lstStyle/>
        <a:p>
          <a:endParaRPr lang="en-GB"/>
        </a:p>
      </dgm:t>
    </dgm:pt>
    <dgm:pt modelId="{01F97286-F56E-4459-9435-1C7F15B6B37A}" type="pres">
      <dgm:prSet presAssocID="{76DB91DC-8900-4169-88B1-989C686D0385}" presName="linear" presStyleCnt="0">
        <dgm:presLayoutVars>
          <dgm:dir/>
          <dgm:animLvl val="lvl"/>
          <dgm:resizeHandles val="exact"/>
        </dgm:presLayoutVars>
      </dgm:prSet>
      <dgm:spPr/>
    </dgm:pt>
    <dgm:pt modelId="{73B151EC-D584-43D7-B695-0C991A7A0E6E}" type="pres">
      <dgm:prSet presAssocID="{1B1BF6E0-43B5-499A-83AB-F2EF7F12ECC0}" presName="parentLin" presStyleCnt="0"/>
      <dgm:spPr/>
    </dgm:pt>
    <dgm:pt modelId="{518EB230-F4C6-41E3-832E-3445512C66AF}" type="pres">
      <dgm:prSet presAssocID="{1B1BF6E0-43B5-499A-83AB-F2EF7F12ECC0}" presName="parentLeftMargin" presStyleLbl="node1" presStyleIdx="0" presStyleCnt="5"/>
      <dgm:spPr/>
    </dgm:pt>
    <dgm:pt modelId="{E528F075-D10B-4F62-9AE1-B9BD3B444ECD}" type="pres">
      <dgm:prSet presAssocID="{1B1BF6E0-43B5-499A-83AB-F2EF7F12ECC0}" presName="parentText" presStyleLbl="node1" presStyleIdx="0" presStyleCnt="5" custScaleX="133668" custLinFactNeighborX="27927" custLinFactNeighborY="1121">
        <dgm:presLayoutVars>
          <dgm:chMax val="0"/>
          <dgm:bulletEnabled val="1"/>
        </dgm:presLayoutVars>
      </dgm:prSet>
      <dgm:spPr/>
    </dgm:pt>
    <dgm:pt modelId="{EED04F0A-F8FF-41D3-8D70-569E504DFC76}" type="pres">
      <dgm:prSet presAssocID="{1B1BF6E0-43B5-499A-83AB-F2EF7F12ECC0}" presName="negativeSpace" presStyleCnt="0"/>
      <dgm:spPr/>
    </dgm:pt>
    <dgm:pt modelId="{A64C7CB6-A16E-443B-BC0D-67674B43E596}" type="pres">
      <dgm:prSet presAssocID="{1B1BF6E0-43B5-499A-83AB-F2EF7F12ECC0}" presName="childText" presStyleLbl="conFgAcc1" presStyleIdx="0" presStyleCnt="5">
        <dgm:presLayoutVars>
          <dgm:bulletEnabled val="1"/>
        </dgm:presLayoutVars>
      </dgm:prSet>
      <dgm:spPr/>
    </dgm:pt>
    <dgm:pt modelId="{FC3654AC-E433-4203-AD1D-41BEC44700C3}" type="pres">
      <dgm:prSet presAssocID="{84086618-6EE2-47CE-A36F-B12C4791FC31}" presName="spaceBetweenRectangles" presStyleCnt="0"/>
      <dgm:spPr/>
    </dgm:pt>
    <dgm:pt modelId="{66C86470-D940-4BBD-A21F-E7CC140FF71F}" type="pres">
      <dgm:prSet presAssocID="{459515E7-D20D-403A-A874-8721CA010485}" presName="parentLin" presStyleCnt="0"/>
      <dgm:spPr/>
    </dgm:pt>
    <dgm:pt modelId="{B9053E4D-9125-4D5D-964E-A185061DC3C1}" type="pres">
      <dgm:prSet presAssocID="{459515E7-D20D-403A-A874-8721CA010485}" presName="parentLeftMargin" presStyleLbl="node1" presStyleIdx="0" presStyleCnt="5"/>
      <dgm:spPr/>
    </dgm:pt>
    <dgm:pt modelId="{B6CB3369-001C-4983-8C11-C2EE12539544}" type="pres">
      <dgm:prSet presAssocID="{459515E7-D20D-403A-A874-8721CA010485}" presName="parentText" presStyleLbl="node1" presStyleIdx="1" presStyleCnt="5" custScaleX="142857">
        <dgm:presLayoutVars>
          <dgm:chMax val="0"/>
          <dgm:bulletEnabled val="1"/>
        </dgm:presLayoutVars>
      </dgm:prSet>
      <dgm:spPr/>
    </dgm:pt>
    <dgm:pt modelId="{EAB504C0-262B-449E-B943-687F1794AFD8}" type="pres">
      <dgm:prSet presAssocID="{459515E7-D20D-403A-A874-8721CA010485}" presName="negativeSpace" presStyleCnt="0"/>
      <dgm:spPr/>
    </dgm:pt>
    <dgm:pt modelId="{432FD1DF-DD18-4662-968C-32E01BA91A7A}" type="pres">
      <dgm:prSet presAssocID="{459515E7-D20D-403A-A874-8721CA010485}" presName="childText" presStyleLbl="conFgAcc1" presStyleIdx="1" presStyleCnt="5">
        <dgm:presLayoutVars>
          <dgm:bulletEnabled val="1"/>
        </dgm:presLayoutVars>
      </dgm:prSet>
      <dgm:spPr/>
    </dgm:pt>
    <dgm:pt modelId="{B8F2BDE5-7B32-4459-BC41-0A507658759C}" type="pres">
      <dgm:prSet presAssocID="{9604586C-8E26-44D7-A0F0-F99853490C57}" presName="spaceBetweenRectangles" presStyleCnt="0"/>
      <dgm:spPr/>
    </dgm:pt>
    <dgm:pt modelId="{4F245559-2805-4C39-8B13-1F56E780CDF1}" type="pres">
      <dgm:prSet presAssocID="{5F91FC93-1F72-4C3C-B949-AC06358808B5}" presName="parentLin" presStyleCnt="0"/>
      <dgm:spPr/>
    </dgm:pt>
    <dgm:pt modelId="{4BD9C1FB-E6D3-41C1-B83F-3F42CD983973}" type="pres">
      <dgm:prSet presAssocID="{5F91FC93-1F72-4C3C-B949-AC06358808B5}" presName="parentLeftMargin" presStyleLbl="node1" presStyleIdx="1" presStyleCnt="5"/>
      <dgm:spPr/>
    </dgm:pt>
    <dgm:pt modelId="{C28B02FD-7441-4EAE-8D18-B2FF3BB76FDC}" type="pres">
      <dgm:prSet presAssocID="{5F91FC93-1F72-4C3C-B949-AC06358808B5}" presName="parentText" presStyleLbl="node1" presStyleIdx="2" presStyleCnt="5" custScaleX="142857" custScaleY="136444">
        <dgm:presLayoutVars>
          <dgm:chMax val="0"/>
          <dgm:bulletEnabled val="1"/>
        </dgm:presLayoutVars>
      </dgm:prSet>
      <dgm:spPr/>
    </dgm:pt>
    <dgm:pt modelId="{32BA306B-82F0-4DF9-8401-2861984B41AA}" type="pres">
      <dgm:prSet presAssocID="{5F91FC93-1F72-4C3C-B949-AC06358808B5}" presName="negativeSpace" presStyleCnt="0"/>
      <dgm:spPr/>
    </dgm:pt>
    <dgm:pt modelId="{B7E7F228-CB10-4E2B-8723-B4570EEE2A79}" type="pres">
      <dgm:prSet presAssocID="{5F91FC93-1F72-4C3C-B949-AC06358808B5}" presName="childText" presStyleLbl="conFgAcc1" presStyleIdx="2" presStyleCnt="5">
        <dgm:presLayoutVars>
          <dgm:bulletEnabled val="1"/>
        </dgm:presLayoutVars>
      </dgm:prSet>
      <dgm:spPr/>
    </dgm:pt>
    <dgm:pt modelId="{6BA5D536-8526-468E-A940-816B7C3F0B2E}" type="pres">
      <dgm:prSet presAssocID="{22DC653D-47E7-45A6-81FC-56D036E87F5E}" presName="spaceBetweenRectangles" presStyleCnt="0"/>
      <dgm:spPr/>
    </dgm:pt>
    <dgm:pt modelId="{4D16558F-8E4C-4348-88A6-7239FAD002A0}" type="pres">
      <dgm:prSet presAssocID="{48926C78-CDD8-4B70-847E-3357F115D47B}" presName="parentLin" presStyleCnt="0"/>
      <dgm:spPr/>
    </dgm:pt>
    <dgm:pt modelId="{6674193C-8588-4D74-8ADD-D7560E63F649}" type="pres">
      <dgm:prSet presAssocID="{48926C78-CDD8-4B70-847E-3357F115D47B}" presName="parentLeftMargin" presStyleLbl="node1" presStyleIdx="2" presStyleCnt="5"/>
      <dgm:spPr/>
    </dgm:pt>
    <dgm:pt modelId="{83038A44-A5F7-4C81-B2AF-83B28976128F}" type="pres">
      <dgm:prSet presAssocID="{48926C78-CDD8-4B70-847E-3357F115D47B}" presName="parentText" presStyleLbl="node1" presStyleIdx="3" presStyleCnt="5" custScaleX="142857">
        <dgm:presLayoutVars>
          <dgm:chMax val="0"/>
          <dgm:bulletEnabled val="1"/>
        </dgm:presLayoutVars>
      </dgm:prSet>
      <dgm:spPr/>
    </dgm:pt>
    <dgm:pt modelId="{2A811F8F-4557-4B6E-885C-1E12F3BF2B8F}" type="pres">
      <dgm:prSet presAssocID="{48926C78-CDD8-4B70-847E-3357F115D47B}" presName="negativeSpace" presStyleCnt="0"/>
      <dgm:spPr/>
    </dgm:pt>
    <dgm:pt modelId="{4CCDB750-4BA5-41A3-BEAA-04831B874065}" type="pres">
      <dgm:prSet presAssocID="{48926C78-CDD8-4B70-847E-3357F115D47B}" presName="childText" presStyleLbl="conFgAcc1" presStyleIdx="3" presStyleCnt="5">
        <dgm:presLayoutVars>
          <dgm:bulletEnabled val="1"/>
        </dgm:presLayoutVars>
      </dgm:prSet>
      <dgm:spPr/>
    </dgm:pt>
    <dgm:pt modelId="{C73E4F82-E53E-4947-96FF-9FA9257E3BF6}" type="pres">
      <dgm:prSet presAssocID="{FFF8D062-38B1-49B2-B040-15D4F1EBAE84}" presName="spaceBetweenRectangles" presStyleCnt="0"/>
      <dgm:spPr/>
    </dgm:pt>
    <dgm:pt modelId="{BE86228C-468F-413F-B17A-3AE45776E34B}" type="pres">
      <dgm:prSet presAssocID="{E3608C64-1E8A-410C-BB3B-E2CFBBF62FD4}" presName="parentLin" presStyleCnt="0"/>
      <dgm:spPr/>
    </dgm:pt>
    <dgm:pt modelId="{2E7E23B7-CA14-4E0C-BD4D-674C5E073669}" type="pres">
      <dgm:prSet presAssocID="{E3608C64-1E8A-410C-BB3B-E2CFBBF62FD4}" presName="parentLeftMargin" presStyleLbl="node1" presStyleIdx="3" presStyleCnt="5"/>
      <dgm:spPr/>
    </dgm:pt>
    <dgm:pt modelId="{F2755F70-7B31-422A-88BE-4FC76C36BB3B}" type="pres">
      <dgm:prSet presAssocID="{E3608C64-1E8A-410C-BB3B-E2CFBBF62FD4}" presName="parentText" presStyleLbl="node1" presStyleIdx="4" presStyleCnt="5" custScaleX="142857">
        <dgm:presLayoutVars>
          <dgm:chMax val="0"/>
          <dgm:bulletEnabled val="1"/>
        </dgm:presLayoutVars>
      </dgm:prSet>
      <dgm:spPr/>
    </dgm:pt>
    <dgm:pt modelId="{4F18D69F-7330-489C-B998-92BF8C4AA90C}" type="pres">
      <dgm:prSet presAssocID="{E3608C64-1E8A-410C-BB3B-E2CFBBF62FD4}" presName="negativeSpace" presStyleCnt="0"/>
      <dgm:spPr/>
    </dgm:pt>
    <dgm:pt modelId="{C841B2BE-C682-46C6-A0A1-ACDBDCD4884C}" type="pres">
      <dgm:prSet presAssocID="{E3608C64-1E8A-410C-BB3B-E2CFBBF62FD4}" presName="childText" presStyleLbl="conFgAcc1" presStyleIdx="4" presStyleCnt="5">
        <dgm:presLayoutVars>
          <dgm:bulletEnabled val="1"/>
        </dgm:presLayoutVars>
      </dgm:prSet>
      <dgm:spPr/>
    </dgm:pt>
  </dgm:ptLst>
  <dgm:cxnLst>
    <dgm:cxn modelId="{3CABA20A-E7BB-46ED-9CE6-7C589CF936E4}" srcId="{76DB91DC-8900-4169-88B1-989C686D0385}" destId="{E3608C64-1E8A-410C-BB3B-E2CFBBF62FD4}" srcOrd="4" destOrd="0" parTransId="{C0E3B416-F188-4C34-BE72-395FFD9C56ED}" sibTransId="{E15C8185-F957-4293-879D-4C22DBEB33EC}"/>
    <dgm:cxn modelId="{D0301525-5BA8-4B1F-9C0F-6E9F1A37E2FD}" type="presOf" srcId="{459515E7-D20D-403A-A874-8721CA010485}" destId="{B9053E4D-9125-4D5D-964E-A185061DC3C1}" srcOrd="0" destOrd="0" presId="urn:microsoft.com/office/officeart/2005/8/layout/list1"/>
    <dgm:cxn modelId="{CE597926-85C7-4A49-9291-375B460C82BE}" type="presOf" srcId="{76DB91DC-8900-4169-88B1-989C686D0385}" destId="{01F97286-F56E-4459-9435-1C7F15B6B37A}" srcOrd="0" destOrd="0" presId="urn:microsoft.com/office/officeart/2005/8/layout/list1"/>
    <dgm:cxn modelId="{3D03953B-ADEE-42AA-A2D0-C3DE9C219AA7}" type="presOf" srcId="{E3608C64-1E8A-410C-BB3B-E2CFBBF62FD4}" destId="{2E7E23B7-CA14-4E0C-BD4D-674C5E073669}" srcOrd="0" destOrd="0" presId="urn:microsoft.com/office/officeart/2005/8/layout/list1"/>
    <dgm:cxn modelId="{1662E63C-4FB2-4CDF-85F5-227F88C98769}" type="presOf" srcId="{48926C78-CDD8-4B70-847E-3357F115D47B}" destId="{6674193C-8588-4D74-8ADD-D7560E63F649}" srcOrd="0" destOrd="0" presId="urn:microsoft.com/office/officeart/2005/8/layout/list1"/>
    <dgm:cxn modelId="{B1BA5B45-F43F-4DF6-B933-F7AC65AA4544}" type="presOf" srcId="{5F91FC93-1F72-4C3C-B949-AC06358808B5}" destId="{C28B02FD-7441-4EAE-8D18-B2FF3BB76FDC}" srcOrd="1" destOrd="0" presId="urn:microsoft.com/office/officeart/2005/8/layout/list1"/>
    <dgm:cxn modelId="{13B87F67-DBC3-447C-96B1-4E4449EFCDDA}" type="presOf" srcId="{1B1BF6E0-43B5-499A-83AB-F2EF7F12ECC0}" destId="{E528F075-D10B-4F62-9AE1-B9BD3B444ECD}" srcOrd="1" destOrd="0" presId="urn:microsoft.com/office/officeart/2005/8/layout/list1"/>
    <dgm:cxn modelId="{E6E3A14D-AE77-4D0E-9699-CB75616260C2}" type="presOf" srcId="{1B1BF6E0-43B5-499A-83AB-F2EF7F12ECC0}" destId="{518EB230-F4C6-41E3-832E-3445512C66AF}" srcOrd="0" destOrd="0" presId="urn:microsoft.com/office/officeart/2005/8/layout/list1"/>
    <dgm:cxn modelId="{E096C777-5E86-4A18-B870-86798B97244A}" type="presOf" srcId="{E3608C64-1E8A-410C-BB3B-E2CFBBF62FD4}" destId="{F2755F70-7B31-422A-88BE-4FC76C36BB3B}" srcOrd="1" destOrd="0" presId="urn:microsoft.com/office/officeart/2005/8/layout/list1"/>
    <dgm:cxn modelId="{09E62B85-5468-45CD-8B71-F1FEED99D510}" srcId="{76DB91DC-8900-4169-88B1-989C686D0385}" destId="{1B1BF6E0-43B5-499A-83AB-F2EF7F12ECC0}" srcOrd="0" destOrd="0" parTransId="{311893E1-E305-4C3A-A2E8-502C440DB82B}" sibTransId="{84086618-6EE2-47CE-A36F-B12C4791FC31}"/>
    <dgm:cxn modelId="{78A37CA3-C73C-4271-B1B2-6084E0C61417}" srcId="{76DB91DC-8900-4169-88B1-989C686D0385}" destId="{5F91FC93-1F72-4C3C-B949-AC06358808B5}" srcOrd="2" destOrd="0" parTransId="{D4D62328-4947-4936-A240-E3D6F457AF82}" sibTransId="{22DC653D-47E7-45A6-81FC-56D036E87F5E}"/>
    <dgm:cxn modelId="{825DE8A5-07B7-4BB0-B64D-EAA175C0F6D0}" type="presOf" srcId="{48926C78-CDD8-4B70-847E-3357F115D47B}" destId="{83038A44-A5F7-4C81-B2AF-83B28976128F}" srcOrd="1" destOrd="0" presId="urn:microsoft.com/office/officeart/2005/8/layout/list1"/>
    <dgm:cxn modelId="{AA8A07BB-F717-4D81-905B-491BF0B61AFF}" srcId="{76DB91DC-8900-4169-88B1-989C686D0385}" destId="{48926C78-CDD8-4B70-847E-3357F115D47B}" srcOrd="3" destOrd="0" parTransId="{737E8CED-199D-4C98-AAB1-9C5D983DF8FB}" sibTransId="{FFF8D062-38B1-49B2-B040-15D4F1EBAE84}"/>
    <dgm:cxn modelId="{515B08D4-8649-43C4-996C-4D8ACC267408}" srcId="{76DB91DC-8900-4169-88B1-989C686D0385}" destId="{459515E7-D20D-403A-A874-8721CA010485}" srcOrd="1" destOrd="0" parTransId="{E9A3EB96-D48D-4B81-A457-F88B0CE01A22}" sibTransId="{9604586C-8E26-44D7-A0F0-F99853490C57}"/>
    <dgm:cxn modelId="{FE1ABCD9-0B22-4B0C-96BD-71274632465D}" type="presOf" srcId="{5F91FC93-1F72-4C3C-B949-AC06358808B5}" destId="{4BD9C1FB-E6D3-41C1-B83F-3F42CD983973}" srcOrd="0" destOrd="0" presId="urn:microsoft.com/office/officeart/2005/8/layout/list1"/>
    <dgm:cxn modelId="{B7A77CF9-13BF-4828-B72B-B23E963E715F}" type="presOf" srcId="{459515E7-D20D-403A-A874-8721CA010485}" destId="{B6CB3369-001C-4983-8C11-C2EE12539544}" srcOrd="1" destOrd="0" presId="urn:microsoft.com/office/officeart/2005/8/layout/list1"/>
    <dgm:cxn modelId="{1E9EAA5E-EBE4-4721-8088-BFDA2A325756}" type="presParOf" srcId="{01F97286-F56E-4459-9435-1C7F15B6B37A}" destId="{73B151EC-D584-43D7-B695-0C991A7A0E6E}" srcOrd="0" destOrd="0" presId="urn:microsoft.com/office/officeart/2005/8/layout/list1"/>
    <dgm:cxn modelId="{FE67E3ED-54A9-40B6-81DF-2009CDD459C8}" type="presParOf" srcId="{73B151EC-D584-43D7-B695-0C991A7A0E6E}" destId="{518EB230-F4C6-41E3-832E-3445512C66AF}" srcOrd="0" destOrd="0" presId="urn:microsoft.com/office/officeart/2005/8/layout/list1"/>
    <dgm:cxn modelId="{72453246-EC96-4780-BF00-A8463166CE16}" type="presParOf" srcId="{73B151EC-D584-43D7-B695-0C991A7A0E6E}" destId="{E528F075-D10B-4F62-9AE1-B9BD3B444ECD}" srcOrd="1" destOrd="0" presId="urn:microsoft.com/office/officeart/2005/8/layout/list1"/>
    <dgm:cxn modelId="{424AF014-7493-4446-A355-B9658E98B3F4}" type="presParOf" srcId="{01F97286-F56E-4459-9435-1C7F15B6B37A}" destId="{EED04F0A-F8FF-41D3-8D70-569E504DFC76}" srcOrd="1" destOrd="0" presId="urn:microsoft.com/office/officeart/2005/8/layout/list1"/>
    <dgm:cxn modelId="{F20BE661-009E-40C9-9A27-83245B26EA85}" type="presParOf" srcId="{01F97286-F56E-4459-9435-1C7F15B6B37A}" destId="{A64C7CB6-A16E-443B-BC0D-67674B43E596}" srcOrd="2" destOrd="0" presId="urn:microsoft.com/office/officeart/2005/8/layout/list1"/>
    <dgm:cxn modelId="{4700F7AB-9912-4F58-B9A6-CA5698B06696}" type="presParOf" srcId="{01F97286-F56E-4459-9435-1C7F15B6B37A}" destId="{FC3654AC-E433-4203-AD1D-41BEC44700C3}" srcOrd="3" destOrd="0" presId="urn:microsoft.com/office/officeart/2005/8/layout/list1"/>
    <dgm:cxn modelId="{5165498A-D7D3-42C7-A66F-53E93E327C3A}" type="presParOf" srcId="{01F97286-F56E-4459-9435-1C7F15B6B37A}" destId="{66C86470-D940-4BBD-A21F-E7CC140FF71F}" srcOrd="4" destOrd="0" presId="urn:microsoft.com/office/officeart/2005/8/layout/list1"/>
    <dgm:cxn modelId="{D2F31194-E67A-499C-AA4A-743B0C6A50F8}" type="presParOf" srcId="{66C86470-D940-4BBD-A21F-E7CC140FF71F}" destId="{B9053E4D-9125-4D5D-964E-A185061DC3C1}" srcOrd="0" destOrd="0" presId="urn:microsoft.com/office/officeart/2005/8/layout/list1"/>
    <dgm:cxn modelId="{9698AEBC-774D-4658-A788-254F71930338}" type="presParOf" srcId="{66C86470-D940-4BBD-A21F-E7CC140FF71F}" destId="{B6CB3369-001C-4983-8C11-C2EE12539544}" srcOrd="1" destOrd="0" presId="urn:microsoft.com/office/officeart/2005/8/layout/list1"/>
    <dgm:cxn modelId="{BB18793B-29BB-4240-A00C-07E270C120A8}" type="presParOf" srcId="{01F97286-F56E-4459-9435-1C7F15B6B37A}" destId="{EAB504C0-262B-449E-B943-687F1794AFD8}" srcOrd="5" destOrd="0" presId="urn:microsoft.com/office/officeart/2005/8/layout/list1"/>
    <dgm:cxn modelId="{7830BC65-5FEB-40B5-965B-A408720CF73B}" type="presParOf" srcId="{01F97286-F56E-4459-9435-1C7F15B6B37A}" destId="{432FD1DF-DD18-4662-968C-32E01BA91A7A}" srcOrd="6" destOrd="0" presId="urn:microsoft.com/office/officeart/2005/8/layout/list1"/>
    <dgm:cxn modelId="{99569611-14F8-41A4-8B61-2E68554D1E38}" type="presParOf" srcId="{01F97286-F56E-4459-9435-1C7F15B6B37A}" destId="{B8F2BDE5-7B32-4459-BC41-0A507658759C}" srcOrd="7" destOrd="0" presId="urn:microsoft.com/office/officeart/2005/8/layout/list1"/>
    <dgm:cxn modelId="{F113D8FF-D3FE-4CB8-80E2-CB10ED4221D8}" type="presParOf" srcId="{01F97286-F56E-4459-9435-1C7F15B6B37A}" destId="{4F245559-2805-4C39-8B13-1F56E780CDF1}" srcOrd="8" destOrd="0" presId="urn:microsoft.com/office/officeart/2005/8/layout/list1"/>
    <dgm:cxn modelId="{2315F475-E378-47C2-99D2-D0297097F3FE}" type="presParOf" srcId="{4F245559-2805-4C39-8B13-1F56E780CDF1}" destId="{4BD9C1FB-E6D3-41C1-B83F-3F42CD983973}" srcOrd="0" destOrd="0" presId="urn:microsoft.com/office/officeart/2005/8/layout/list1"/>
    <dgm:cxn modelId="{7545087C-19C2-470E-8069-59436E1714EB}" type="presParOf" srcId="{4F245559-2805-4C39-8B13-1F56E780CDF1}" destId="{C28B02FD-7441-4EAE-8D18-B2FF3BB76FDC}" srcOrd="1" destOrd="0" presId="urn:microsoft.com/office/officeart/2005/8/layout/list1"/>
    <dgm:cxn modelId="{E77BE551-531B-460E-B1CF-D1A46B8481E1}" type="presParOf" srcId="{01F97286-F56E-4459-9435-1C7F15B6B37A}" destId="{32BA306B-82F0-4DF9-8401-2861984B41AA}" srcOrd="9" destOrd="0" presId="urn:microsoft.com/office/officeart/2005/8/layout/list1"/>
    <dgm:cxn modelId="{2BDF33FA-9326-412E-AAD6-DE63BC31A8BE}" type="presParOf" srcId="{01F97286-F56E-4459-9435-1C7F15B6B37A}" destId="{B7E7F228-CB10-4E2B-8723-B4570EEE2A79}" srcOrd="10" destOrd="0" presId="urn:microsoft.com/office/officeart/2005/8/layout/list1"/>
    <dgm:cxn modelId="{94CFBCB9-ED96-4FFC-8A82-E6885D8487BA}" type="presParOf" srcId="{01F97286-F56E-4459-9435-1C7F15B6B37A}" destId="{6BA5D536-8526-468E-A940-816B7C3F0B2E}" srcOrd="11" destOrd="0" presId="urn:microsoft.com/office/officeart/2005/8/layout/list1"/>
    <dgm:cxn modelId="{7F80DE15-C287-452B-85CD-9C6B5D897163}" type="presParOf" srcId="{01F97286-F56E-4459-9435-1C7F15B6B37A}" destId="{4D16558F-8E4C-4348-88A6-7239FAD002A0}" srcOrd="12" destOrd="0" presId="urn:microsoft.com/office/officeart/2005/8/layout/list1"/>
    <dgm:cxn modelId="{3684A029-2233-46C2-993C-D2C7614F842C}" type="presParOf" srcId="{4D16558F-8E4C-4348-88A6-7239FAD002A0}" destId="{6674193C-8588-4D74-8ADD-D7560E63F649}" srcOrd="0" destOrd="0" presId="urn:microsoft.com/office/officeart/2005/8/layout/list1"/>
    <dgm:cxn modelId="{FDE32D7A-D48F-4C19-B38B-155BB855E661}" type="presParOf" srcId="{4D16558F-8E4C-4348-88A6-7239FAD002A0}" destId="{83038A44-A5F7-4C81-B2AF-83B28976128F}" srcOrd="1" destOrd="0" presId="urn:microsoft.com/office/officeart/2005/8/layout/list1"/>
    <dgm:cxn modelId="{25B0751C-3459-421C-96CF-B3D5283B23DA}" type="presParOf" srcId="{01F97286-F56E-4459-9435-1C7F15B6B37A}" destId="{2A811F8F-4557-4B6E-885C-1E12F3BF2B8F}" srcOrd="13" destOrd="0" presId="urn:microsoft.com/office/officeart/2005/8/layout/list1"/>
    <dgm:cxn modelId="{921F890B-1ADD-4316-B174-6B6EE006838B}" type="presParOf" srcId="{01F97286-F56E-4459-9435-1C7F15B6B37A}" destId="{4CCDB750-4BA5-41A3-BEAA-04831B874065}" srcOrd="14" destOrd="0" presId="urn:microsoft.com/office/officeart/2005/8/layout/list1"/>
    <dgm:cxn modelId="{C38F6A37-8A6D-46E7-B57A-4FB20FFBAB72}" type="presParOf" srcId="{01F97286-F56E-4459-9435-1C7F15B6B37A}" destId="{C73E4F82-E53E-4947-96FF-9FA9257E3BF6}" srcOrd="15" destOrd="0" presId="urn:microsoft.com/office/officeart/2005/8/layout/list1"/>
    <dgm:cxn modelId="{601E7A38-62F7-45DB-9968-C7A5A67C2A5B}" type="presParOf" srcId="{01F97286-F56E-4459-9435-1C7F15B6B37A}" destId="{BE86228C-468F-413F-B17A-3AE45776E34B}" srcOrd="16" destOrd="0" presId="urn:microsoft.com/office/officeart/2005/8/layout/list1"/>
    <dgm:cxn modelId="{6E5CAAB8-C62C-4CAB-BA44-F6F2AC3C3A13}" type="presParOf" srcId="{BE86228C-468F-413F-B17A-3AE45776E34B}" destId="{2E7E23B7-CA14-4E0C-BD4D-674C5E073669}" srcOrd="0" destOrd="0" presId="urn:microsoft.com/office/officeart/2005/8/layout/list1"/>
    <dgm:cxn modelId="{0C21007D-B7E3-4727-90F5-FE7388A95A9E}" type="presParOf" srcId="{BE86228C-468F-413F-B17A-3AE45776E34B}" destId="{F2755F70-7B31-422A-88BE-4FC76C36BB3B}" srcOrd="1" destOrd="0" presId="urn:microsoft.com/office/officeart/2005/8/layout/list1"/>
    <dgm:cxn modelId="{22C21952-1434-4592-BD7F-6CAE33FBD202}" type="presParOf" srcId="{01F97286-F56E-4459-9435-1C7F15B6B37A}" destId="{4F18D69F-7330-489C-B998-92BF8C4AA90C}" srcOrd="17" destOrd="0" presId="urn:microsoft.com/office/officeart/2005/8/layout/list1"/>
    <dgm:cxn modelId="{28E589A4-7FEB-463A-9894-E7AAB0B32F80}" type="presParOf" srcId="{01F97286-F56E-4459-9435-1C7F15B6B37A}" destId="{C841B2BE-C682-46C6-A0A1-ACDBDCD4884C}"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4C7CB6-A16E-443B-BC0D-67674B43E596}">
      <dsp:nvSpPr>
        <dsp:cNvPr id="0" name=""/>
        <dsp:cNvSpPr/>
      </dsp:nvSpPr>
      <dsp:spPr>
        <a:xfrm>
          <a:off x="0" y="374264"/>
          <a:ext cx="4445421"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528F075-D10B-4F62-9AE1-B9BD3B444ECD}">
      <dsp:nvSpPr>
        <dsp:cNvPr id="0" name=""/>
        <dsp:cNvSpPr/>
      </dsp:nvSpPr>
      <dsp:spPr>
        <a:xfrm>
          <a:off x="284344" y="100112"/>
          <a:ext cx="4159473"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7618" tIns="0" rIns="117618" bIns="0" numCol="1" spcCol="1270" anchor="ctr" anchorCtr="0">
          <a:noAutofit/>
        </a:bodyPr>
        <a:lstStyle/>
        <a:p>
          <a:pPr marL="0" lvl="0" indent="0" algn="l" defTabSz="800100">
            <a:lnSpc>
              <a:spcPct val="90000"/>
            </a:lnSpc>
            <a:spcBef>
              <a:spcPct val="0"/>
            </a:spcBef>
            <a:spcAft>
              <a:spcPct val="35000"/>
            </a:spcAft>
            <a:buNone/>
          </a:pPr>
          <a:r>
            <a:rPr lang="en-GB" sz="1800" kern="1200" dirty="0"/>
            <a:t>1. Facilitate the development of local strategies and policies  </a:t>
          </a:r>
        </a:p>
      </dsp:txBody>
      <dsp:txXfrm>
        <a:off x="311724" y="127492"/>
        <a:ext cx="4104713" cy="506120"/>
      </dsp:txXfrm>
    </dsp:sp>
    <dsp:sp modelId="{432FD1DF-DD18-4662-968C-32E01BA91A7A}">
      <dsp:nvSpPr>
        <dsp:cNvPr id="0" name=""/>
        <dsp:cNvSpPr/>
      </dsp:nvSpPr>
      <dsp:spPr>
        <a:xfrm>
          <a:off x="0" y="1236104"/>
          <a:ext cx="4445421"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6CB3369-001C-4983-8C11-C2EE12539544}">
      <dsp:nvSpPr>
        <dsp:cNvPr id="0" name=""/>
        <dsp:cNvSpPr/>
      </dsp:nvSpPr>
      <dsp:spPr>
        <a:xfrm>
          <a:off x="211635" y="955664"/>
          <a:ext cx="4232696"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7618" tIns="0" rIns="117618" bIns="0" numCol="1" spcCol="1270" anchor="ctr" anchorCtr="0">
          <a:noAutofit/>
        </a:bodyPr>
        <a:lstStyle/>
        <a:p>
          <a:pPr marL="0" lvl="0" indent="0" algn="l" defTabSz="800100">
            <a:lnSpc>
              <a:spcPct val="90000"/>
            </a:lnSpc>
            <a:spcBef>
              <a:spcPct val="0"/>
            </a:spcBef>
            <a:spcAft>
              <a:spcPct val="35000"/>
            </a:spcAft>
            <a:buNone/>
          </a:pPr>
          <a:r>
            <a:rPr lang="en-GB" sz="1800" kern="1200" dirty="0"/>
            <a:t>2. Bridge the gaps in perception between staff groups within HEIs </a:t>
          </a:r>
        </a:p>
      </dsp:txBody>
      <dsp:txXfrm>
        <a:off x="239015" y="983044"/>
        <a:ext cx="4177936" cy="506120"/>
      </dsp:txXfrm>
    </dsp:sp>
    <dsp:sp modelId="{B7E7F228-CB10-4E2B-8723-B4570EEE2A79}">
      <dsp:nvSpPr>
        <dsp:cNvPr id="0" name=""/>
        <dsp:cNvSpPr/>
      </dsp:nvSpPr>
      <dsp:spPr>
        <a:xfrm>
          <a:off x="0" y="2302352"/>
          <a:ext cx="4445421"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28B02FD-7441-4EAE-8D18-B2FF3BB76FDC}">
      <dsp:nvSpPr>
        <dsp:cNvPr id="0" name=""/>
        <dsp:cNvSpPr/>
      </dsp:nvSpPr>
      <dsp:spPr>
        <a:xfrm>
          <a:off x="211635" y="1817504"/>
          <a:ext cx="4232696" cy="76528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7618" tIns="0" rIns="117618" bIns="0" numCol="1" spcCol="1270" anchor="ctr" anchorCtr="0">
          <a:noAutofit/>
        </a:bodyPr>
        <a:lstStyle/>
        <a:p>
          <a:pPr marL="0" lvl="0" indent="0" algn="l" defTabSz="800100">
            <a:lnSpc>
              <a:spcPct val="90000"/>
            </a:lnSpc>
            <a:spcBef>
              <a:spcPct val="0"/>
            </a:spcBef>
            <a:spcAft>
              <a:spcPct val="35000"/>
            </a:spcAft>
            <a:buNone/>
          </a:pPr>
          <a:r>
            <a:rPr lang="en-GB" sz="1800" kern="1200" dirty="0"/>
            <a:t>3. Avoid a top-down approach to employability policy development and implementation </a:t>
          </a:r>
        </a:p>
      </dsp:txBody>
      <dsp:txXfrm>
        <a:off x="248993" y="1854862"/>
        <a:ext cx="4157980" cy="690571"/>
      </dsp:txXfrm>
    </dsp:sp>
    <dsp:sp modelId="{4CCDB750-4BA5-41A3-BEAA-04831B874065}">
      <dsp:nvSpPr>
        <dsp:cNvPr id="0" name=""/>
        <dsp:cNvSpPr/>
      </dsp:nvSpPr>
      <dsp:spPr>
        <a:xfrm>
          <a:off x="0" y="3164192"/>
          <a:ext cx="4445421"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3038A44-A5F7-4C81-B2AF-83B28976128F}">
      <dsp:nvSpPr>
        <dsp:cNvPr id="0" name=""/>
        <dsp:cNvSpPr/>
      </dsp:nvSpPr>
      <dsp:spPr>
        <a:xfrm>
          <a:off x="211635" y="2883752"/>
          <a:ext cx="4232696"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7618" tIns="0" rIns="117618" bIns="0" numCol="1" spcCol="1270" anchor="ctr" anchorCtr="0">
          <a:noAutofit/>
        </a:bodyPr>
        <a:lstStyle/>
        <a:p>
          <a:pPr marL="0" lvl="0" indent="0" algn="l" defTabSz="800100">
            <a:lnSpc>
              <a:spcPct val="90000"/>
            </a:lnSpc>
            <a:spcBef>
              <a:spcPct val="0"/>
            </a:spcBef>
            <a:spcAft>
              <a:spcPct val="35000"/>
            </a:spcAft>
            <a:buNone/>
          </a:pPr>
          <a:r>
            <a:rPr lang="en-GB" sz="1800" kern="1200" dirty="0"/>
            <a:t>4. Involve students in the development of initiatives </a:t>
          </a:r>
        </a:p>
      </dsp:txBody>
      <dsp:txXfrm>
        <a:off x="239015" y="2911132"/>
        <a:ext cx="4177936" cy="506120"/>
      </dsp:txXfrm>
    </dsp:sp>
    <dsp:sp modelId="{C841B2BE-C682-46C6-A0A1-ACDBDCD4884C}">
      <dsp:nvSpPr>
        <dsp:cNvPr id="0" name=""/>
        <dsp:cNvSpPr/>
      </dsp:nvSpPr>
      <dsp:spPr>
        <a:xfrm>
          <a:off x="0" y="4026032"/>
          <a:ext cx="4445421"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2755F70-7B31-422A-88BE-4FC76C36BB3B}">
      <dsp:nvSpPr>
        <dsp:cNvPr id="0" name=""/>
        <dsp:cNvSpPr/>
      </dsp:nvSpPr>
      <dsp:spPr>
        <a:xfrm>
          <a:off x="211635" y="3745592"/>
          <a:ext cx="4232696"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7618" tIns="0" rIns="117618" bIns="0" numCol="1" spcCol="1270" anchor="ctr" anchorCtr="0">
          <a:noAutofit/>
        </a:bodyPr>
        <a:lstStyle/>
        <a:p>
          <a:pPr marL="0" lvl="0" indent="0" algn="l" defTabSz="800100">
            <a:lnSpc>
              <a:spcPct val="90000"/>
            </a:lnSpc>
            <a:spcBef>
              <a:spcPct val="0"/>
            </a:spcBef>
            <a:spcAft>
              <a:spcPct val="35000"/>
            </a:spcAft>
            <a:buNone/>
          </a:pPr>
          <a:r>
            <a:rPr lang="en-GB" sz="1800" kern="1200" dirty="0"/>
            <a:t>5. Development staff development opportunities </a:t>
          </a:r>
        </a:p>
      </dsp:txBody>
      <dsp:txXfrm>
        <a:off x="239015" y="3772972"/>
        <a:ext cx="4177936" cy="50612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7D2561-1427-4DFA-A8C9-803458EF2252}" type="datetimeFigureOut">
              <a:rPr lang="en-GB" smtClean="0"/>
              <a:t>21/03/2022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CBDC16-78E9-4B65-B309-BED7E1A51CA8}" type="slidenum">
              <a:rPr lang="en-GB" smtClean="0"/>
              <a:t>‹#›</a:t>
            </a:fld>
            <a:endParaRPr lang="en-GB"/>
          </a:p>
        </p:txBody>
      </p:sp>
    </p:spTree>
    <p:extLst>
      <p:ext uri="{BB962C8B-B14F-4D97-AF65-F5344CB8AC3E}">
        <p14:creationId xmlns:p14="http://schemas.microsoft.com/office/powerpoint/2010/main" val="2966352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8519EDF-32DA-2B40-A28B-2067B9A173A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24264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8C6097-ABB9-4B31-81CD-4312FF892FB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90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8519EDF-32DA-2B40-A28B-2067B9A173A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42080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9FB652-1236-44C9-872A-A0E785EF0DF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2366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8519EDF-32DA-2B40-A28B-2067B9A173A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9100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8519EDF-32DA-2B40-A28B-2067B9A173A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7704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8519EDF-32DA-2B40-A28B-2067B9A173A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4489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F84B77-FC91-45FD-B138-A52EAF7D3B4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7446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F84B77-FC91-45FD-B138-A52EAF7D3B4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3995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8519EDF-32DA-2B40-A28B-2067B9A173A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695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8519EDF-32DA-2B40-A28B-2067B9A173A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2312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8519EDF-32DA-2B40-A28B-2067B9A173A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64602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jp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jp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1.jp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Master" Target="../slideMasters/slideMaster8.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5761" y="2880001"/>
            <a:ext cx="11486267" cy="1329595"/>
          </a:xfrm>
          <a:prstGeom prst="rect">
            <a:avLst/>
          </a:prstGeom>
        </p:spPr>
        <p:txBody>
          <a:bodyPr wrap="square" lIns="0" tIns="0" rIns="0" bIns="0" anchor="t" anchorCtr="0">
            <a:spAutoFit/>
          </a:bodyPr>
          <a:lstStyle>
            <a:lvl1pPr algn="l">
              <a:defRPr sz="4800" b="1">
                <a:solidFill>
                  <a:schemeClr val="bg1"/>
                </a:solidFill>
                <a:latin typeface="Montserrat" panose="00000500000000000000" pitchFamily="2" charset="0"/>
              </a:defRPr>
            </a:lvl1pPr>
          </a:lstStyle>
          <a:p>
            <a:r>
              <a:rPr lang="en-US" dirty="0"/>
              <a:t>PRESENTATION</a:t>
            </a:r>
            <a:br>
              <a:rPr lang="en-US" dirty="0"/>
            </a:br>
            <a:r>
              <a:rPr lang="en-US" dirty="0"/>
              <a:t>TITLE</a:t>
            </a:r>
          </a:p>
        </p:txBody>
      </p:sp>
      <p:sp>
        <p:nvSpPr>
          <p:cNvPr id="3" name="Subtitle 2"/>
          <p:cNvSpPr>
            <a:spLocks noGrp="1"/>
          </p:cNvSpPr>
          <p:nvPr>
            <p:ph type="subTitle" idx="1" hasCustomPrompt="1"/>
          </p:nvPr>
        </p:nvSpPr>
        <p:spPr>
          <a:xfrm>
            <a:off x="365761" y="4222657"/>
            <a:ext cx="11486268" cy="332399"/>
          </a:xfrm>
          <a:prstGeom prst="rect">
            <a:avLst/>
          </a:prstGeom>
        </p:spPr>
        <p:txBody>
          <a:bodyPr wrap="square" lIns="0" tIns="0" rIns="0" bIns="0">
            <a:spAutoFit/>
          </a:bodyPr>
          <a:lstStyle>
            <a:lvl1pPr marL="0" indent="0" algn="l">
              <a:buNone/>
              <a:defRPr sz="2400">
                <a:solidFill>
                  <a:schemeClr val="bg1"/>
                </a:solidFill>
                <a:latin typeface="Montserrat" panose="00000500000000000000" pitchFamily="2" charset="0"/>
              </a:defRPr>
            </a:lvl1pPr>
            <a:lvl2pPr marL="457177" indent="0" algn="ctr">
              <a:buNone/>
              <a:defRPr sz="2000"/>
            </a:lvl2pPr>
            <a:lvl3pPr marL="914354" indent="0" algn="ctr">
              <a:buNone/>
              <a:defRPr sz="1801"/>
            </a:lvl3pPr>
            <a:lvl4pPr marL="1371531"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US" dirty="0"/>
              <a:t>SUB TITLE IN HERE</a:t>
            </a:r>
          </a:p>
        </p:txBody>
      </p:sp>
      <p:sp>
        <p:nvSpPr>
          <p:cNvPr id="4" name="Date Placeholder 3"/>
          <p:cNvSpPr>
            <a:spLocks noGrp="1"/>
          </p:cNvSpPr>
          <p:nvPr>
            <p:ph type="dt" sz="half" idx="10"/>
          </p:nvPr>
        </p:nvSpPr>
        <p:spPr>
          <a:xfrm>
            <a:off x="365759" y="6321578"/>
            <a:ext cx="2743200" cy="184665"/>
          </a:xfrm>
          <a:prstGeom prst="rect">
            <a:avLst/>
          </a:prstGeom>
        </p:spPr>
        <p:txBody>
          <a:bodyPr lIns="0" tIns="0" rIns="0" bIns="0" anchor="t" anchorCtr="0">
            <a:noAutofit/>
          </a:bodyPr>
          <a:lstStyle>
            <a:lvl1pPr>
              <a:defRPr sz="1333">
                <a:solidFill>
                  <a:schemeClr val="bg1"/>
                </a:solidFill>
                <a:latin typeface="Montserrat" panose="00000500000000000000" pitchFamily="2" charset="0"/>
              </a:defRPr>
            </a:lvl1pPr>
          </a:lstStyle>
          <a:p>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91477" y="5507027"/>
            <a:ext cx="1460553" cy="999213"/>
          </a:xfrm>
          <a:prstGeom prst="rect">
            <a:avLst/>
          </a:prstGeom>
        </p:spPr>
      </p:pic>
    </p:spTree>
    <p:extLst>
      <p:ext uri="{BB962C8B-B14F-4D97-AF65-F5344CB8AC3E}">
        <p14:creationId xmlns:p14="http://schemas.microsoft.com/office/powerpoint/2010/main" val="636114121"/>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3678CC0-79EB-4360-8580-EB6DFBB0015F}" type="datetimeFigureOut">
              <a:rPr lang="en-GB" smtClean="0"/>
              <a:t>21/03/2022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5EAA434-4E8D-4F73-9E96-E9A53A3CAFB9}" type="slidenum">
              <a:rPr lang="en-GB" smtClean="0"/>
              <a:t>‹#›</a:t>
            </a:fld>
            <a:endParaRPr lang="en-GB"/>
          </a:p>
        </p:txBody>
      </p:sp>
    </p:spTree>
    <p:extLst>
      <p:ext uri="{BB962C8B-B14F-4D97-AF65-F5344CB8AC3E}">
        <p14:creationId xmlns:p14="http://schemas.microsoft.com/office/powerpoint/2010/main" val="1492130935"/>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3678CC0-79EB-4360-8580-EB6DFBB0015F}" type="datetimeFigureOut">
              <a:rPr lang="en-GB" smtClean="0"/>
              <a:t>21/03/2022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EAA434-4E8D-4F73-9E96-E9A53A3CAFB9}" type="slidenum">
              <a:rPr lang="en-GB" smtClean="0"/>
              <a:t>‹#›</a:t>
            </a:fld>
            <a:endParaRPr lang="en-GB"/>
          </a:p>
        </p:txBody>
      </p:sp>
    </p:spTree>
    <p:extLst>
      <p:ext uri="{BB962C8B-B14F-4D97-AF65-F5344CB8AC3E}">
        <p14:creationId xmlns:p14="http://schemas.microsoft.com/office/powerpoint/2010/main" val="108149793"/>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3678CC0-79EB-4360-8580-EB6DFBB0015F}" type="datetimeFigureOut">
              <a:rPr lang="en-GB" smtClean="0"/>
              <a:t>21/03/2022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EAA434-4E8D-4F73-9E96-E9A53A3CAFB9}" type="slidenum">
              <a:rPr lang="en-GB" smtClean="0"/>
              <a:t>‹#›</a:t>
            </a:fld>
            <a:endParaRPr lang="en-GB"/>
          </a:p>
        </p:txBody>
      </p:sp>
    </p:spTree>
    <p:extLst>
      <p:ext uri="{BB962C8B-B14F-4D97-AF65-F5344CB8AC3E}">
        <p14:creationId xmlns:p14="http://schemas.microsoft.com/office/powerpoint/2010/main" val="3327157392"/>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title - blue">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2879999" y="2880002"/>
            <a:ext cx="7200000" cy="664797"/>
          </a:xfrm>
          <a:prstGeom prst="rect">
            <a:avLst/>
          </a:prstGeom>
        </p:spPr>
        <p:txBody>
          <a:bodyPr wrap="square" lIns="0" tIns="0" rIns="0" bIns="0" anchor="t" anchorCtr="0">
            <a:spAutoFit/>
          </a:bodyPr>
          <a:lstStyle>
            <a:lvl1pPr algn="l">
              <a:defRPr sz="4800" b="1">
                <a:solidFill>
                  <a:schemeClr val="bg1"/>
                </a:solidFill>
              </a:defRPr>
            </a:lvl1pPr>
          </a:lstStyle>
          <a:p>
            <a:r>
              <a:rPr lang="en-US" dirty="0"/>
              <a:t>Section Title</a:t>
            </a:r>
          </a:p>
        </p:txBody>
      </p:sp>
      <p:sp>
        <p:nvSpPr>
          <p:cNvPr id="6" name="Subtitle 2"/>
          <p:cNvSpPr>
            <a:spLocks noGrp="1"/>
          </p:cNvSpPr>
          <p:nvPr>
            <p:ph type="subTitle" idx="1" hasCustomPrompt="1"/>
          </p:nvPr>
        </p:nvSpPr>
        <p:spPr>
          <a:xfrm>
            <a:off x="2880000" y="4222656"/>
            <a:ext cx="7200000" cy="664797"/>
          </a:xfrm>
          <a:prstGeom prst="rect">
            <a:avLst/>
          </a:prstGeom>
        </p:spPr>
        <p:txBody>
          <a:bodyPr wrap="square" lIns="0" tIns="0" rIns="0" bIns="0">
            <a:spAutoFit/>
          </a:bodyPr>
          <a:lstStyle>
            <a:lvl1pPr marL="0" indent="0" algn="l">
              <a:spcBef>
                <a:spcPts val="0"/>
              </a:spcBef>
              <a:buNone/>
              <a:defRPr sz="2400">
                <a:solidFill>
                  <a:schemeClr val="bg1"/>
                </a:solidFill>
              </a:defRPr>
            </a:lvl1pPr>
            <a:lvl2pPr marL="457177" indent="0" algn="ctr">
              <a:buNone/>
              <a:defRPr sz="2000"/>
            </a:lvl2pPr>
            <a:lvl3pPr marL="914354" indent="0" algn="ctr">
              <a:buNone/>
              <a:defRPr sz="1801"/>
            </a:lvl3pPr>
            <a:lvl4pPr marL="1371531"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US" dirty="0"/>
              <a:t>A brief overview of what you will</a:t>
            </a:r>
            <a:br>
              <a:rPr lang="en-US" dirty="0"/>
            </a:br>
            <a:r>
              <a:rPr lang="en-US" dirty="0"/>
              <a:t>be talking about in this section</a:t>
            </a:r>
          </a:p>
        </p:txBody>
      </p:sp>
    </p:spTree>
    <p:extLst>
      <p:ext uri="{BB962C8B-B14F-4D97-AF65-F5344CB8AC3E}">
        <p14:creationId xmlns:p14="http://schemas.microsoft.com/office/powerpoint/2010/main" val="3701966501"/>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 orange">
    <p:bg>
      <p:bgPr>
        <a:solidFill>
          <a:schemeClr val="accent2"/>
        </a:solidFill>
        <a:effectLst/>
      </p:bgPr>
    </p:bg>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2879999" y="2880002"/>
            <a:ext cx="7200000" cy="664797"/>
          </a:xfrm>
          <a:prstGeom prst="rect">
            <a:avLst/>
          </a:prstGeom>
        </p:spPr>
        <p:txBody>
          <a:bodyPr wrap="square" lIns="0" tIns="0" rIns="0" bIns="0" anchor="t" anchorCtr="0">
            <a:spAutoFit/>
          </a:bodyPr>
          <a:lstStyle>
            <a:lvl1pPr algn="l">
              <a:defRPr sz="4800" b="1">
                <a:solidFill>
                  <a:schemeClr val="bg1"/>
                </a:solidFill>
              </a:defRPr>
            </a:lvl1pPr>
          </a:lstStyle>
          <a:p>
            <a:r>
              <a:rPr lang="en-US" dirty="0"/>
              <a:t>Section Title</a:t>
            </a:r>
          </a:p>
        </p:txBody>
      </p:sp>
      <p:sp>
        <p:nvSpPr>
          <p:cNvPr id="10" name="Subtitle 2"/>
          <p:cNvSpPr>
            <a:spLocks noGrp="1"/>
          </p:cNvSpPr>
          <p:nvPr>
            <p:ph type="subTitle" idx="1" hasCustomPrompt="1"/>
          </p:nvPr>
        </p:nvSpPr>
        <p:spPr>
          <a:xfrm>
            <a:off x="2880000" y="4222656"/>
            <a:ext cx="7200000" cy="664797"/>
          </a:xfrm>
          <a:prstGeom prst="rect">
            <a:avLst/>
          </a:prstGeom>
        </p:spPr>
        <p:txBody>
          <a:bodyPr wrap="square" lIns="0" tIns="0" rIns="0" bIns="0">
            <a:spAutoFit/>
          </a:bodyPr>
          <a:lstStyle>
            <a:lvl1pPr marL="0" indent="0" algn="l">
              <a:spcBef>
                <a:spcPts val="0"/>
              </a:spcBef>
              <a:buNone/>
              <a:defRPr sz="2400">
                <a:solidFill>
                  <a:schemeClr val="bg1"/>
                </a:solidFill>
              </a:defRPr>
            </a:lvl1pPr>
            <a:lvl2pPr marL="457177" indent="0" algn="ctr">
              <a:buNone/>
              <a:defRPr sz="2000"/>
            </a:lvl2pPr>
            <a:lvl3pPr marL="914354" indent="0" algn="ctr">
              <a:buNone/>
              <a:defRPr sz="1801"/>
            </a:lvl3pPr>
            <a:lvl4pPr marL="1371531"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US" dirty="0"/>
              <a:t>A brief overview of what you will</a:t>
            </a:r>
            <a:br>
              <a:rPr lang="en-US" dirty="0"/>
            </a:br>
            <a:r>
              <a:rPr lang="en-US" dirty="0"/>
              <a:t>be talking about in this section</a:t>
            </a:r>
          </a:p>
        </p:txBody>
      </p:sp>
    </p:spTree>
    <p:extLst>
      <p:ext uri="{BB962C8B-B14F-4D97-AF65-F5344CB8AC3E}">
        <p14:creationId xmlns:p14="http://schemas.microsoft.com/office/powerpoint/2010/main" val="1557276394"/>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 pink">
    <p:bg>
      <p:bgPr>
        <a:solidFill>
          <a:schemeClr val="accent3"/>
        </a:solidFill>
        <a:effectLst/>
      </p:bgPr>
    </p:bg>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2879999" y="2880002"/>
            <a:ext cx="7200000" cy="664797"/>
          </a:xfrm>
          <a:prstGeom prst="rect">
            <a:avLst/>
          </a:prstGeom>
        </p:spPr>
        <p:txBody>
          <a:bodyPr wrap="square" lIns="0" tIns="0" rIns="0" bIns="0" anchor="t" anchorCtr="0">
            <a:spAutoFit/>
          </a:bodyPr>
          <a:lstStyle>
            <a:lvl1pPr algn="l">
              <a:defRPr sz="4800" b="1">
                <a:solidFill>
                  <a:schemeClr val="bg1"/>
                </a:solidFill>
              </a:defRPr>
            </a:lvl1pPr>
          </a:lstStyle>
          <a:p>
            <a:r>
              <a:rPr lang="en-US" dirty="0"/>
              <a:t>Section Title</a:t>
            </a:r>
          </a:p>
        </p:txBody>
      </p:sp>
      <p:sp>
        <p:nvSpPr>
          <p:cNvPr id="9" name="Subtitle 2"/>
          <p:cNvSpPr>
            <a:spLocks noGrp="1"/>
          </p:cNvSpPr>
          <p:nvPr>
            <p:ph type="subTitle" idx="1" hasCustomPrompt="1"/>
          </p:nvPr>
        </p:nvSpPr>
        <p:spPr>
          <a:xfrm>
            <a:off x="2880000" y="4222656"/>
            <a:ext cx="7200000" cy="664797"/>
          </a:xfrm>
          <a:prstGeom prst="rect">
            <a:avLst/>
          </a:prstGeom>
        </p:spPr>
        <p:txBody>
          <a:bodyPr wrap="square" lIns="0" tIns="0" rIns="0" bIns="0">
            <a:spAutoFit/>
          </a:bodyPr>
          <a:lstStyle>
            <a:lvl1pPr marL="0" indent="0" algn="l">
              <a:spcBef>
                <a:spcPts val="0"/>
              </a:spcBef>
              <a:buNone/>
              <a:defRPr sz="2400">
                <a:solidFill>
                  <a:schemeClr val="bg1"/>
                </a:solidFill>
              </a:defRPr>
            </a:lvl1pPr>
            <a:lvl2pPr marL="457177" indent="0" algn="ctr">
              <a:buNone/>
              <a:defRPr sz="2000"/>
            </a:lvl2pPr>
            <a:lvl3pPr marL="914354" indent="0" algn="ctr">
              <a:buNone/>
              <a:defRPr sz="1801"/>
            </a:lvl3pPr>
            <a:lvl4pPr marL="1371531"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US" dirty="0"/>
              <a:t>A brief overview of what you will</a:t>
            </a:r>
            <a:br>
              <a:rPr lang="en-US" dirty="0"/>
            </a:br>
            <a:r>
              <a:rPr lang="en-US" dirty="0"/>
              <a:t>be talking about in this section</a:t>
            </a:r>
          </a:p>
        </p:txBody>
      </p:sp>
    </p:spTree>
    <p:extLst>
      <p:ext uri="{BB962C8B-B14F-4D97-AF65-F5344CB8AC3E}">
        <p14:creationId xmlns:p14="http://schemas.microsoft.com/office/powerpoint/2010/main" val="951351500"/>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 turquoise">
    <p:bg>
      <p:bgPr>
        <a:solidFill>
          <a:schemeClr val="accent4"/>
        </a:solidFill>
        <a:effectLst/>
      </p:bgPr>
    </p:bg>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2879999" y="2880002"/>
            <a:ext cx="7200000" cy="664797"/>
          </a:xfrm>
          <a:prstGeom prst="rect">
            <a:avLst/>
          </a:prstGeom>
        </p:spPr>
        <p:txBody>
          <a:bodyPr wrap="square" lIns="0" tIns="0" rIns="0" bIns="0" anchor="t" anchorCtr="0">
            <a:spAutoFit/>
          </a:bodyPr>
          <a:lstStyle>
            <a:lvl1pPr algn="l">
              <a:defRPr sz="4800" b="1">
                <a:solidFill>
                  <a:schemeClr val="bg1"/>
                </a:solidFill>
              </a:defRPr>
            </a:lvl1pPr>
          </a:lstStyle>
          <a:p>
            <a:r>
              <a:rPr lang="en-US" dirty="0"/>
              <a:t>Section Title</a:t>
            </a:r>
          </a:p>
        </p:txBody>
      </p:sp>
      <p:sp>
        <p:nvSpPr>
          <p:cNvPr id="9" name="Subtitle 2"/>
          <p:cNvSpPr>
            <a:spLocks noGrp="1"/>
          </p:cNvSpPr>
          <p:nvPr>
            <p:ph type="subTitle" idx="1" hasCustomPrompt="1"/>
          </p:nvPr>
        </p:nvSpPr>
        <p:spPr>
          <a:xfrm>
            <a:off x="2880000" y="4222656"/>
            <a:ext cx="7200000" cy="664797"/>
          </a:xfrm>
          <a:prstGeom prst="rect">
            <a:avLst/>
          </a:prstGeom>
        </p:spPr>
        <p:txBody>
          <a:bodyPr wrap="square" lIns="0" tIns="0" rIns="0" bIns="0">
            <a:spAutoFit/>
          </a:bodyPr>
          <a:lstStyle>
            <a:lvl1pPr marL="0" indent="0" algn="l">
              <a:spcBef>
                <a:spcPts val="0"/>
              </a:spcBef>
              <a:buNone/>
              <a:defRPr sz="2400">
                <a:solidFill>
                  <a:schemeClr val="bg1"/>
                </a:solidFill>
              </a:defRPr>
            </a:lvl1pPr>
            <a:lvl2pPr marL="457177" indent="0" algn="ctr">
              <a:buNone/>
              <a:defRPr sz="2000"/>
            </a:lvl2pPr>
            <a:lvl3pPr marL="914354" indent="0" algn="ctr">
              <a:buNone/>
              <a:defRPr sz="1801"/>
            </a:lvl3pPr>
            <a:lvl4pPr marL="1371531"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US" dirty="0"/>
              <a:t>A brief overview of what you will</a:t>
            </a:r>
            <a:br>
              <a:rPr lang="en-US" dirty="0"/>
            </a:br>
            <a:r>
              <a:rPr lang="en-US" dirty="0"/>
              <a:t>be talking about in this section</a:t>
            </a:r>
          </a:p>
        </p:txBody>
      </p:sp>
    </p:spTree>
    <p:extLst>
      <p:ext uri="{BB962C8B-B14F-4D97-AF65-F5344CB8AC3E}">
        <p14:creationId xmlns:p14="http://schemas.microsoft.com/office/powerpoint/2010/main" val="3474722622"/>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5_Front Cover Image">
    <p:spTree>
      <p:nvGrpSpPr>
        <p:cNvPr id="1" name=""/>
        <p:cNvGrpSpPr/>
        <p:nvPr/>
      </p:nvGrpSpPr>
      <p:grpSpPr>
        <a:xfrm>
          <a:off x="0" y="0"/>
          <a:ext cx="0" cy="0"/>
          <a:chOff x="0" y="0"/>
          <a:chExt cx="0" cy="0"/>
        </a:xfrm>
      </p:grpSpPr>
      <p:sp>
        <p:nvSpPr>
          <p:cNvPr id="5" name="Picture Placeholder 8"/>
          <p:cNvSpPr>
            <a:spLocks noGrp="1"/>
          </p:cNvSpPr>
          <p:nvPr>
            <p:ph type="pic" sz="quarter" idx="13"/>
          </p:nvPr>
        </p:nvSpPr>
        <p:spPr>
          <a:xfrm>
            <a:off x="0" y="0"/>
            <a:ext cx="12190404" cy="6858000"/>
          </a:xfrm>
          <a:solidFill>
            <a:schemeClr val="bg2"/>
          </a:solidFill>
        </p:spPr>
        <p:txBody>
          <a:bodyPr/>
          <a:lstStyle>
            <a:lvl1pPr algn="r">
              <a:defRPr sz="1814"/>
            </a:lvl1pPr>
          </a:lstStyle>
          <a:p>
            <a:r>
              <a:rPr lang="en-US"/>
              <a:t>Click icon to add picture</a:t>
            </a:r>
            <a:endParaRPr lang="en-GB" dirty="0"/>
          </a:p>
        </p:txBody>
      </p:sp>
    </p:spTree>
    <p:extLst>
      <p:ext uri="{BB962C8B-B14F-4D97-AF65-F5344CB8AC3E}">
        <p14:creationId xmlns:p14="http://schemas.microsoft.com/office/powerpoint/2010/main" val="3919895641"/>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4B2C6B-C0FA-4C4A-B6C4-6C0AF4396463}"/>
              </a:ext>
            </a:extLst>
          </p:cNvPr>
          <p:cNvSpPr/>
          <p:nvPr userDrawn="1"/>
        </p:nvSpPr>
        <p:spPr>
          <a:xfrm>
            <a:off x="0" y="1775013"/>
            <a:ext cx="6299947" cy="4189369"/>
          </a:xfrm>
          <a:prstGeom prst="rect">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err="1"/>
          </a:p>
        </p:txBody>
      </p:sp>
      <p:sp>
        <p:nvSpPr>
          <p:cNvPr id="2" name="Title 1"/>
          <p:cNvSpPr>
            <a:spLocks noGrp="1"/>
          </p:cNvSpPr>
          <p:nvPr>
            <p:ph type="ctrTitle"/>
          </p:nvPr>
        </p:nvSpPr>
        <p:spPr>
          <a:xfrm>
            <a:off x="479425" y="1967345"/>
            <a:ext cx="5616575" cy="1824726"/>
          </a:xfrm>
        </p:spPr>
        <p:txBody>
          <a:bodyPr rIns="144000" anchor="b" anchorCtr="0"/>
          <a:lstStyle>
            <a:lvl1pPr algn="l">
              <a:lnSpc>
                <a:spcPct val="90000"/>
              </a:lnSpc>
              <a:spcBef>
                <a:spcPts val="0"/>
              </a:spcBef>
              <a:spcAft>
                <a:spcPts val="544"/>
              </a:spcAft>
              <a:defRPr sz="4000" b="1">
                <a:solidFill>
                  <a:schemeClr val="bg1"/>
                </a:solidFill>
              </a:defRPr>
            </a:lvl1pPr>
          </a:lstStyle>
          <a:p>
            <a:r>
              <a:rPr lang="en-US" noProof="0" dirty="0"/>
              <a:t>Click to edit Master title style</a:t>
            </a:r>
            <a:endParaRPr lang="en-GB" noProof="0" dirty="0"/>
          </a:p>
        </p:txBody>
      </p:sp>
      <p:sp>
        <p:nvSpPr>
          <p:cNvPr id="3" name="Subtitle 2"/>
          <p:cNvSpPr>
            <a:spLocks noGrp="1"/>
          </p:cNvSpPr>
          <p:nvPr>
            <p:ph type="subTitle" idx="1"/>
          </p:nvPr>
        </p:nvSpPr>
        <p:spPr>
          <a:xfrm>
            <a:off x="503173" y="3919817"/>
            <a:ext cx="5592827" cy="1209775"/>
          </a:xfrm>
        </p:spPr>
        <p:txBody>
          <a:bodyPr rIns="72000"/>
          <a:lstStyle>
            <a:lvl1pPr marL="0" indent="0" algn="l">
              <a:lnSpc>
                <a:spcPct val="90000"/>
              </a:lnSpc>
              <a:spcBef>
                <a:spcPts val="0"/>
              </a:spcBef>
              <a:spcAft>
                <a:spcPts val="544"/>
              </a:spcAft>
              <a:buNone/>
              <a:defRPr sz="2400">
                <a:solidFill>
                  <a:schemeClr val="bg1"/>
                </a:solidFill>
              </a:defRPr>
            </a:lvl1pPr>
            <a:lvl2pPr marL="472942" indent="0" algn="ctr">
              <a:buNone/>
              <a:defRPr>
                <a:solidFill>
                  <a:schemeClr val="tx1">
                    <a:tint val="75000"/>
                  </a:schemeClr>
                </a:solidFill>
              </a:defRPr>
            </a:lvl2pPr>
            <a:lvl3pPr marL="945885" indent="0" algn="ctr">
              <a:buNone/>
              <a:defRPr>
                <a:solidFill>
                  <a:schemeClr val="tx1">
                    <a:tint val="75000"/>
                  </a:schemeClr>
                </a:solidFill>
              </a:defRPr>
            </a:lvl3pPr>
            <a:lvl4pPr marL="1418827" indent="0" algn="ctr">
              <a:buNone/>
              <a:defRPr>
                <a:solidFill>
                  <a:schemeClr val="tx1">
                    <a:tint val="75000"/>
                  </a:schemeClr>
                </a:solidFill>
              </a:defRPr>
            </a:lvl4pPr>
            <a:lvl5pPr marL="1891770" indent="0" algn="ctr">
              <a:buNone/>
              <a:defRPr>
                <a:solidFill>
                  <a:schemeClr val="tx1">
                    <a:tint val="75000"/>
                  </a:schemeClr>
                </a:solidFill>
              </a:defRPr>
            </a:lvl5pPr>
            <a:lvl6pPr marL="2364711" indent="0" algn="ctr">
              <a:buNone/>
              <a:defRPr>
                <a:solidFill>
                  <a:schemeClr val="tx1">
                    <a:tint val="75000"/>
                  </a:schemeClr>
                </a:solidFill>
              </a:defRPr>
            </a:lvl6pPr>
            <a:lvl7pPr marL="2837655" indent="0" algn="ctr">
              <a:buNone/>
              <a:defRPr>
                <a:solidFill>
                  <a:schemeClr val="tx1">
                    <a:tint val="75000"/>
                  </a:schemeClr>
                </a:solidFill>
              </a:defRPr>
            </a:lvl7pPr>
            <a:lvl8pPr marL="3310597" indent="0" algn="ctr">
              <a:buNone/>
              <a:defRPr>
                <a:solidFill>
                  <a:schemeClr val="tx1">
                    <a:tint val="75000"/>
                  </a:schemeClr>
                </a:solidFill>
              </a:defRPr>
            </a:lvl8pPr>
            <a:lvl9pPr marL="3783539" indent="0" algn="ctr">
              <a:buNone/>
              <a:defRPr>
                <a:solidFill>
                  <a:schemeClr val="tx1">
                    <a:tint val="75000"/>
                  </a:schemeClr>
                </a:solidFill>
              </a:defRPr>
            </a:lvl9pPr>
          </a:lstStyle>
          <a:p>
            <a:r>
              <a:rPr lang="en-US" noProof="0" dirty="0"/>
              <a:t>Click to edit Master subtitle style</a:t>
            </a:r>
            <a:endParaRPr lang="en-GB" noProof="0" dirty="0"/>
          </a:p>
        </p:txBody>
      </p:sp>
      <p:sp>
        <p:nvSpPr>
          <p:cNvPr id="4" name="Date Placeholder 3"/>
          <p:cNvSpPr>
            <a:spLocks noGrp="1"/>
          </p:cNvSpPr>
          <p:nvPr>
            <p:ph type="dt" sz="half" idx="10"/>
          </p:nvPr>
        </p:nvSpPr>
        <p:spPr>
          <a:xfrm>
            <a:off x="503173" y="5129593"/>
            <a:ext cx="5592827" cy="636666"/>
          </a:xfrm>
          <a:prstGeom prst="rect">
            <a:avLst/>
          </a:prstGeom>
        </p:spPr>
        <p:txBody>
          <a:bodyPr lIns="0" tIns="0" rIns="72000" bIns="0" anchor="ctr" anchorCtr="0"/>
          <a:lstStyle>
            <a:lvl1pPr>
              <a:defRPr sz="2000">
                <a:solidFill>
                  <a:schemeClr val="bg1"/>
                </a:solidFill>
              </a:defRPr>
            </a:lvl1pPr>
          </a:lstStyle>
          <a:p>
            <a:endParaRPr lang="en-GB" dirty="0"/>
          </a:p>
        </p:txBody>
      </p:sp>
      <p:grpSp>
        <p:nvGrpSpPr>
          <p:cNvPr id="12" name="Group 11">
            <a:extLst>
              <a:ext uri="{FF2B5EF4-FFF2-40B4-BE49-F238E27FC236}">
                <a16:creationId xmlns:a16="http://schemas.microsoft.com/office/drawing/2014/main" id="{CFE39AD9-B263-44D7-810C-0BC77008E986}"/>
              </a:ext>
            </a:extLst>
          </p:cNvPr>
          <p:cNvGrpSpPr/>
          <p:nvPr userDrawn="1"/>
        </p:nvGrpSpPr>
        <p:grpSpPr>
          <a:xfrm>
            <a:off x="-1" y="6213892"/>
            <a:ext cx="1856509" cy="426858"/>
            <a:chOff x="-1" y="6200336"/>
            <a:chExt cx="2348153" cy="539900"/>
          </a:xfrm>
        </p:grpSpPr>
        <p:sp>
          <p:nvSpPr>
            <p:cNvPr id="13" name="Rectangle 12">
              <a:extLst>
                <a:ext uri="{FF2B5EF4-FFF2-40B4-BE49-F238E27FC236}">
                  <a16:creationId xmlns:a16="http://schemas.microsoft.com/office/drawing/2014/main" id="{BFF691F7-095E-49B5-9304-CD36A68227D3}"/>
                </a:ext>
              </a:extLst>
            </p:cNvPr>
            <p:cNvSpPr/>
            <p:nvPr userDrawn="1"/>
          </p:nvSpPr>
          <p:spPr>
            <a:xfrm>
              <a:off x="-1" y="6200336"/>
              <a:ext cx="2348153" cy="539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err="1"/>
            </a:p>
          </p:txBody>
        </p:sp>
        <p:pic>
          <p:nvPicPr>
            <p:cNvPr id="14" name="Picture 3">
              <a:extLst>
                <a:ext uri="{FF2B5EF4-FFF2-40B4-BE49-F238E27FC236}">
                  <a16:creationId xmlns:a16="http://schemas.microsoft.com/office/drawing/2014/main" id="{C8F51B3A-5D0D-4018-9F9C-30B419BF4971}"/>
                </a:ext>
              </a:extLst>
            </p:cNvPr>
            <p:cNvPicPr>
              <a:picLocks noChangeAspect="1" noChangeArrowheads="1"/>
            </p:cNvPicPr>
            <p:nvPr userDrawn="1"/>
          </p:nvPicPr>
          <p:blipFill>
            <a:blip r:embed="rId3" cstate="print">
              <a:grayscl/>
              <a:lum/>
              <a:extLst>
                <a:ext uri="{28A0092B-C50C-407E-A947-70E740481C1C}">
                  <a14:useLocalDpi xmlns:a14="http://schemas.microsoft.com/office/drawing/2010/main" val="0"/>
                </a:ext>
              </a:extLst>
            </a:blip>
            <a:srcRect/>
            <a:stretch>
              <a:fillRect/>
            </a:stretch>
          </p:blipFill>
          <p:spPr bwMode="auto">
            <a:xfrm>
              <a:off x="593328" y="6366990"/>
              <a:ext cx="1587761" cy="2065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10" name="TextBox 9">
            <a:extLst>
              <a:ext uri="{FF2B5EF4-FFF2-40B4-BE49-F238E27FC236}">
                <a16:creationId xmlns:a16="http://schemas.microsoft.com/office/drawing/2014/main" id="{3E1439B7-D3D5-49D6-9644-FC91B24678FD}"/>
              </a:ext>
            </a:extLst>
          </p:cNvPr>
          <p:cNvSpPr txBox="1"/>
          <p:nvPr userDrawn="1"/>
        </p:nvSpPr>
        <p:spPr>
          <a:xfrm>
            <a:off x="-1270959" y="-1"/>
            <a:ext cx="1219199" cy="1823049"/>
          </a:xfrm>
          <a:prstGeom prst="rect">
            <a:avLst/>
          </a:prstGeom>
          <a:solidFill>
            <a:schemeClr val="tx2">
              <a:lumMod val="75000"/>
            </a:schemeClr>
          </a:solidFill>
        </p:spPr>
        <p:txBody>
          <a:bodyPr wrap="square" lIns="72000" tIns="36000" rIns="72000" bIns="36000" rtlCol="0">
            <a:noAutofit/>
          </a:bodyPr>
          <a:lstStyle/>
          <a:p>
            <a:r>
              <a:rPr lang="en-GB" sz="800" b="1" dirty="0">
                <a:solidFill>
                  <a:schemeClr val="bg1"/>
                </a:solidFill>
              </a:rPr>
              <a:t>Formatting background: </a:t>
            </a:r>
            <a:br>
              <a:rPr lang="en-GB" sz="800" b="1" dirty="0">
                <a:solidFill>
                  <a:schemeClr val="bg1"/>
                </a:solidFill>
              </a:rPr>
            </a:br>
            <a:r>
              <a:rPr lang="en-GB" sz="800" dirty="0">
                <a:solidFill>
                  <a:schemeClr val="bg1"/>
                </a:solidFill>
              </a:rPr>
              <a:t>to change the image, please click design on the ribbon and select format background. Select the insert button under picture source and choose the image you require. </a:t>
            </a:r>
          </a:p>
          <a:p>
            <a:r>
              <a:rPr lang="en-GB" sz="800" dirty="0">
                <a:solidFill>
                  <a:schemeClr val="bg1"/>
                </a:solidFill>
              </a:rPr>
              <a:t>Be mindful that the image needs to be widescreen (16:9)</a:t>
            </a:r>
          </a:p>
        </p:txBody>
      </p:sp>
      <p:pic>
        <p:nvPicPr>
          <p:cNvPr id="11" name="Picture 10" descr="Text&#10;&#10;Description automatically generated with medium confidence">
            <a:extLst>
              <a:ext uri="{FF2B5EF4-FFF2-40B4-BE49-F238E27FC236}">
                <a16:creationId xmlns:a16="http://schemas.microsoft.com/office/drawing/2014/main" id="{7C042A08-E973-4782-98EF-4FBA567CBCC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69101" y="349011"/>
            <a:ext cx="2692692" cy="1276921"/>
          </a:xfrm>
          <a:prstGeom prst="rect">
            <a:avLst/>
          </a:prstGeom>
        </p:spPr>
      </p:pic>
    </p:spTree>
    <p:extLst>
      <p:ext uri="{BB962C8B-B14F-4D97-AF65-F5344CB8AC3E}">
        <p14:creationId xmlns:p14="http://schemas.microsoft.com/office/powerpoint/2010/main" val="3274699310"/>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4B2C6B-C0FA-4C4A-B6C4-6C0AF4396463}"/>
              </a:ext>
            </a:extLst>
          </p:cNvPr>
          <p:cNvSpPr/>
          <p:nvPr userDrawn="1"/>
        </p:nvSpPr>
        <p:spPr>
          <a:xfrm>
            <a:off x="446880" y="1775012"/>
            <a:ext cx="4691178" cy="5082988"/>
          </a:xfrm>
          <a:prstGeom prst="rect">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err="1"/>
          </a:p>
        </p:txBody>
      </p:sp>
      <p:sp>
        <p:nvSpPr>
          <p:cNvPr id="2" name="Title 1"/>
          <p:cNvSpPr>
            <a:spLocks noGrp="1"/>
          </p:cNvSpPr>
          <p:nvPr>
            <p:ph type="ctrTitle"/>
          </p:nvPr>
        </p:nvSpPr>
        <p:spPr>
          <a:xfrm>
            <a:off x="534955" y="1967345"/>
            <a:ext cx="4603103" cy="1824726"/>
          </a:xfrm>
        </p:spPr>
        <p:txBody>
          <a:bodyPr rIns="144000" anchor="b" anchorCtr="0"/>
          <a:lstStyle>
            <a:lvl1pPr algn="l">
              <a:lnSpc>
                <a:spcPct val="90000"/>
              </a:lnSpc>
              <a:spcBef>
                <a:spcPts val="0"/>
              </a:spcBef>
              <a:spcAft>
                <a:spcPts val="544"/>
              </a:spcAft>
              <a:defRPr sz="4000" b="1">
                <a:solidFill>
                  <a:schemeClr val="bg1"/>
                </a:solidFill>
              </a:defRPr>
            </a:lvl1pPr>
          </a:lstStyle>
          <a:p>
            <a:r>
              <a:rPr lang="en-US" noProof="0" dirty="0"/>
              <a:t>Click to edit Master title style</a:t>
            </a:r>
            <a:endParaRPr lang="en-GB" noProof="0" dirty="0"/>
          </a:p>
        </p:txBody>
      </p:sp>
      <p:sp>
        <p:nvSpPr>
          <p:cNvPr id="3" name="Subtitle 2"/>
          <p:cNvSpPr>
            <a:spLocks noGrp="1"/>
          </p:cNvSpPr>
          <p:nvPr>
            <p:ph type="subTitle" idx="1"/>
          </p:nvPr>
        </p:nvSpPr>
        <p:spPr>
          <a:xfrm>
            <a:off x="558468" y="3919817"/>
            <a:ext cx="4583640" cy="1209775"/>
          </a:xfrm>
        </p:spPr>
        <p:txBody>
          <a:bodyPr rIns="72000"/>
          <a:lstStyle>
            <a:lvl1pPr marL="0" indent="0" algn="l">
              <a:lnSpc>
                <a:spcPct val="90000"/>
              </a:lnSpc>
              <a:spcBef>
                <a:spcPts val="0"/>
              </a:spcBef>
              <a:spcAft>
                <a:spcPts val="544"/>
              </a:spcAft>
              <a:buNone/>
              <a:defRPr sz="2400">
                <a:solidFill>
                  <a:schemeClr val="bg1"/>
                </a:solidFill>
              </a:defRPr>
            </a:lvl1pPr>
            <a:lvl2pPr marL="472942" indent="0" algn="ctr">
              <a:buNone/>
              <a:defRPr>
                <a:solidFill>
                  <a:schemeClr val="tx1">
                    <a:tint val="75000"/>
                  </a:schemeClr>
                </a:solidFill>
              </a:defRPr>
            </a:lvl2pPr>
            <a:lvl3pPr marL="945885" indent="0" algn="ctr">
              <a:buNone/>
              <a:defRPr>
                <a:solidFill>
                  <a:schemeClr val="tx1">
                    <a:tint val="75000"/>
                  </a:schemeClr>
                </a:solidFill>
              </a:defRPr>
            </a:lvl3pPr>
            <a:lvl4pPr marL="1418827" indent="0" algn="ctr">
              <a:buNone/>
              <a:defRPr>
                <a:solidFill>
                  <a:schemeClr val="tx1">
                    <a:tint val="75000"/>
                  </a:schemeClr>
                </a:solidFill>
              </a:defRPr>
            </a:lvl4pPr>
            <a:lvl5pPr marL="1891770" indent="0" algn="ctr">
              <a:buNone/>
              <a:defRPr>
                <a:solidFill>
                  <a:schemeClr val="tx1">
                    <a:tint val="75000"/>
                  </a:schemeClr>
                </a:solidFill>
              </a:defRPr>
            </a:lvl5pPr>
            <a:lvl6pPr marL="2364711" indent="0" algn="ctr">
              <a:buNone/>
              <a:defRPr>
                <a:solidFill>
                  <a:schemeClr val="tx1">
                    <a:tint val="75000"/>
                  </a:schemeClr>
                </a:solidFill>
              </a:defRPr>
            </a:lvl6pPr>
            <a:lvl7pPr marL="2837655" indent="0" algn="ctr">
              <a:buNone/>
              <a:defRPr>
                <a:solidFill>
                  <a:schemeClr val="tx1">
                    <a:tint val="75000"/>
                  </a:schemeClr>
                </a:solidFill>
              </a:defRPr>
            </a:lvl7pPr>
            <a:lvl8pPr marL="3310597" indent="0" algn="ctr">
              <a:buNone/>
              <a:defRPr>
                <a:solidFill>
                  <a:schemeClr val="tx1">
                    <a:tint val="75000"/>
                  </a:schemeClr>
                </a:solidFill>
              </a:defRPr>
            </a:lvl8pPr>
            <a:lvl9pPr marL="3783539" indent="0" algn="ctr">
              <a:buNone/>
              <a:defRPr>
                <a:solidFill>
                  <a:schemeClr val="tx1">
                    <a:tint val="75000"/>
                  </a:schemeClr>
                </a:solidFill>
              </a:defRPr>
            </a:lvl9pPr>
          </a:lstStyle>
          <a:p>
            <a:r>
              <a:rPr lang="en-US" noProof="0" dirty="0"/>
              <a:t>Click to edit Master subtitle style</a:t>
            </a:r>
            <a:endParaRPr lang="en-GB" noProof="0" dirty="0"/>
          </a:p>
        </p:txBody>
      </p:sp>
      <p:sp>
        <p:nvSpPr>
          <p:cNvPr id="4" name="Date Placeholder 3"/>
          <p:cNvSpPr>
            <a:spLocks noGrp="1"/>
          </p:cNvSpPr>
          <p:nvPr>
            <p:ph type="dt" sz="half" idx="10"/>
          </p:nvPr>
        </p:nvSpPr>
        <p:spPr>
          <a:xfrm>
            <a:off x="558468" y="5129593"/>
            <a:ext cx="4583640" cy="636666"/>
          </a:xfrm>
          <a:prstGeom prst="rect">
            <a:avLst/>
          </a:prstGeom>
        </p:spPr>
        <p:txBody>
          <a:bodyPr lIns="0" tIns="0" rIns="72000" bIns="0" anchor="ctr" anchorCtr="0"/>
          <a:lstStyle>
            <a:lvl1pPr>
              <a:defRPr sz="2000">
                <a:solidFill>
                  <a:schemeClr val="bg1"/>
                </a:solidFill>
              </a:defRPr>
            </a:lvl1pPr>
          </a:lstStyle>
          <a:p>
            <a:endParaRPr lang="en-GB" dirty="0"/>
          </a:p>
        </p:txBody>
      </p:sp>
      <p:grpSp>
        <p:nvGrpSpPr>
          <p:cNvPr id="12" name="Group 11">
            <a:extLst>
              <a:ext uri="{FF2B5EF4-FFF2-40B4-BE49-F238E27FC236}">
                <a16:creationId xmlns:a16="http://schemas.microsoft.com/office/drawing/2014/main" id="{CB62C303-960D-4862-AE7D-0101DD02F669}"/>
              </a:ext>
            </a:extLst>
          </p:cNvPr>
          <p:cNvGrpSpPr/>
          <p:nvPr userDrawn="1"/>
        </p:nvGrpSpPr>
        <p:grpSpPr>
          <a:xfrm>
            <a:off x="-1" y="6213892"/>
            <a:ext cx="1856509" cy="426858"/>
            <a:chOff x="-1" y="6200336"/>
            <a:chExt cx="2348153" cy="539900"/>
          </a:xfrm>
        </p:grpSpPr>
        <p:sp>
          <p:nvSpPr>
            <p:cNvPr id="13" name="Rectangle 12">
              <a:extLst>
                <a:ext uri="{FF2B5EF4-FFF2-40B4-BE49-F238E27FC236}">
                  <a16:creationId xmlns:a16="http://schemas.microsoft.com/office/drawing/2014/main" id="{4DDE298A-3D62-4858-BC0F-9485C21BC326}"/>
                </a:ext>
              </a:extLst>
            </p:cNvPr>
            <p:cNvSpPr/>
            <p:nvPr userDrawn="1"/>
          </p:nvSpPr>
          <p:spPr>
            <a:xfrm>
              <a:off x="-1" y="6200336"/>
              <a:ext cx="2348153" cy="539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err="1"/>
            </a:p>
          </p:txBody>
        </p:sp>
        <p:pic>
          <p:nvPicPr>
            <p:cNvPr id="14" name="Picture 3">
              <a:extLst>
                <a:ext uri="{FF2B5EF4-FFF2-40B4-BE49-F238E27FC236}">
                  <a16:creationId xmlns:a16="http://schemas.microsoft.com/office/drawing/2014/main" id="{6FD82546-57DC-4640-B480-8C6A83390861}"/>
                </a:ext>
              </a:extLst>
            </p:cNvPr>
            <p:cNvPicPr>
              <a:picLocks noChangeAspect="1" noChangeArrowheads="1"/>
            </p:cNvPicPr>
            <p:nvPr userDrawn="1"/>
          </p:nvPicPr>
          <p:blipFill>
            <a:blip r:embed="rId3" cstate="print">
              <a:grayscl/>
              <a:lum/>
              <a:extLst>
                <a:ext uri="{28A0092B-C50C-407E-A947-70E740481C1C}">
                  <a14:useLocalDpi xmlns:a14="http://schemas.microsoft.com/office/drawing/2010/main" val="0"/>
                </a:ext>
              </a:extLst>
            </a:blip>
            <a:srcRect/>
            <a:stretch>
              <a:fillRect/>
            </a:stretch>
          </p:blipFill>
          <p:spPr bwMode="auto">
            <a:xfrm>
              <a:off x="593328" y="6366990"/>
              <a:ext cx="1587761" cy="2065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10" name="TextBox 9">
            <a:extLst>
              <a:ext uri="{FF2B5EF4-FFF2-40B4-BE49-F238E27FC236}">
                <a16:creationId xmlns:a16="http://schemas.microsoft.com/office/drawing/2014/main" id="{BFC55BBD-9659-4520-91B0-62E85AB33105}"/>
              </a:ext>
            </a:extLst>
          </p:cNvPr>
          <p:cNvSpPr txBox="1"/>
          <p:nvPr userDrawn="1"/>
        </p:nvSpPr>
        <p:spPr>
          <a:xfrm>
            <a:off x="-1270959" y="-1"/>
            <a:ext cx="1219199" cy="1823049"/>
          </a:xfrm>
          <a:prstGeom prst="rect">
            <a:avLst/>
          </a:prstGeom>
          <a:solidFill>
            <a:schemeClr val="tx2">
              <a:lumMod val="75000"/>
            </a:schemeClr>
          </a:solidFill>
        </p:spPr>
        <p:txBody>
          <a:bodyPr wrap="square" lIns="72000" tIns="36000" rIns="72000" bIns="36000" rtlCol="0">
            <a:noAutofit/>
          </a:bodyPr>
          <a:lstStyle/>
          <a:p>
            <a:r>
              <a:rPr lang="en-GB" sz="800" b="1" dirty="0">
                <a:solidFill>
                  <a:schemeClr val="bg1"/>
                </a:solidFill>
              </a:rPr>
              <a:t>Formatting background: </a:t>
            </a:r>
            <a:br>
              <a:rPr lang="en-GB" sz="800" b="1" dirty="0">
                <a:solidFill>
                  <a:schemeClr val="bg1"/>
                </a:solidFill>
              </a:rPr>
            </a:br>
            <a:r>
              <a:rPr lang="en-GB" sz="800" dirty="0">
                <a:solidFill>
                  <a:schemeClr val="bg1"/>
                </a:solidFill>
              </a:rPr>
              <a:t>to change the image, please click design on the ribbon and select format background. Select the insert button under picture source and choose the image you require. </a:t>
            </a:r>
          </a:p>
          <a:p>
            <a:r>
              <a:rPr lang="en-GB" sz="800" dirty="0">
                <a:solidFill>
                  <a:schemeClr val="bg1"/>
                </a:solidFill>
              </a:rPr>
              <a:t>Be mindful that the image needs to be widescreen (16:9)</a:t>
            </a:r>
          </a:p>
        </p:txBody>
      </p:sp>
      <p:pic>
        <p:nvPicPr>
          <p:cNvPr id="11" name="Picture 10" descr="Text&#10;&#10;Description automatically generated with medium confidence">
            <a:extLst>
              <a:ext uri="{FF2B5EF4-FFF2-40B4-BE49-F238E27FC236}">
                <a16:creationId xmlns:a16="http://schemas.microsoft.com/office/drawing/2014/main" id="{24096F4A-9B13-473B-A9B1-18158963C49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69101" y="349011"/>
            <a:ext cx="2692692" cy="1276921"/>
          </a:xfrm>
          <a:prstGeom prst="rect">
            <a:avLst/>
          </a:prstGeom>
        </p:spPr>
      </p:pic>
    </p:spTree>
    <p:extLst>
      <p:ext uri="{BB962C8B-B14F-4D97-AF65-F5344CB8AC3E}">
        <p14:creationId xmlns:p14="http://schemas.microsoft.com/office/powerpoint/2010/main" val="3307019140"/>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3678CC0-79EB-4360-8580-EB6DFBB0015F}" type="datetimeFigureOut">
              <a:rPr lang="en-GB" smtClean="0"/>
              <a:t>21/03/2022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EAA434-4E8D-4F73-9E96-E9A53A3CAFB9}" type="slidenum">
              <a:rPr lang="en-GB" smtClean="0"/>
              <a:t>‹#›</a:t>
            </a:fld>
            <a:endParaRPr lang="en-GB"/>
          </a:p>
        </p:txBody>
      </p:sp>
    </p:spTree>
    <p:extLst>
      <p:ext uri="{BB962C8B-B14F-4D97-AF65-F5344CB8AC3E}">
        <p14:creationId xmlns:p14="http://schemas.microsoft.com/office/powerpoint/2010/main" val="223231456"/>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B33EDD0F-94DE-4D08-9FFA-D7AF8B810B7F}"/>
              </a:ext>
            </a:extLst>
          </p:cNvPr>
          <p:cNvGrpSpPr/>
          <p:nvPr userDrawn="1"/>
        </p:nvGrpSpPr>
        <p:grpSpPr>
          <a:xfrm>
            <a:off x="-1" y="6213892"/>
            <a:ext cx="1856509" cy="426858"/>
            <a:chOff x="-1" y="6200336"/>
            <a:chExt cx="2348153" cy="539900"/>
          </a:xfrm>
        </p:grpSpPr>
        <p:sp>
          <p:nvSpPr>
            <p:cNvPr id="14" name="Rectangle 13">
              <a:extLst>
                <a:ext uri="{FF2B5EF4-FFF2-40B4-BE49-F238E27FC236}">
                  <a16:creationId xmlns:a16="http://schemas.microsoft.com/office/drawing/2014/main" id="{61347594-9139-4548-9964-AA9904CD9E19}"/>
                </a:ext>
              </a:extLst>
            </p:cNvPr>
            <p:cNvSpPr/>
            <p:nvPr userDrawn="1"/>
          </p:nvSpPr>
          <p:spPr>
            <a:xfrm>
              <a:off x="-1" y="6200336"/>
              <a:ext cx="2348153" cy="539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err="1"/>
            </a:p>
          </p:txBody>
        </p:sp>
        <p:pic>
          <p:nvPicPr>
            <p:cNvPr id="15" name="Picture 3">
              <a:extLst>
                <a:ext uri="{FF2B5EF4-FFF2-40B4-BE49-F238E27FC236}">
                  <a16:creationId xmlns:a16="http://schemas.microsoft.com/office/drawing/2014/main" id="{F230ADEA-2686-42B7-AAF0-55775CD27A94}"/>
                </a:ext>
              </a:extLst>
            </p:cNvPr>
            <p:cNvPicPr>
              <a:picLocks noChangeAspect="1" noChangeArrowheads="1"/>
            </p:cNvPicPr>
            <p:nvPr userDrawn="1"/>
          </p:nvPicPr>
          <p:blipFill>
            <a:blip r:embed="rId3" cstate="print">
              <a:grayscl/>
              <a:lum bright="100000"/>
              <a:extLst>
                <a:ext uri="{28A0092B-C50C-407E-A947-70E740481C1C}">
                  <a14:useLocalDpi xmlns:a14="http://schemas.microsoft.com/office/drawing/2010/main" val="0"/>
                </a:ext>
              </a:extLst>
            </a:blip>
            <a:srcRect/>
            <a:stretch>
              <a:fillRect/>
            </a:stretch>
          </p:blipFill>
          <p:spPr bwMode="auto">
            <a:xfrm>
              <a:off x="593328" y="6366990"/>
              <a:ext cx="1587761" cy="2065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6" name="TextBox 5">
            <a:extLst>
              <a:ext uri="{FF2B5EF4-FFF2-40B4-BE49-F238E27FC236}">
                <a16:creationId xmlns:a16="http://schemas.microsoft.com/office/drawing/2014/main" id="{65A0CE4C-AD75-4906-AA4C-F5DA294C7A65}"/>
              </a:ext>
            </a:extLst>
          </p:cNvPr>
          <p:cNvSpPr txBox="1"/>
          <p:nvPr userDrawn="1"/>
        </p:nvSpPr>
        <p:spPr>
          <a:xfrm>
            <a:off x="-1270959" y="-1"/>
            <a:ext cx="1219199" cy="1823049"/>
          </a:xfrm>
          <a:prstGeom prst="rect">
            <a:avLst/>
          </a:prstGeom>
          <a:solidFill>
            <a:schemeClr val="tx2">
              <a:lumMod val="75000"/>
            </a:schemeClr>
          </a:solidFill>
        </p:spPr>
        <p:txBody>
          <a:bodyPr wrap="square" lIns="72000" tIns="36000" rIns="72000" bIns="36000" rtlCol="0">
            <a:noAutofit/>
          </a:bodyPr>
          <a:lstStyle/>
          <a:p>
            <a:r>
              <a:rPr lang="en-GB" sz="800" b="1" dirty="0">
                <a:solidFill>
                  <a:schemeClr val="bg1"/>
                </a:solidFill>
              </a:rPr>
              <a:t>Formatting background: </a:t>
            </a:r>
            <a:br>
              <a:rPr lang="en-GB" sz="800" b="1" dirty="0">
                <a:solidFill>
                  <a:schemeClr val="bg1"/>
                </a:solidFill>
              </a:rPr>
            </a:br>
            <a:r>
              <a:rPr lang="en-GB" sz="800" dirty="0">
                <a:solidFill>
                  <a:schemeClr val="bg1"/>
                </a:solidFill>
              </a:rPr>
              <a:t>to change the image, please click design on the ribbon and select format background. Select the insert button under picture source and choose the image you require. </a:t>
            </a:r>
          </a:p>
          <a:p>
            <a:r>
              <a:rPr lang="en-GB" sz="800" dirty="0">
                <a:solidFill>
                  <a:schemeClr val="bg1"/>
                </a:solidFill>
              </a:rPr>
              <a:t>Be mindful that the image needs to be widescreen (16:9)</a:t>
            </a:r>
          </a:p>
        </p:txBody>
      </p:sp>
      <p:pic>
        <p:nvPicPr>
          <p:cNvPr id="3" name="Picture 2" descr="Text&#10;&#10;Description automatically generated with medium confidence">
            <a:extLst>
              <a:ext uri="{FF2B5EF4-FFF2-40B4-BE49-F238E27FC236}">
                <a16:creationId xmlns:a16="http://schemas.microsoft.com/office/drawing/2014/main" id="{961EE27B-2E0F-4DDA-B7C7-3CF344103CD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69101" y="349011"/>
            <a:ext cx="2692692" cy="1276921"/>
          </a:xfrm>
          <a:prstGeom prst="rect">
            <a:avLst/>
          </a:prstGeom>
        </p:spPr>
      </p:pic>
    </p:spTree>
    <p:extLst>
      <p:ext uri="{BB962C8B-B14F-4D97-AF65-F5344CB8AC3E}">
        <p14:creationId xmlns:p14="http://schemas.microsoft.com/office/powerpoint/2010/main" val="3558593373"/>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0D4F1C9-0A98-42E4-BC98-19F06CB2481F}"/>
              </a:ext>
            </a:extLst>
          </p:cNvPr>
          <p:cNvSpPr/>
          <p:nvPr userDrawn="1"/>
        </p:nvSpPr>
        <p:spPr>
          <a:xfrm>
            <a:off x="-1" y="0"/>
            <a:ext cx="12192001" cy="6858000"/>
          </a:xfrm>
          <a:prstGeom prst="rect">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396000" rtlCol="0" anchor="ctr"/>
          <a:lstStyle/>
          <a:p>
            <a:pPr algn="l"/>
            <a:endParaRPr lang="en-GB" sz="1600" b="1" dirty="0"/>
          </a:p>
        </p:txBody>
      </p:sp>
      <p:sp>
        <p:nvSpPr>
          <p:cNvPr id="2" name="Title 1"/>
          <p:cNvSpPr>
            <a:spLocks noGrp="1"/>
          </p:cNvSpPr>
          <p:nvPr>
            <p:ph type="ctrTitle"/>
          </p:nvPr>
        </p:nvSpPr>
        <p:spPr>
          <a:xfrm>
            <a:off x="503173" y="1127751"/>
            <a:ext cx="11164276" cy="1470025"/>
          </a:xfrm>
        </p:spPr>
        <p:txBody>
          <a:bodyPr anchor="b" anchorCtr="0"/>
          <a:lstStyle>
            <a:lvl1pPr algn="l">
              <a:lnSpc>
                <a:spcPct val="90000"/>
              </a:lnSpc>
              <a:spcBef>
                <a:spcPts val="0"/>
              </a:spcBef>
              <a:spcAft>
                <a:spcPts val="544"/>
              </a:spcAft>
              <a:defRPr sz="4800">
                <a:solidFill>
                  <a:schemeClr val="bg1"/>
                </a:solidFill>
              </a:defRPr>
            </a:lvl1pPr>
          </a:lstStyle>
          <a:p>
            <a:r>
              <a:rPr lang="en-US" noProof="0" dirty="0"/>
              <a:t>Click to edit Master title style</a:t>
            </a:r>
            <a:endParaRPr lang="en-GB" noProof="0" dirty="0"/>
          </a:p>
        </p:txBody>
      </p:sp>
      <p:sp>
        <p:nvSpPr>
          <p:cNvPr id="3" name="Subtitle 2"/>
          <p:cNvSpPr>
            <a:spLocks noGrp="1"/>
          </p:cNvSpPr>
          <p:nvPr>
            <p:ph type="subTitle" idx="1"/>
          </p:nvPr>
        </p:nvSpPr>
        <p:spPr>
          <a:xfrm>
            <a:off x="503173" y="2597775"/>
            <a:ext cx="11164276" cy="1371371"/>
          </a:xfrm>
        </p:spPr>
        <p:txBody>
          <a:bodyPr/>
          <a:lstStyle>
            <a:lvl1pPr marL="0" indent="0" algn="l">
              <a:lnSpc>
                <a:spcPct val="90000"/>
              </a:lnSpc>
              <a:spcBef>
                <a:spcPts val="0"/>
              </a:spcBef>
              <a:spcAft>
                <a:spcPts val="544"/>
              </a:spcAft>
              <a:buNone/>
              <a:defRPr sz="2400">
                <a:solidFill>
                  <a:schemeClr val="bg1"/>
                </a:solidFill>
              </a:defRPr>
            </a:lvl1pPr>
            <a:lvl2pPr marL="472942" indent="0" algn="ctr">
              <a:buNone/>
              <a:defRPr>
                <a:solidFill>
                  <a:schemeClr val="tx1">
                    <a:tint val="75000"/>
                  </a:schemeClr>
                </a:solidFill>
              </a:defRPr>
            </a:lvl2pPr>
            <a:lvl3pPr marL="945885" indent="0" algn="ctr">
              <a:buNone/>
              <a:defRPr>
                <a:solidFill>
                  <a:schemeClr val="tx1">
                    <a:tint val="75000"/>
                  </a:schemeClr>
                </a:solidFill>
              </a:defRPr>
            </a:lvl3pPr>
            <a:lvl4pPr marL="1418827" indent="0" algn="ctr">
              <a:buNone/>
              <a:defRPr>
                <a:solidFill>
                  <a:schemeClr val="tx1">
                    <a:tint val="75000"/>
                  </a:schemeClr>
                </a:solidFill>
              </a:defRPr>
            </a:lvl4pPr>
            <a:lvl5pPr marL="1891770" indent="0" algn="ctr">
              <a:buNone/>
              <a:defRPr>
                <a:solidFill>
                  <a:schemeClr val="tx1">
                    <a:tint val="75000"/>
                  </a:schemeClr>
                </a:solidFill>
              </a:defRPr>
            </a:lvl5pPr>
            <a:lvl6pPr marL="2364711" indent="0" algn="ctr">
              <a:buNone/>
              <a:defRPr>
                <a:solidFill>
                  <a:schemeClr val="tx1">
                    <a:tint val="75000"/>
                  </a:schemeClr>
                </a:solidFill>
              </a:defRPr>
            </a:lvl6pPr>
            <a:lvl7pPr marL="2837655" indent="0" algn="ctr">
              <a:buNone/>
              <a:defRPr>
                <a:solidFill>
                  <a:schemeClr val="tx1">
                    <a:tint val="75000"/>
                  </a:schemeClr>
                </a:solidFill>
              </a:defRPr>
            </a:lvl7pPr>
            <a:lvl8pPr marL="3310597" indent="0" algn="ctr">
              <a:buNone/>
              <a:defRPr>
                <a:solidFill>
                  <a:schemeClr val="tx1">
                    <a:tint val="75000"/>
                  </a:schemeClr>
                </a:solidFill>
              </a:defRPr>
            </a:lvl8pPr>
            <a:lvl9pPr marL="3783539" indent="0" algn="ctr">
              <a:buNone/>
              <a:defRPr>
                <a:solidFill>
                  <a:schemeClr val="tx1">
                    <a:tint val="75000"/>
                  </a:schemeClr>
                </a:solidFill>
              </a:defRPr>
            </a:lvl9pPr>
          </a:lstStyle>
          <a:p>
            <a:r>
              <a:rPr lang="en-US" noProof="0" dirty="0"/>
              <a:t>Click to edit Master subtitle style</a:t>
            </a:r>
            <a:endParaRPr lang="en-GB" noProof="0" dirty="0"/>
          </a:p>
        </p:txBody>
      </p:sp>
      <p:sp>
        <p:nvSpPr>
          <p:cNvPr id="4" name="Date Placeholder 3"/>
          <p:cNvSpPr>
            <a:spLocks noGrp="1"/>
          </p:cNvSpPr>
          <p:nvPr>
            <p:ph type="dt" sz="half" idx="10"/>
          </p:nvPr>
        </p:nvSpPr>
        <p:spPr>
          <a:xfrm>
            <a:off x="503173" y="4702557"/>
            <a:ext cx="11164276" cy="391820"/>
          </a:xfrm>
          <a:prstGeom prst="rect">
            <a:avLst/>
          </a:prstGeom>
        </p:spPr>
        <p:txBody>
          <a:bodyPr lIns="0" tIns="0" rIns="0" bIns="0" anchor="ctr" anchorCtr="0"/>
          <a:lstStyle>
            <a:lvl1pPr>
              <a:defRPr sz="2177">
                <a:solidFill>
                  <a:schemeClr val="bg1"/>
                </a:solidFill>
              </a:defRPr>
            </a:lvl1pPr>
          </a:lstStyle>
          <a:p>
            <a:endParaRPr lang="en-GB" dirty="0"/>
          </a:p>
        </p:txBody>
      </p:sp>
      <p:grpSp>
        <p:nvGrpSpPr>
          <p:cNvPr id="14" name="Group 13">
            <a:extLst>
              <a:ext uri="{FF2B5EF4-FFF2-40B4-BE49-F238E27FC236}">
                <a16:creationId xmlns:a16="http://schemas.microsoft.com/office/drawing/2014/main" id="{99FA1638-3F10-4CBC-8873-D411706FC422}"/>
              </a:ext>
            </a:extLst>
          </p:cNvPr>
          <p:cNvGrpSpPr/>
          <p:nvPr userDrawn="1"/>
        </p:nvGrpSpPr>
        <p:grpSpPr>
          <a:xfrm>
            <a:off x="-1" y="6213892"/>
            <a:ext cx="1856509" cy="426858"/>
            <a:chOff x="-1" y="6200336"/>
            <a:chExt cx="2348153" cy="539900"/>
          </a:xfrm>
        </p:grpSpPr>
        <p:sp>
          <p:nvSpPr>
            <p:cNvPr id="15" name="Rectangle 14">
              <a:extLst>
                <a:ext uri="{FF2B5EF4-FFF2-40B4-BE49-F238E27FC236}">
                  <a16:creationId xmlns:a16="http://schemas.microsoft.com/office/drawing/2014/main" id="{FA3BC47B-24AA-4957-A0B8-8D83303BE2E8}"/>
                </a:ext>
              </a:extLst>
            </p:cNvPr>
            <p:cNvSpPr/>
            <p:nvPr userDrawn="1"/>
          </p:nvSpPr>
          <p:spPr>
            <a:xfrm>
              <a:off x="-1" y="6200336"/>
              <a:ext cx="2348153" cy="539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err="1"/>
            </a:p>
          </p:txBody>
        </p:sp>
        <p:pic>
          <p:nvPicPr>
            <p:cNvPr id="16" name="Picture 3">
              <a:extLst>
                <a:ext uri="{FF2B5EF4-FFF2-40B4-BE49-F238E27FC236}">
                  <a16:creationId xmlns:a16="http://schemas.microsoft.com/office/drawing/2014/main" id="{43F854F5-B63C-4C38-A567-78B5462ADC4C}"/>
                </a:ext>
              </a:extLst>
            </p:cNvPr>
            <p:cNvPicPr>
              <a:picLocks noChangeAspect="1" noChangeArrowheads="1"/>
            </p:cNvPicPr>
            <p:nvPr userDrawn="1"/>
          </p:nvPicPr>
          <p:blipFill>
            <a:blip r:embed="rId2" cstate="print">
              <a:grayscl/>
              <a:lum/>
              <a:extLst>
                <a:ext uri="{28A0092B-C50C-407E-A947-70E740481C1C}">
                  <a14:useLocalDpi xmlns:a14="http://schemas.microsoft.com/office/drawing/2010/main" val="0"/>
                </a:ext>
              </a:extLst>
            </a:blip>
            <a:srcRect/>
            <a:stretch>
              <a:fillRect/>
            </a:stretch>
          </p:blipFill>
          <p:spPr bwMode="auto">
            <a:xfrm>
              <a:off x="593328" y="6366990"/>
              <a:ext cx="1587761" cy="2065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11" name="TextBox 10">
            <a:extLst>
              <a:ext uri="{FF2B5EF4-FFF2-40B4-BE49-F238E27FC236}">
                <a16:creationId xmlns:a16="http://schemas.microsoft.com/office/drawing/2014/main" id="{CB0C97E1-B3C6-4565-ABF3-D4DC1DB376B3}"/>
              </a:ext>
            </a:extLst>
          </p:cNvPr>
          <p:cNvSpPr txBox="1"/>
          <p:nvPr userDrawn="1"/>
        </p:nvSpPr>
        <p:spPr>
          <a:xfrm>
            <a:off x="-1270959" y="-1"/>
            <a:ext cx="1219199" cy="1823049"/>
          </a:xfrm>
          <a:prstGeom prst="rect">
            <a:avLst/>
          </a:prstGeom>
          <a:solidFill>
            <a:schemeClr val="tx2">
              <a:lumMod val="75000"/>
            </a:schemeClr>
          </a:solidFill>
        </p:spPr>
        <p:txBody>
          <a:bodyPr wrap="square" lIns="72000" tIns="36000" rIns="72000" bIns="36000" rtlCol="0">
            <a:noAutofit/>
          </a:bodyPr>
          <a:lstStyle/>
          <a:p>
            <a:r>
              <a:rPr lang="en-GB" sz="800" b="1" dirty="0">
                <a:solidFill>
                  <a:schemeClr val="bg1"/>
                </a:solidFill>
              </a:rPr>
              <a:t>Formatting background: </a:t>
            </a:r>
            <a:br>
              <a:rPr lang="en-GB" sz="800" b="1" dirty="0">
                <a:solidFill>
                  <a:schemeClr val="bg1"/>
                </a:solidFill>
              </a:rPr>
            </a:br>
            <a:r>
              <a:rPr lang="en-GB" sz="800" dirty="0">
                <a:solidFill>
                  <a:schemeClr val="bg1"/>
                </a:solidFill>
              </a:rPr>
              <a:t>to change the image, please click design on the ribbon and select format background. Select the insert button under picture source and choose the image you require. </a:t>
            </a:r>
          </a:p>
          <a:p>
            <a:r>
              <a:rPr lang="en-GB" sz="800" dirty="0">
                <a:solidFill>
                  <a:schemeClr val="bg1"/>
                </a:solidFill>
              </a:rPr>
              <a:t>Be mindful that the image needs to be widescreen (16:9)</a:t>
            </a:r>
          </a:p>
        </p:txBody>
      </p:sp>
      <p:pic>
        <p:nvPicPr>
          <p:cNvPr id="6" name="Picture 5" descr="Text&#10;&#10;Description automatically generated with medium confidence">
            <a:extLst>
              <a:ext uri="{FF2B5EF4-FFF2-40B4-BE49-F238E27FC236}">
                <a16:creationId xmlns:a16="http://schemas.microsoft.com/office/drawing/2014/main" id="{2D7C91D6-CBD2-4A0A-97D3-FACC27E2B5B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86738" y="5923755"/>
            <a:ext cx="1359050" cy="644484"/>
          </a:xfrm>
          <a:prstGeom prst="rect">
            <a:avLst/>
          </a:prstGeom>
        </p:spPr>
      </p:pic>
    </p:spTree>
    <p:extLst>
      <p:ext uri="{BB962C8B-B14F-4D97-AF65-F5344CB8AC3E}">
        <p14:creationId xmlns:p14="http://schemas.microsoft.com/office/powerpoint/2010/main" val="3182215460"/>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5_Title Slide">
    <p:bg>
      <p:bgPr>
        <a:solidFill>
          <a:schemeClr val="accent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B9AC425-18B9-42B3-94A8-1DAED85314A4}"/>
              </a:ext>
            </a:extLst>
          </p:cNvPr>
          <p:cNvSpPr/>
          <p:nvPr userDrawn="1"/>
        </p:nvSpPr>
        <p:spPr>
          <a:xfrm>
            <a:off x="-1" y="0"/>
            <a:ext cx="12192001" cy="6858000"/>
          </a:xfrm>
          <a:prstGeom prst="rect">
            <a:avLst/>
          </a:prstGeom>
          <a:solidFill>
            <a:schemeClr val="accent2">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396000" rtlCol="0" anchor="ctr"/>
          <a:lstStyle/>
          <a:p>
            <a:pPr algn="l"/>
            <a:endParaRPr lang="en-GB" sz="1600" b="1" dirty="0"/>
          </a:p>
        </p:txBody>
      </p:sp>
      <p:sp>
        <p:nvSpPr>
          <p:cNvPr id="2" name="Title 1"/>
          <p:cNvSpPr>
            <a:spLocks noGrp="1"/>
          </p:cNvSpPr>
          <p:nvPr>
            <p:ph type="ctrTitle"/>
          </p:nvPr>
        </p:nvSpPr>
        <p:spPr>
          <a:xfrm>
            <a:off x="503173" y="1127751"/>
            <a:ext cx="11164276" cy="1470025"/>
          </a:xfrm>
        </p:spPr>
        <p:txBody>
          <a:bodyPr anchor="b" anchorCtr="0"/>
          <a:lstStyle>
            <a:lvl1pPr algn="l">
              <a:lnSpc>
                <a:spcPct val="90000"/>
              </a:lnSpc>
              <a:spcBef>
                <a:spcPts val="0"/>
              </a:spcBef>
              <a:spcAft>
                <a:spcPts val="544"/>
              </a:spcAft>
              <a:defRPr sz="4800">
                <a:solidFill>
                  <a:schemeClr val="bg1"/>
                </a:solidFill>
              </a:defRPr>
            </a:lvl1pPr>
          </a:lstStyle>
          <a:p>
            <a:r>
              <a:rPr lang="en-US" noProof="0" dirty="0"/>
              <a:t>Click to edit Master title style</a:t>
            </a:r>
            <a:endParaRPr lang="en-GB" noProof="0" dirty="0"/>
          </a:p>
        </p:txBody>
      </p:sp>
      <p:sp>
        <p:nvSpPr>
          <p:cNvPr id="3" name="Subtitle 2"/>
          <p:cNvSpPr>
            <a:spLocks noGrp="1"/>
          </p:cNvSpPr>
          <p:nvPr>
            <p:ph type="subTitle" idx="1"/>
          </p:nvPr>
        </p:nvSpPr>
        <p:spPr>
          <a:xfrm>
            <a:off x="503173" y="2597775"/>
            <a:ext cx="11164276" cy="1371371"/>
          </a:xfrm>
        </p:spPr>
        <p:txBody>
          <a:bodyPr/>
          <a:lstStyle>
            <a:lvl1pPr marL="0" indent="0" algn="l">
              <a:lnSpc>
                <a:spcPct val="90000"/>
              </a:lnSpc>
              <a:spcBef>
                <a:spcPts val="0"/>
              </a:spcBef>
              <a:spcAft>
                <a:spcPts val="544"/>
              </a:spcAft>
              <a:buNone/>
              <a:defRPr sz="2400">
                <a:solidFill>
                  <a:schemeClr val="bg1"/>
                </a:solidFill>
              </a:defRPr>
            </a:lvl1pPr>
            <a:lvl2pPr marL="472942" indent="0" algn="ctr">
              <a:buNone/>
              <a:defRPr>
                <a:solidFill>
                  <a:schemeClr val="tx1">
                    <a:tint val="75000"/>
                  </a:schemeClr>
                </a:solidFill>
              </a:defRPr>
            </a:lvl2pPr>
            <a:lvl3pPr marL="945885" indent="0" algn="ctr">
              <a:buNone/>
              <a:defRPr>
                <a:solidFill>
                  <a:schemeClr val="tx1">
                    <a:tint val="75000"/>
                  </a:schemeClr>
                </a:solidFill>
              </a:defRPr>
            </a:lvl3pPr>
            <a:lvl4pPr marL="1418827" indent="0" algn="ctr">
              <a:buNone/>
              <a:defRPr>
                <a:solidFill>
                  <a:schemeClr val="tx1">
                    <a:tint val="75000"/>
                  </a:schemeClr>
                </a:solidFill>
              </a:defRPr>
            </a:lvl4pPr>
            <a:lvl5pPr marL="1891770" indent="0" algn="ctr">
              <a:buNone/>
              <a:defRPr>
                <a:solidFill>
                  <a:schemeClr val="tx1">
                    <a:tint val="75000"/>
                  </a:schemeClr>
                </a:solidFill>
              </a:defRPr>
            </a:lvl5pPr>
            <a:lvl6pPr marL="2364711" indent="0" algn="ctr">
              <a:buNone/>
              <a:defRPr>
                <a:solidFill>
                  <a:schemeClr val="tx1">
                    <a:tint val="75000"/>
                  </a:schemeClr>
                </a:solidFill>
              </a:defRPr>
            </a:lvl6pPr>
            <a:lvl7pPr marL="2837655" indent="0" algn="ctr">
              <a:buNone/>
              <a:defRPr>
                <a:solidFill>
                  <a:schemeClr val="tx1">
                    <a:tint val="75000"/>
                  </a:schemeClr>
                </a:solidFill>
              </a:defRPr>
            </a:lvl7pPr>
            <a:lvl8pPr marL="3310597" indent="0" algn="ctr">
              <a:buNone/>
              <a:defRPr>
                <a:solidFill>
                  <a:schemeClr val="tx1">
                    <a:tint val="75000"/>
                  </a:schemeClr>
                </a:solidFill>
              </a:defRPr>
            </a:lvl8pPr>
            <a:lvl9pPr marL="3783539" indent="0" algn="ctr">
              <a:buNone/>
              <a:defRPr>
                <a:solidFill>
                  <a:schemeClr val="tx1">
                    <a:tint val="75000"/>
                  </a:schemeClr>
                </a:solidFill>
              </a:defRPr>
            </a:lvl9pPr>
          </a:lstStyle>
          <a:p>
            <a:r>
              <a:rPr lang="en-US" noProof="0" dirty="0"/>
              <a:t>Click to edit Master subtitle style</a:t>
            </a:r>
            <a:endParaRPr lang="en-GB" noProof="0" dirty="0"/>
          </a:p>
        </p:txBody>
      </p:sp>
      <p:sp>
        <p:nvSpPr>
          <p:cNvPr id="4" name="Date Placeholder 3"/>
          <p:cNvSpPr>
            <a:spLocks noGrp="1"/>
          </p:cNvSpPr>
          <p:nvPr>
            <p:ph type="dt" sz="half" idx="10"/>
          </p:nvPr>
        </p:nvSpPr>
        <p:spPr>
          <a:xfrm>
            <a:off x="503173" y="4702557"/>
            <a:ext cx="11164276" cy="391820"/>
          </a:xfrm>
          <a:prstGeom prst="rect">
            <a:avLst/>
          </a:prstGeom>
        </p:spPr>
        <p:txBody>
          <a:bodyPr lIns="0" tIns="0" rIns="0" bIns="0" anchor="ctr" anchorCtr="0"/>
          <a:lstStyle>
            <a:lvl1pPr>
              <a:defRPr sz="2177">
                <a:solidFill>
                  <a:schemeClr val="bg1"/>
                </a:solidFill>
              </a:defRPr>
            </a:lvl1pPr>
          </a:lstStyle>
          <a:p>
            <a:endParaRPr lang="en-GB" dirty="0"/>
          </a:p>
        </p:txBody>
      </p:sp>
      <p:grpSp>
        <p:nvGrpSpPr>
          <p:cNvPr id="15" name="Group 14">
            <a:extLst>
              <a:ext uri="{FF2B5EF4-FFF2-40B4-BE49-F238E27FC236}">
                <a16:creationId xmlns:a16="http://schemas.microsoft.com/office/drawing/2014/main" id="{DF26CAF7-6A98-406C-8498-4FFBAB05E746}"/>
              </a:ext>
            </a:extLst>
          </p:cNvPr>
          <p:cNvGrpSpPr/>
          <p:nvPr userDrawn="1"/>
        </p:nvGrpSpPr>
        <p:grpSpPr>
          <a:xfrm>
            <a:off x="-1" y="6213892"/>
            <a:ext cx="1856509" cy="426858"/>
            <a:chOff x="-1" y="6200336"/>
            <a:chExt cx="2348153" cy="539900"/>
          </a:xfrm>
        </p:grpSpPr>
        <p:sp>
          <p:nvSpPr>
            <p:cNvPr id="16" name="Rectangle 15">
              <a:extLst>
                <a:ext uri="{FF2B5EF4-FFF2-40B4-BE49-F238E27FC236}">
                  <a16:creationId xmlns:a16="http://schemas.microsoft.com/office/drawing/2014/main" id="{8A888916-5267-4C29-930B-47B49B3DC04C}"/>
                </a:ext>
              </a:extLst>
            </p:cNvPr>
            <p:cNvSpPr/>
            <p:nvPr userDrawn="1"/>
          </p:nvSpPr>
          <p:spPr>
            <a:xfrm>
              <a:off x="-1" y="6200336"/>
              <a:ext cx="2348153" cy="539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err="1"/>
            </a:p>
          </p:txBody>
        </p:sp>
        <p:pic>
          <p:nvPicPr>
            <p:cNvPr id="17" name="Picture 3">
              <a:extLst>
                <a:ext uri="{FF2B5EF4-FFF2-40B4-BE49-F238E27FC236}">
                  <a16:creationId xmlns:a16="http://schemas.microsoft.com/office/drawing/2014/main" id="{65D2388E-0C7C-40E5-94DC-FEF47D564331}"/>
                </a:ext>
              </a:extLst>
            </p:cNvPr>
            <p:cNvPicPr>
              <a:picLocks noChangeAspect="1" noChangeArrowheads="1"/>
            </p:cNvPicPr>
            <p:nvPr userDrawn="1"/>
          </p:nvPicPr>
          <p:blipFill>
            <a:blip r:embed="rId2" cstate="print">
              <a:grayscl/>
              <a:lum/>
              <a:extLst>
                <a:ext uri="{28A0092B-C50C-407E-A947-70E740481C1C}">
                  <a14:useLocalDpi xmlns:a14="http://schemas.microsoft.com/office/drawing/2010/main" val="0"/>
                </a:ext>
              </a:extLst>
            </a:blip>
            <a:srcRect/>
            <a:stretch>
              <a:fillRect/>
            </a:stretch>
          </p:blipFill>
          <p:spPr bwMode="auto">
            <a:xfrm>
              <a:off x="593328" y="6366990"/>
              <a:ext cx="1587761" cy="2065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10" name="TextBox 9">
            <a:extLst>
              <a:ext uri="{FF2B5EF4-FFF2-40B4-BE49-F238E27FC236}">
                <a16:creationId xmlns:a16="http://schemas.microsoft.com/office/drawing/2014/main" id="{A722E006-E0B4-43C8-81B8-1793A41A1C5A}"/>
              </a:ext>
            </a:extLst>
          </p:cNvPr>
          <p:cNvSpPr txBox="1"/>
          <p:nvPr userDrawn="1"/>
        </p:nvSpPr>
        <p:spPr>
          <a:xfrm>
            <a:off x="-1270959" y="-1"/>
            <a:ext cx="1219199" cy="1823049"/>
          </a:xfrm>
          <a:prstGeom prst="rect">
            <a:avLst/>
          </a:prstGeom>
          <a:solidFill>
            <a:schemeClr val="tx2">
              <a:lumMod val="75000"/>
            </a:schemeClr>
          </a:solidFill>
        </p:spPr>
        <p:txBody>
          <a:bodyPr wrap="square" lIns="72000" tIns="36000" rIns="72000" bIns="36000" rtlCol="0">
            <a:noAutofit/>
          </a:bodyPr>
          <a:lstStyle/>
          <a:p>
            <a:r>
              <a:rPr lang="en-GB" sz="800" b="1" dirty="0">
                <a:solidFill>
                  <a:schemeClr val="bg1"/>
                </a:solidFill>
              </a:rPr>
              <a:t>Formatting background: </a:t>
            </a:r>
            <a:br>
              <a:rPr lang="en-GB" sz="800" b="1" dirty="0">
                <a:solidFill>
                  <a:schemeClr val="bg1"/>
                </a:solidFill>
              </a:rPr>
            </a:br>
            <a:r>
              <a:rPr lang="en-GB" sz="800" dirty="0">
                <a:solidFill>
                  <a:schemeClr val="bg1"/>
                </a:solidFill>
              </a:rPr>
              <a:t>to change the image, please click design on the ribbon and select format background. Select the insert button under picture source and choose the image you require. </a:t>
            </a:r>
          </a:p>
          <a:p>
            <a:r>
              <a:rPr lang="en-GB" sz="800" dirty="0">
                <a:solidFill>
                  <a:schemeClr val="bg1"/>
                </a:solidFill>
              </a:rPr>
              <a:t>Be mindful that the image needs to be widescreen (16:9)</a:t>
            </a:r>
          </a:p>
        </p:txBody>
      </p:sp>
      <p:pic>
        <p:nvPicPr>
          <p:cNvPr id="12" name="Picture 11" descr="Text&#10;&#10;Description automatically generated with medium confidence">
            <a:extLst>
              <a:ext uri="{FF2B5EF4-FFF2-40B4-BE49-F238E27FC236}">
                <a16:creationId xmlns:a16="http://schemas.microsoft.com/office/drawing/2014/main" id="{35F6D2B2-A96B-40E1-B5AF-A3A0281D89C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86738" y="5923755"/>
            <a:ext cx="1359050" cy="644484"/>
          </a:xfrm>
          <a:prstGeom prst="rect">
            <a:avLst/>
          </a:prstGeom>
        </p:spPr>
      </p:pic>
    </p:spTree>
    <p:extLst>
      <p:ext uri="{BB962C8B-B14F-4D97-AF65-F5344CB8AC3E}">
        <p14:creationId xmlns:p14="http://schemas.microsoft.com/office/powerpoint/2010/main" val="3159988675"/>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8_Title Slide">
    <p:bg>
      <p:bgPr>
        <a:solidFill>
          <a:schemeClr val="accent3"/>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769E7E9-03CD-45DF-91A9-C95899D24C0E}"/>
              </a:ext>
            </a:extLst>
          </p:cNvPr>
          <p:cNvSpPr/>
          <p:nvPr userDrawn="1"/>
        </p:nvSpPr>
        <p:spPr>
          <a:xfrm>
            <a:off x="-1" y="0"/>
            <a:ext cx="12192001" cy="6858000"/>
          </a:xfrm>
          <a:prstGeom prst="rect">
            <a:avLst/>
          </a:prstGeom>
          <a:solidFill>
            <a:schemeClr val="accent3">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396000" rtlCol="0" anchor="ctr"/>
          <a:lstStyle/>
          <a:p>
            <a:pPr algn="l"/>
            <a:endParaRPr lang="en-GB" sz="1600" b="1" dirty="0"/>
          </a:p>
        </p:txBody>
      </p:sp>
      <p:sp>
        <p:nvSpPr>
          <p:cNvPr id="2" name="Title 1"/>
          <p:cNvSpPr>
            <a:spLocks noGrp="1"/>
          </p:cNvSpPr>
          <p:nvPr>
            <p:ph type="ctrTitle"/>
          </p:nvPr>
        </p:nvSpPr>
        <p:spPr>
          <a:xfrm>
            <a:off x="503173" y="1127751"/>
            <a:ext cx="11164276" cy="1470025"/>
          </a:xfrm>
        </p:spPr>
        <p:txBody>
          <a:bodyPr anchor="b" anchorCtr="0"/>
          <a:lstStyle>
            <a:lvl1pPr algn="l">
              <a:lnSpc>
                <a:spcPct val="90000"/>
              </a:lnSpc>
              <a:spcBef>
                <a:spcPts val="0"/>
              </a:spcBef>
              <a:spcAft>
                <a:spcPts val="544"/>
              </a:spcAft>
              <a:defRPr sz="4800">
                <a:solidFill>
                  <a:schemeClr val="tx1"/>
                </a:solidFill>
              </a:defRPr>
            </a:lvl1pPr>
          </a:lstStyle>
          <a:p>
            <a:r>
              <a:rPr lang="en-US" noProof="0" dirty="0"/>
              <a:t>Click to edit Master title style</a:t>
            </a:r>
            <a:endParaRPr lang="en-GB" noProof="0" dirty="0"/>
          </a:p>
        </p:txBody>
      </p:sp>
      <p:sp>
        <p:nvSpPr>
          <p:cNvPr id="3" name="Subtitle 2"/>
          <p:cNvSpPr>
            <a:spLocks noGrp="1"/>
          </p:cNvSpPr>
          <p:nvPr>
            <p:ph type="subTitle" idx="1"/>
          </p:nvPr>
        </p:nvSpPr>
        <p:spPr>
          <a:xfrm>
            <a:off x="503173" y="2597775"/>
            <a:ext cx="11164276" cy="1371371"/>
          </a:xfrm>
        </p:spPr>
        <p:txBody>
          <a:bodyPr/>
          <a:lstStyle>
            <a:lvl1pPr marL="0" indent="0" algn="l">
              <a:lnSpc>
                <a:spcPct val="90000"/>
              </a:lnSpc>
              <a:spcBef>
                <a:spcPts val="0"/>
              </a:spcBef>
              <a:spcAft>
                <a:spcPts val="544"/>
              </a:spcAft>
              <a:buNone/>
              <a:defRPr sz="2400">
                <a:solidFill>
                  <a:schemeClr val="tx1"/>
                </a:solidFill>
              </a:defRPr>
            </a:lvl1pPr>
            <a:lvl2pPr marL="472942" indent="0" algn="ctr">
              <a:buNone/>
              <a:defRPr>
                <a:solidFill>
                  <a:schemeClr val="tx1">
                    <a:tint val="75000"/>
                  </a:schemeClr>
                </a:solidFill>
              </a:defRPr>
            </a:lvl2pPr>
            <a:lvl3pPr marL="945885" indent="0" algn="ctr">
              <a:buNone/>
              <a:defRPr>
                <a:solidFill>
                  <a:schemeClr val="tx1">
                    <a:tint val="75000"/>
                  </a:schemeClr>
                </a:solidFill>
              </a:defRPr>
            </a:lvl3pPr>
            <a:lvl4pPr marL="1418827" indent="0" algn="ctr">
              <a:buNone/>
              <a:defRPr>
                <a:solidFill>
                  <a:schemeClr val="tx1">
                    <a:tint val="75000"/>
                  </a:schemeClr>
                </a:solidFill>
              </a:defRPr>
            </a:lvl4pPr>
            <a:lvl5pPr marL="1891770" indent="0" algn="ctr">
              <a:buNone/>
              <a:defRPr>
                <a:solidFill>
                  <a:schemeClr val="tx1">
                    <a:tint val="75000"/>
                  </a:schemeClr>
                </a:solidFill>
              </a:defRPr>
            </a:lvl5pPr>
            <a:lvl6pPr marL="2364711" indent="0" algn="ctr">
              <a:buNone/>
              <a:defRPr>
                <a:solidFill>
                  <a:schemeClr val="tx1">
                    <a:tint val="75000"/>
                  </a:schemeClr>
                </a:solidFill>
              </a:defRPr>
            </a:lvl6pPr>
            <a:lvl7pPr marL="2837655" indent="0" algn="ctr">
              <a:buNone/>
              <a:defRPr>
                <a:solidFill>
                  <a:schemeClr val="tx1">
                    <a:tint val="75000"/>
                  </a:schemeClr>
                </a:solidFill>
              </a:defRPr>
            </a:lvl7pPr>
            <a:lvl8pPr marL="3310597" indent="0" algn="ctr">
              <a:buNone/>
              <a:defRPr>
                <a:solidFill>
                  <a:schemeClr val="tx1">
                    <a:tint val="75000"/>
                  </a:schemeClr>
                </a:solidFill>
              </a:defRPr>
            </a:lvl8pPr>
            <a:lvl9pPr marL="3783539" indent="0" algn="ctr">
              <a:buNone/>
              <a:defRPr>
                <a:solidFill>
                  <a:schemeClr val="tx1">
                    <a:tint val="75000"/>
                  </a:schemeClr>
                </a:solidFill>
              </a:defRPr>
            </a:lvl9pPr>
          </a:lstStyle>
          <a:p>
            <a:r>
              <a:rPr lang="en-US" noProof="0" dirty="0"/>
              <a:t>Click to edit Master subtitle style</a:t>
            </a:r>
            <a:endParaRPr lang="en-GB" noProof="0" dirty="0"/>
          </a:p>
        </p:txBody>
      </p:sp>
      <p:sp>
        <p:nvSpPr>
          <p:cNvPr id="4" name="Date Placeholder 3"/>
          <p:cNvSpPr>
            <a:spLocks noGrp="1"/>
          </p:cNvSpPr>
          <p:nvPr>
            <p:ph type="dt" sz="half" idx="10"/>
          </p:nvPr>
        </p:nvSpPr>
        <p:spPr>
          <a:xfrm>
            <a:off x="503173" y="4702557"/>
            <a:ext cx="11164276" cy="391820"/>
          </a:xfrm>
          <a:prstGeom prst="rect">
            <a:avLst/>
          </a:prstGeom>
        </p:spPr>
        <p:txBody>
          <a:bodyPr lIns="0" tIns="0" rIns="0" bIns="0" anchor="ctr" anchorCtr="0"/>
          <a:lstStyle>
            <a:lvl1pPr>
              <a:defRPr sz="2177">
                <a:solidFill>
                  <a:schemeClr val="tx1"/>
                </a:solidFill>
              </a:defRPr>
            </a:lvl1pPr>
          </a:lstStyle>
          <a:p>
            <a:endParaRPr lang="en-GB" dirty="0"/>
          </a:p>
        </p:txBody>
      </p:sp>
      <p:grpSp>
        <p:nvGrpSpPr>
          <p:cNvPr id="15" name="Group 14">
            <a:extLst>
              <a:ext uri="{FF2B5EF4-FFF2-40B4-BE49-F238E27FC236}">
                <a16:creationId xmlns:a16="http://schemas.microsoft.com/office/drawing/2014/main" id="{DF26CAF7-6A98-406C-8498-4FFBAB05E746}"/>
              </a:ext>
            </a:extLst>
          </p:cNvPr>
          <p:cNvGrpSpPr/>
          <p:nvPr userDrawn="1"/>
        </p:nvGrpSpPr>
        <p:grpSpPr>
          <a:xfrm>
            <a:off x="-1" y="6213892"/>
            <a:ext cx="1856509" cy="426858"/>
            <a:chOff x="-1" y="6200336"/>
            <a:chExt cx="2348153" cy="539900"/>
          </a:xfrm>
        </p:grpSpPr>
        <p:sp>
          <p:nvSpPr>
            <p:cNvPr id="16" name="Rectangle 15">
              <a:extLst>
                <a:ext uri="{FF2B5EF4-FFF2-40B4-BE49-F238E27FC236}">
                  <a16:creationId xmlns:a16="http://schemas.microsoft.com/office/drawing/2014/main" id="{8A888916-5267-4C29-930B-47B49B3DC04C}"/>
                </a:ext>
              </a:extLst>
            </p:cNvPr>
            <p:cNvSpPr/>
            <p:nvPr userDrawn="1"/>
          </p:nvSpPr>
          <p:spPr>
            <a:xfrm>
              <a:off x="-1" y="6200336"/>
              <a:ext cx="2348153" cy="539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err="1"/>
            </a:p>
          </p:txBody>
        </p:sp>
        <p:pic>
          <p:nvPicPr>
            <p:cNvPr id="17" name="Picture 3">
              <a:extLst>
                <a:ext uri="{FF2B5EF4-FFF2-40B4-BE49-F238E27FC236}">
                  <a16:creationId xmlns:a16="http://schemas.microsoft.com/office/drawing/2014/main" id="{65D2388E-0C7C-40E5-94DC-FEF47D564331}"/>
                </a:ext>
              </a:extLst>
            </p:cNvPr>
            <p:cNvPicPr>
              <a:picLocks noChangeAspect="1" noChangeArrowheads="1"/>
            </p:cNvPicPr>
            <p:nvPr userDrawn="1"/>
          </p:nvPicPr>
          <p:blipFill>
            <a:blip r:embed="rId2" cstate="print">
              <a:grayscl/>
              <a:lum bright="100000"/>
              <a:extLst>
                <a:ext uri="{28A0092B-C50C-407E-A947-70E740481C1C}">
                  <a14:useLocalDpi xmlns:a14="http://schemas.microsoft.com/office/drawing/2010/main" val="0"/>
                </a:ext>
              </a:extLst>
            </a:blip>
            <a:srcRect/>
            <a:stretch>
              <a:fillRect/>
            </a:stretch>
          </p:blipFill>
          <p:spPr bwMode="auto">
            <a:xfrm>
              <a:off x="593328" y="6366990"/>
              <a:ext cx="1587761" cy="2065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sp>
        <p:nvSpPr>
          <p:cNvPr id="10" name="TextBox 9">
            <a:extLst>
              <a:ext uri="{FF2B5EF4-FFF2-40B4-BE49-F238E27FC236}">
                <a16:creationId xmlns:a16="http://schemas.microsoft.com/office/drawing/2014/main" id="{41DB1A0A-C382-45BD-A9D1-64C962807C09}"/>
              </a:ext>
            </a:extLst>
          </p:cNvPr>
          <p:cNvSpPr txBox="1"/>
          <p:nvPr userDrawn="1"/>
        </p:nvSpPr>
        <p:spPr>
          <a:xfrm>
            <a:off x="-1270959" y="-1"/>
            <a:ext cx="1219199" cy="1823049"/>
          </a:xfrm>
          <a:prstGeom prst="rect">
            <a:avLst/>
          </a:prstGeom>
          <a:solidFill>
            <a:schemeClr val="tx2">
              <a:lumMod val="75000"/>
            </a:schemeClr>
          </a:solidFill>
        </p:spPr>
        <p:txBody>
          <a:bodyPr wrap="square" lIns="72000" tIns="36000" rIns="72000" bIns="36000" rtlCol="0">
            <a:noAutofit/>
          </a:bodyPr>
          <a:lstStyle/>
          <a:p>
            <a:r>
              <a:rPr lang="en-GB" sz="800" b="1" dirty="0">
                <a:solidFill>
                  <a:schemeClr val="bg1"/>
                </a:solidFill>
              </a:rPr>
              <a:t>Formatting background: </a:t>
            </a:r>
            <a:br>
              <a:rPr lang="en-GB" sz="800" b="1" dirty="0">
                <a:solidFill>
                  <a:schemeClr val="bg1"/>
                </a:solidFill>
              </a:rPr>
            </a:br>
            <a:r>
              <a:rPr lang="en-GB" sz="800" dirty="0">
                <a:solidFill>
                  <a:schemeClr val="bg1"/>
                </a:solidFill>
              </a:rPr>
              <a:t>to change the image, please click design on the ribbon and select format background. Select the insert button under picture source and choose the image you require. </a:t>
            </a:r>
          </a:p>
          <a:p>
            <a:r>
              <a:rPr lang="en-GB" sz="800" dirty="0">
                <a:solidFill>
                  <a:schemeClr val="bg1"/>
                </a:solidFill>
              </a:rPr>
              <a:t>Be mindful that the image needs to be widescreen (16:9)</a:t>
            </a:r>
          </a:p>
        </p:txBody>
      </p:sp>
      <p:pic>
        <p:nvPicPr>
          <p:cNvPr id="12" name="Picture 11" descr="Text&#10;&#10;Description automatically generated with medium confidence">
            <a:extLst>
              <a:ext uri="{FF2B5EF4-FFF2-40B4-BE49-F238E27FC236}">
                <a16:creationId xmlns:a16="http://schemas.microsoft.com/office/drawing/2014/main" id="{1479D8F3-75A6-4061-8817-83DBD0D65A3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86738" y="5923755"/>
            <a:ext cx="1359050" cy="644484"/>
          </a:xfrm>
          <a:prstGeom prst="rect">
            <a:avLst/>
          </a:prstGeom>
        </p:spPr>
      </p:pic>
    </p:spTree>
    <p:extLst>
      <p:ext uri="{BB962C8B-B14F-4D97-AF65-F5344CB8AC3E}">
        <p14:creationId xmlns:p14="http://schemas.microsoft.com/office/powerpoint/2010/main" val="765426211"/>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6_Title Slid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72BC5-7F2C-4715-A961-ACB83DAA7B4D}"/>
              </a:ext>
            </a:extLst>
          </p:cNvPr>
          <p:cNvSpPr>
            <a:spLocks noGrp="1"/>
          </p:cNvSpPr>
          <p:nvPr>
            <p:ph type="ctrTitle" hasCustomPrompt="1"/>
          </p:nvPr>
        </p:nvSpPr>
        <p:spPr>
          <a:xfrm>
            <a:off x="479425" y="981076"/>
            <a:ext cx="11196638" cy="3858872"/>
          </a:xfrm>
          <a:solidFill>
            <a:schemeClr val="accent1">
              <a:alpha val="88000"/>
            </a:schemeClr>
          </a:solidFill>
        </p:spPr>
        <p:txBody>
          <a:bodyPr lIns="72000" tIns="72000" rIns="72000" bIns="72000" anchor="ctr" anchorCtr="0"/>
          <a:lstStyle>
            <a:lvl1pPr algn="l">
              <a:defRPr sz="3600">
                <a:solidFill>
                  <a:schemeClr val="bg1"/>
                </a:solidFill>
              </a:defRPr>
            </a:lvl1pPr>
          </a:lstStyle>
          <a:p>
            <a:r>
              <a:rPr lang="en-US" dirty="0"/>
              <a:t>LOREM IPSUM DOLOR SIT AMET </a:t>
            </a:r>
            <a:endParaRPr lang="en-GB" dirty="0"/>
          </a:p>
        </p:txBody>
      </p:sp>
      <p:sp>
        <p:nvSpPr>
          <p:cNvPr id="3" name="Subtitle 2">
            <a:extLst>
              <a:ext uri="{FF2B5EF4-FFF2-40B4-BE49-F238E27FC236}">
                <a16:creationId xmlns:a16="http://schemas.microsoft.com/office/drawing/2014/main" id="{F002B3D3-ED2D-4EB2-B24D-2A99C0770258}"/>
              </a:ext>
            </a:extLst>
          </p:cNvPr>
          <p:cNvSpPr>
            <a:spLocks noGrp="1"/>
          </p:cNvSpPr>
          <p:nvPr>
            <p:ph type="subTitle" idx="1" hasCustomPrompt="1"/>
          </p:nvPr>
        </p:nvSpPr>
        <p:spPr>
          <a:xfrm>
            <a:off x="479425" y="4971708"/>
            <a:ext cx="11196638" cy="725830"/>
          </a:xfrm>
          <a:solidFill>
            <a:schemeClr val="accent1">
              <a:alpha val="88000"/>
            </a:schemeClr>
          </a:solidFill>
        </p:spPr>
        <p:txBody>
          <a:bodyPr lIns="72000" rIns="72000" bIns="72000" anchor="ctr" anchorCtr="0"/>
          <a:lstStyle>
            <a:lvl1pPr marL="0" indent="0" algn="r">
              <a:buNone/>
              <a:defRPr sz="1800">
                <a:solidFill>
                  <a:schemeClr val="bg1"/>
                </a:solidFill>
              </a:defRPr>
            </a:lvl1pPr>
            <a:lvl2pPr marL="457127" indent="0" algn="ctr">
              <a:buNone/>
              <a:defRPr sz="2000"/>
            </a:lvl2pPr>
            <a:lvl3pPr marL="914256" indent="0" algn="ctr">
              <a:buNone/>
              <a:defRPr sz="1800"/>
            </a:lvl3pPr>
            <a:lvl4pPr marL="1371383" indent="0" algn="ctr">
              <a:buNone/>
              <a:defRPr sz="1600"/>
            </a:lvl4pPr>
            <a:lvl5pPr marL="1828510" indent="0" algn="ctr">
              <a:buNone/>
              <a:defRPr sz="1600"/>
            </a:lvl5pPr>
            <a:lvl6pPr marL="2285638" indent="0" algn="ctr">
              <a:buNone/>
              <a:defRPr sz="1600"/>
            </a:lvl6pPr>
            <a:lvl7pPr marL="2742766" indent="0" algn="ctr">
              <a:buNone/>
              <a:defRPr sz="1600"/>
            </a:lvl7pPr>
            <a:lvl8pPr marL="3199893" indent="0" algn="ctr">
              <a:buNone/>
              <a:defRPr sz="1600"/>
            </a:lvl8pPr>
            <a:lvl9pPr marL="3657021" indent="0" algn="ctr">
              <a:buNone/>
              <a:defRPr sz="1600"/>
            </a:lvl9pPr>
          </a:lstStyle>
          <a:p>
            <a:r>
              <a:rPr lang="en-US" dirty="0"/>
              <a:t>SUBHEADING</a:t>
            </a:r>
            <a:endParaRPr lang="en-GB" dirty="0"/>
          </a:p>
        </p:txBody>
      </p:sp>
      <p:sp>
        <p:nvSpPr>
          <p:cNvPr id="4" name="Rectangle 3">
            <a:extLst>
              <a:ext uri="{FF2B5EF4-FFF2-40B4-BE49-F238E27FC236}">
                <a16:creationId xmlns:a16="http://schemas.microsoft.com/office/drawing/2014/main" id="{48B0FE6E-CDC8-48EF-89D1-5531E525F963}"/>
              </a:ext>
            </a:extLst>
          </p:cNvPr>
          <p:cNvSpPr/>
          <p:nvPr userDrawn="1"/>
        </p:nvSpPr>
        <p:spPr>
          <a:xfrm>
            <a:off x="12192000" y="0"/>
            <a:ext cx="412548" cy="7029451"/>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1606"/>
            <a:endParaRPr lang="en-GB" sz="1600">
              <a:solidFill>
                <a:schemeClr val="bg1"/>
              </a:solidFill>
              <a:ea typeface="Source Sans Pro Light" panose="020B0403030403020204" pitchFamily="34" charset="0"/>
            </a:endParaRPr>
          </a:p>
        </p:txBody>
      </p:sp>
      <p:grpSp>
        <p:nvGrpSpPr>
          <p:cNvPr id="13" name="Group 12">
            <a:extLst>
              <a:ext uri="{FF2B5EF4-FFF2-40B4-BE49-F238E27FC236}">
                <a16:creationId xmlns:a16="http://schemas.microsoft.com/office/drawing/2014/main" id="{EFB821CF-2213-4145-9D88-B8B73597EE12}"/>
              </a:ext>
            </a:extLst>
          </p:cNvPr>
          <p:cNvGrpSpPr/>
          <p:nvPr userDrawn="1"/>
        </p:nvGrpSpPr>
        <p:grpSpPr>
          <a:xfrm>
            <a:off x="-1" y="6213892"/>
            <a:ext cx="1856509" cy="426858"/>
            <a:chOff x="-1" y="6200336"/>
            <a:chExt cx="2348153" cy="539900"/>
          </a:xfrm>
        </p:grpSpPr>
        <p:sp>
          <p:nvSpPr>
            <p:cNvPr id="14" name="Rectangle 13">
              <a:extLst>
                <a:ext uri="{FF2B5EF4-FFF2-40B4-BE49-F238E27FC236}">
                  <a16:creationId xmlns:a16="http://schemas.microsoft.com/office/drawing/2014/main" id="{B60453C7-1568-4131-BE6F-1DF9D3B0C5EA}"/>
                </a:ext>
              </a:extLst>
            </p:cNvPr>
            <p:cNvSpPr/>
            <p:nvPr userDrawn="1"/>
          </p:nvSpPr>
          <p:spPr>
            <a:xfrm>
              <a:off x="-1" y="6200336"/>
              <a:ext cx="2348153" cy="539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err="1"/>
            </a:p>
          </p:txBody>
        </p:sp>
        <p:pic>
          <p:nvPicPr>
            <p:cNvPr id="15" name="Picture 3">
              <a:extLst>
                <a:ext uri="{FF2B5EF4-FFF2-40B4-BE49-F238E27FC236}">
                  <a16:creationId xmlns:a16="http://schemas.microsoft.com/office/drawing/2014/main" id="{BEFE32E7-AB8E-43CC-9B8D-A93DF10D2C7C}"/>
                </a:ext>
              </a:extLst>
            </p:cNvPr>
            <p:cNvPicPr>
              <a:picLocks noChangeAspect="1" noChangeArrowheads="1"/>
            </p:cNvPicPr>
            <p:nvPr userDrawn="1"/>
          </p:nvPicPr>
          <p:blipFill>
            <a:blip r:embed="rId2" cstate="print">
              <a:grayscl/>
              <a:lum/>
              <a:extLst>
                <a:ext uri="{28A0092B-C50C-407E-A947-70E740481C1C}">
                  <a14:useLocalDpi xmlns:a14="http://schemas.microsoft.com/office/drawing/2010/main" val="0"/>
                </a:ext>
              </a:extLst>
            </a:blip>
            <a:srcRect/>
            <a:stretch>
              <a:fillRect/>
            </a:stretch>
          </p:blipFill>
          <p:spPr bwMode="auto">
            <a:xfrm>
              <a:off x="593328" y="6366990"/>
              <a:ext cx="1587761" cy="2065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10" name="TextBox 9">
            <a:extLst>
              <a:ext uri="{FF2B5EF4-FFF2-40B4-BE49-F238E27FC236}">
                <a16:creationId xmlns:a16="http://schemas.microsoft.com/office/drawing/2014/main" id="{FEE7C06D-FC71-4DE5-AEDA-29E37686B1A9}"/>
              </a:ext>
            </a:extLst>
          </p:cNvPr>
          <p:cNvSpPr txBox="1"/>
          <p:nvPr userDrawn="1"/>
        </p:nvSpPr>
        <p:spPr>
          <a:xfrm>
            <a:off x="-1270959" y="-1"/>
            <a:ext cx="1219199" cy="1823049"/>
          </a:xfrm>
          <a:prstGeom prst="rect">
            <a:avLst/>
          </a:prstGeom>
          <a:solidFill>
            <a:schemeClr val="tx2">
              <a:lumMod val="75000"/>
            </a:schemeClr>
          </a:solidFill>
        </p:spPr>
        <p:txBody>
          <a:bodyPr wrap="square" lIns="72000" tIns="36000" rIns="72000" bIns="36000" rtlCol="0">
            <a:noAutofit/>
          </a:bodyPr>
          <a:lstStyle/>
          <a:p>
            <a:r>
              <a:rPr lang="en-GB" sz="800" b="1" dirty="0">
                <a:solidFill>
                  <a:schemeClr val="bg1"/>
                </a:solidFill>
              </a:rPr>
              <a:t>Formatting background: </a:t>
            </a:r>
            <a:br>
              <a:rPr lang="en-GB" sz="800" b="1" dirty="0">
                <a:solidFill>
                  <a:schemeClr val="bg1"/>
                </a:solidFill>
              </a:rPr>
            </a:br>
            <a:r>
              <a:rPr lang="en-GB" sz="800" dirty="0">
                <a:solidFill>
                  <a:schemeClr val="bg1"/>
                </a:solidFill>
              </a:rPr>
              <a:t>to change the image, please click design on the ribbon and select format background. Select the insert button under picture source and choose the image you require. </a:t>
            </a:r>
          </a:p>
          <a:p>
            <a:r>
              <a:rPr lang="en-GB" sz="800" dirty="0">
                <a:solidFill>
                  <a:schemeClr val="bg1"/>
                </a:solidFill>
              </a:rPr>
              <a:t>Be mindful that the image needs to be widescreen (16:9)</a:t>
            </a:r>
          </a:p>
        </p:txBody>
      </p:sp>
      <p:pic>
        <p:nvPicPr>
          <p:cNvPr id="11" name="Picture 10" descr="Text&#10;&#10;Description automatically generated with medium confidence">
            <a:extLst>
              <a:ext uri="{FF2B5EF4-FFF2-40B4-BE49-F238E27FC236}">
                <a16:creationId xmlns:a16="http://schemas.microsoft.com/office/drawing/2014/main" id="{6B5935D6-E246-4A46-BCF0-251C9A14852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86738" y="5923755"/>
            <a:ext cx="1359050" cy="644484"/>
          </a:xfrm>
          <a:prstGeom prst="rect">
            <a:avLst/>
          </a:prstGeom>
        </p:spPr>
      </p:pic>
    </p:spTree>
    <p:extLst>
      <p:ext uri="{BB962C8B-B14F-4D97-AF65-F5344CB8AC3E}">
        <p14:creationId xmlns:p14="http://schemas.microsoft.com/office/powerpoint/2010/main" val="1592199877"/>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7_Title Slid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72BC5-7F2C-4715-A961-ACB83DAA7B4D}"/>
              </a:ext>
            </a:extLst>
          </p:cNvPr>
          <p:cNvSpPr>
            <a:spLocks noGrp="1"/>
          </p:cNvSpPr>
          <p:nvPr>
            <p:ph type="ctrTitle" hasCustomPrompt="1"/>
          </p:nvPr>
        </p:nvSpPr>
        <p:spPr>
          <a:xfrm>
            <a:off x="5916613" y="981076"/>
            <a:ext cx="5759450" cy="3858872"/>
          </a:xfrm>
          <a:solidFill>
            <a:schemeClr val="accent1">
              <a:alpha val="88000"/>
            </a:schemeClr>
          </a:solidFill>
        </p:spPr>
        <p:txBody>
          <a:bodyPr lIns="144000" tIns="288000" rIns="144000" bIns="72000" anchor="t" anchorCtr="0"/>
          <a:lstStyle>
            <a:lvl1pPr algn="l">
              <a:defRPr sz="2400">
                <a:solidFill>
                  <a:schemeClr val="bg1"/>
                </a:solidFill>
              </a:defRPr>
            </a:lvl1pPr>
          </a:lstStyle>
          <a:p>
            <a:r>
              <a:rPr lang="en-US" dirty="0"/>
              <a:t>LOREM IPSUM DOLOR SIT AMET </a:t>
            </a:r>
            <a:endParaRPr lang="en-GB" dirty="0"/>
          </a:p>
        </p:txBody>
      </p:sp>
      <p:sp>
        <p:nvSpPr>
          <p:cNvPr id="3" name="Subtitle 2">
            <a:extLst>
              <a:ext uri="{FF2B5EF4-FFF2-40B4-BE49-F238E27FC236}">
                <a16:creationId xmlns:a16="http://schemas.microsoft.com/office/drawing/2014/main" id="{F002B3D3-ED2D-4EB2-B24D-2A99C0770258}"/>
              </a:ext>
            </a:extLst>
          </p:cNvPr>
          <p:cNvSpPr>
            <a:spLocks noGrp="1"/>
          </p:cNvSpPr>
          <p:nvPr>
            <p:ph type="subTitle" idx="1" hasCustomPrompt="1"/>
          </p:nvPr>
        </p:nvSpPr>
        <p:spPr>
          <a:xfrm>
            <a:off x="5400676" y="4562999"/>
            <a:ext cx="5759450" cy="725830"/>
          </a:xfrm>
          <a:solidFill>
            <a:schemeClr val="bg1">
              <a:alpha val="88000"/>
            </a:schemeClr>
          </a:solidFill>
        </p:spPr>
        <p:txBody>
          <a:bodyPr lIns="72000" rIns="72000" bIns="72000" anchor="ctr" anchorCtr="0"/>
          <a:lstStyle>
            <a:lvl1pPr marL="0" indent="0" algn="r">
              <a:buNone/>
              <a:defRPr sz="1800">
                <a:solidFill>
                  <a:schemeClr val="tx1"/>
                </a:solidFill>
              </a:defRPr>
            </a:lvl1pPr>
            <a:lvl2pPr marL="457127" indent="0" algn="ctr">
              <a:buNone/>
              <a:defRPr sz="2000"/>
            </a:lvl2pPr>
            <a:lvl3pPr marL="914256" indent="0" algn="ctr">
              <a:buNone/>
              <a:defRPr sz="1800"/>
            </a:lvl3pPr>
            <a:lvl4pPr marL="1371383" indent="0" algn="ctr">
              <a:buNone/>
              <a:defRPr sz="1600"/>
            </a:lvl4pPr>
            <a:lvl5pPr marL="1828510" indent="0" algn="ctr">
              <a:buNone/>
              <a:defRPr sz="1600"/>
            </a:lvl5pPr>
            <a:lvl6pPr marL="2285638" indent="0" algn="ctr">
              <a:buNone/>
              <a:defRPr sz="1600"/>
            </a:lvl6pPr>
            <a:lvl7pPr marL="2742766" indent="0" algn="ctr">
              <a:buNone/>
              <a:defRPr sz="1600"/>
            </a:lvl7pPr>
            <a:lvl8pPr marL="3199893" indent="0" algn="ctr">
              <a:buNone/>
              <a:defRPr sz="1600"/>
            </a:lvl8pPr>
            <a:lvl9pPr marL="3657021" indent="0" algn="ctr">
              <a:buNone/>
              <a:defRPr sz="1600"/>
            </a:lvl9pPr>
          </a:lstStyle>
          <a:p>
            <a:r>
              <a:rPr lang="en-US" dirty="0"/>
              <a:t>SUBHEADING</a:t>
            </a:r>
            <a:endParaRPr lang="en-GB" dirty="0"/>
          </a:p>
        </p:txBody>
      </p:sp>
      <p:sp>
        <p:nvSpPr>
          <p:cNvPr id="4" name="Rectangle 3">
            <a:extLst>
              <a:ext uri="{FF2B5EF4-FFF2-40B4-BE49-F238E27FC236}">
                <a16:creationId xmlns:a16="http://schemas.microsoft.com/office/drawing/2014/main" id="{48B0FE6E-CDC8-48EF-89D1-5531E525F963}"/>
              </a:ext>
            </a:extLst>
          </p:cNvPr>
          <p:cNvSpPr/>
          <p:nvPr userDrawn="1"/>
        </p:nvSpPr>
        <p:spPr>
          <a:xfrm>
            <a:off x="12192000" y="0"/>
            <a:ext cx="412548" cy="7029451"/>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1606"/>
            <a:endParaRPr lang="en-GB" sz="1600">
              <a:solidFill>
                <a:schemeClr val="bg1"/>
              </a:solidFill>
              <a:ea typeface="Source Sans Pro Light" panose="020B0403030403020204" pitchFamily="34" charset="0"/>
            </a:endParaRPr>
          </a:p>
        </p:txBody>
      </p:sp>
      <p:grpSp>
        <p:nvGrpSpPr>
          <p:cNvPr id="13" name="Group 12">
            <a:extLst>
              <a:ext uri="{FF2B5EF4-FFF2-40B4-BE49-F238E27FC236}">
                <a16:creationId xmlns:a16="http://schemas.microsoft.com/office/drawing/2014/main" id="{EFB821CF-2213-4145-9D88-B8B73597EE12}"/>
              </a:ext>
            </a:extLst>
          </p:cNvPr>
          <p:cNvGrpSpPr/>
          <p:nvPr userDrawn="1"/>
        </p:nvGrpSpPr>
        <p:grpSpPr>
          <a:xfrm>
            <a:off x="-1" y="6213892"/>
            <a:ext cx="1856509" cy="426858"/>
            <a:chOff x="-1" y="6200336"/>
            <a:chExt cx="2348153" cy="539900"/>
          </a:xfrm>
        </p:grpSpPr>
        <p:sp>
          <p:nvSpPr>
            <p:cNvPr id="14" name="Rectangle 13">
              <a:extLst>
                <a:ext uri="{FF2B5EF4-FFF2-40B4-BE49-F238E27FC236}">
                  <a16:creationId xmlns:a16="http://schemas.microsoft.com/office/drawing/2014/main" id="{B60453C7-1568-4131-BE6F-1DF9D3B0C5EA}"/>
                </a:ext>
              </a:extLst>
            </p:cNvPr>
            <p:cNvSpPr/>
            <p:nvPr userDrawn="1"/>
          </p:nvSpPr>
          <p:spPr>
            <a:xfrm>
              <a:off x="-1" y="6200336"/>
              <a:ext cx="2348153" cy="539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err="1"/>
            </a:p>
          </p:txBody>
        </p:sp>
        <p:pic>
          <p:nvPicPr>
            <p:cNvPr id="15" name="Picture 3">
              <a:extLst>
                <a:ext uri="{FF2B5EF4-FFF2-40B4-BE49-F238E27FC236}">
                  <a16:creationId xmlns:a16="http://schemas.microsoft.com/office/drawing/2014/main" id="{BEFE32E7-AB8E-43CC-9B8D-A93DF10D2C7C}"/>
                </a:ext>
              </a:extLst>
            </p:cNvPr>
            <p:cNvPicPr>
              <a:picLocks noChangeAspect="1" noChangeArrowheads="1"/>
            </p:cNvPicPr>
            <p:nvPr userDrawn="1"/>
          </p:nvPicPr>
          <p:blipFill>
            <a:blip r:embed="rId2" cstate="print">
              <a:grayscl/>
              <a:lum/>
              <a:extLst>
                <a:ext uri="{28A0092B-C50C-407E-A947-70E740481C1C}">
                  <a14:useLocalDpi xmlns:a14="http://schemas.microsoft.com/office/drawing/2010/main" val="0"/>
                </a:ext>
              </a:extLst>
            </a:blip>
            <a:srcRect/>
            <a:stretch>
              <a:fillRect/>
            </a:stretch>
          </p:blipFill>
          <p:spPr bwMode="auto">
            <a:xfrm>
              <a:off x="593328" y="6366990"/>
              <a:ext cx="1587761" cy="2065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sp>
        <p:nvSpPr>
          <p:cNvPr id="10" name="TextBox 9">
            <a:extLst>
              <a:ext uri="{FF2B5EF4-FFF2-40B4-BE49-F238E27FC236}">
                <a16:creationId xmlns:a16="http://schemas.microsoft.com/office/drawing/2014/main" id="{1A5F4ECB-990D-4178-96B3-90152EBCEF54}"/>
              </a:ext>
            </a:extLst>
          </p:cNvPr>
          <p:cNvSpPr txBox="1"/>
          <p:nvPr userDrawn="1"/>
        </p:nvSpPr>
        <p:spPr>
          <a:xfrm>
            <a:off x="-1270959" y="-1"/>
            <a:ext cx="1219199" cy="1823049"/>
          </a:xfrm>
          <a:prstGeom prst="rect">
            <a:avLst/>
          </a:prstGeom>
          <a:solidFill>
            <a:schemeClr val="tx2">
              <a:lumMod val="75000"/>
            </a:schemeClr>
          </a:solidFill>
        </p:spPr>
        <p:txBody>
          <a:bodyPr wrap="square" lIns="72000" tIns="36000" rIns="72000" bIns="36000" rtlCol="0">
            <a:noAutofit/>
          </a:bodyPr>
          <a:lstStyle/>
          <a:p>
            <a:r>
              <a:rPr lang="en-GB" sz="800" b="1" dirty="0">
                <a:solidFill>
                  <a:schemeClr val="bg1"/>
                </a:solidFill>
              </a:rPr>
              <a:t>Formatting background: </a:t>
            </a:r>
            <a:br>
              <a:rPr lang="en-GB" sz="800" b="1" dirty="0">
                <a:solidFill>
                  <a:schemeClr val="bg1"/>
                </a:solidFill>
              </a:rPr>
            </a:br>
            <a:r>
              <a:rPr lang="en-GB" sz="800" dirty="0">
                <a:solidFill>
                  <a:schemeClr val="bg1"/>
                </a:solidFill>
              </a:rPr>
              <a:t>to change the image, please click design on the ribbon and select format background. Select the insert button under picture source and choose the image you require. </a:t>
            </a:r>
          </a:p>
          <a:p>
            <a:r>
              <a:rPr lang="en-GB" sz="800" dirty="0">
                <a:solidFill>
                  <a:schemeClr val="bg1"/>
                </a:solidFill>
              </a:rPr>
              <a:t>Be mindful that the image needs to be widescreen (16:9)</a:t>
            </a:r>
          </a:p>
        </p:txBody>
      </p:sp>
      <p:pic>
        <p:nvPicPr>
          <p:cNvPr id="11" name="Picture 10" descr="Text&#10;&#10;Description automatically generated with medium confidence">
            <a:extLst>
              <a:ext uri="{FF2B5EF4-FFF2-40B4-BE49-F238E27FC236}">
                <a16:creationId xmlns:a16="http://schemas.microsoft.com/office/drawing/2014/main" id="{4AAF9F34-DC87-49B0-B9C8-D4D3D5196CA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86738" y="5923755"/>
            <a:ext cx="1359050" cy="644484"/>
          </a:xfrm>
          <a:prstGeom prst="rect">
            <a:avLst/>
          </a:prstGeom>
        </p:spPr>
      </p:pic>
    </p:spTree>
    <p:extLst>
      <p:ext uri="{BB962C8B-B14F-4D97-AF65-F5344CB8AC3E}">
        <p14:creationId xmlns:p14="http://schemas.microsoft.com/office/powerpoint/2010/main" val="3694652069"/>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9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72BC5-7F2C-4715-A961-ACB83DAA7B4D}"/>
              </a:ext>
            </a:extLst>
          </p:cNvPr>
          <p:cNvSpPr>
            <a:spLocks noGrp="1"/>
          </p:cNvSpPr>
          <p:nvPr>
            <p:ph type="ctrTitle" hasCustomPrompt="1"/>
          </p:nvPr>
        </p:nvSpPr>
        <p:spPr>
          <a:xfrm>
            <a:off x="5916613" y="0"/>
            <a:ext cx="5734928" cy="5697538"/>
          </a:xfrm>
          <a:solidFill>
            <a:schemeClr val="accent1">
              <a:alpha val="88000"/>
            </a:schemeClr>
          </a:solidFill>
        </p:spPr>
        <p:txBody>
          <a:bodyPr lIns="144000" tIns="1044000" rIns="144000" bIns="72000" anchor="t" anchorCtr="0"/>
          <a:lstStyle>
            <a:lvl1pPr algn="l">
              <a:defRPr sz="3600">
                <a:solidFill>
                  <a:schemeClr val="bg1"/>
                </a:solidFill>
              </a:defRPr>
            </a:lvl1pPr>
          </a:lstStyle>
          <a:p>
            <a:r>
              <a:rPr lang="en-US" dirty="0"/>
              <a:t>LOREM IPSUM DOLOR </a:t>
            </a:r>
            <a:br>
              <a:rPr lang="en-US" dirty="0"/>
            </a:br>
            <a:r>
              <a:rPr lang="en-US" dirty="0"/>
              <a:t>SIT AMET </a:t>
            </a:r>
            <a:endParaRPr lang="en-GB" dirty="0"/>
          </a:p>
        </p:txBody>
      </p:sp>
      <p:sp>
        <p:nvSpPr>
          <p:cNvPr id="3" name="Subtitle 2">
            <a:extLst>
              <a:ext uri="{FF2B5EF4-FFF2-40B4-BE49-F238E27FC236}">
                <a16:creationId xmlns:a16="http://schemas.microsoft.com/office/drawing/2014/main" id="{F002B3D3-ED2D-4EB2-B24D-2A99C0770258}"/>
              </a:ext>
            </a:extLst>
          </p:cNvPr>
          <p:cNvSpPr>
            <a:spLocks noGrp="1"/>
          </p:cNvSpPr>
          <p:nvPr>
            <p:ph type="subTitle" idx="1" hasCustomPrompt="1"/>
          </p:nvPr>
        </p:nvSpPr>
        <p:spPr>
          <a:xfrm>
            <a:off x="4890136" y="5334623"/>
            <a:ext cx="3789044" cy="725830"/>
          </a:xfrm>
          <a:solidFill>
            <a:schemeClr val="bg1">
              <a:alpha val="88000"/>
            </a:schemeClr>
          </a:solidFill>
        </p:spPr>
        <p:txBody>
          <a:bodyPr lIns="72000" rIns="72000" bIns="72000" anchor="ctr" anchorCtr="0"/>
          <a:lstStyle>
            <a:lvl1pPr marL="0" indent="0" algn="r">
              <a:buNone/>
              <a:defRPr sz="1800">
                <a:solidFill>
                  <a:schemeClr val="tx1"/>
                </a:solidFill>
              </a:defRPr>
            </a:lvl1pPr>
            <a:lvl2pPr marL="457127" indent="0" algn="ctr">
              <a:buNone/>
              <a:defRPr sz="2000"/>
            </a:lvl2pPr>
            <a:lvl3pPr marL="914256" indent="0" algn="ctr">
              <a:buNone/>
              <a:defRPr sz="1800"/>
            </a:lvl3pPr>
            <a:lvl4pPr marL="1371383" indent="0" algn="ctr">
              <a:buNone/>
              <a:defRPr sz="1600"/>
            </a:lvl4pPr>
            <a:lvl5pPr marL="1828510" indent="0" algn="ctr">
              <a:buNone/>
              <a:defRPr sz="1600"/>
            </a:lvl5pPr>
            <a:lvl6pPr marL="2285638" indent="0" algn="ctr">
              <a:buNone/>
              <a:defRPr sz="1600"/>
            </a:lvl6pPr>
            <a:lvl7pPr marL="2742766" indent="0" algn="ctr">
              <a:buNone/>
              <a:defRPr sz="1600"/>
            </a:lvl7pPr>
            <a:lvl8pPr marL="3199893" indent="0" algn="ctr">
              <a:buNone/>
              <a:defRPr sz="1600"/>
            </a:lvl8pPr>
            <a:lvl9pPr marL="3657021" indent="0" algn="ctr">
              <a:buNone/>
              <a:defRPr sz="1600"/>
            </a:lvl9pPr>
          </a:lstStyle>
          <a:p>
            <a:r>
              <a:rPr lang="en-US" dirty="0"/>
              <a:t>SUBHEADING</a:t>
            </a:r>
            <a:endParaRPr lang="en-GB" dirty="0"/>
          </a:p>
        </p:txBody>
      </p:sp>
      <p:sp>
        <p:nvSpPr>
          <p:cNvPr id="4" name="Rectangle 3">
            <a:extLst>
              <a:ext uri="{FF2B5EF4-FFF2-40B4-BE49-F238E27FC236}">
                <a16:creationId xmlns:a16="http://schemas.microsoft.com/office/drawing/2014/main" id="{48B0FE6E-CDC8-48EF-89D1-5531E525F963}"/>
              </a:ext>
            </a:extLst>
          </p:cNvPr>
          <p:cNvSpPr/>
          <p:nvPr userDrawn="1"/>
        </p:nvSpPr>
        <p:spPr>
          <a:xfrm>
            <a:off x="12192000" y="0"/>
            <a:ext cx="412548" cy="7029451"/>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1606"/>
            <a:endParaRPr lang="en-GB" sz="1600">
              <a:solidFill>
                <a:schemeClr val="bg1"/>
              </a:solidFill>
              <a:ea typeface="Source Sans Pro Light" panose="020B0403030403020204" pitchFamily="34" charset="0"/>
            </a:endParaRPr>
          </a:p>
        </p:txBody>
      </p:sp>
      <p:grpSp>
        <p:nvGrpSpPr>
          <p:cNvPr id="13" name="Group 12">
            <a:extLst>
              <a:ext uri="{FF2B5EF4-FFF2-40B4-BE49-F238E27FC236}">
                <a16:creationId xmlns:a16="http://schemas.microsoft.com/office/drawing/2014/main" id="{EFB821CF-2213-4145-9D88-B8B73597EE12}"/>
              </a:ext>
            </a:extLst>
          </p:cNvPr>
          <p:cNvGrpSpPr/>
          <p:nvPr userDrawn="1"/>
        </p:nvGrpSpPr>
        <p:grpSpPr>
          <a:xfrm>
            <a:off x="-1" y="6213892"/>
            <a:ext cx="1856509" cy="426858"/>
            <a:chOff x="-1" y="6200336"/>
            <a:chExt cx="2348153" cy="539900"/>
          </a:xfrm>
        </p:grpSpPr>
        <p:sp>
          <p:nvSpPr>
            <p:cNvPr id="14" name="Rectangle 13">
              <a:extLst>
                <a:ext uri="{FF2B5EF4-FFF2-40B4-BE49-F238E27FC236}">
                  <a16:creationId xmlns:a16="http://schemas.microsoft.com/office/drawing/2014/main" id="{B60453C7-1568-4131-BE6F-1DF9D3B0C5EA}"/>
                </a:ext>
              </a:extLst>
            </p:cNvPr>
            <p:cNvSpPr/>
            <p:nvPr userDrawn="1"/>
          </p:nvSpPr>
          <p:spPr>
            <a:xfrm>
              <a:off x="-1" y="6200336"/>
              <a:ext cx="2348153" cy="539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err="1"/>
            </a:p>
          </p:txBody>
        </p:sp>
        <p:pic>
          <p:nvPicPr>
            <p:cNvPr id="15" name="Picture 3">
              <a:extLst>
                <a:ext uri="{FF2B5EF4-FFF2-40B4-BE49-F238E27FC236}">
                  <a16:creationId xmlns:a16="http://schemas.microsoft.com/office/drawing/2014/main" id="{BEFE32E7-AB8E-43CC-9B8D-A93DF10D2C7C}"/>
                </a:ext>
              </a:extLst>
            </p:cNvPr>
            <p:cNvPicPr>
              <a:picLocks noChangeAspect="1" noChangeArrowheads="1"/>
            </p:cNvPicPr>
            <p:nvPr userDrawn="1"/>
          </p:nvPicPr>
          <p:blipFill>
            <a:blip r:embed="rId3" cstate="print">
              <a:grayscl/>
              <a:lum/>
              <a:extLst>
                <a:ext uri="{28A0092B-C50C-407E-A947-70E740481C1C}">
                  <a14:useLocalDpi xmlns:a14="http://schemas.microsoft.com/office/drawing/2010/main" val="0"/>
                </a:ext>
              </a:extLst>
            </a:blip>
            <a:srcRect/>
            <a:stretch>
              <a:fillRect/>
            </a:stretch>
          </p:blipFill>
          <p:spPr bwMode="auto">
            <a:xfrm>
              <a:off x="593328" y="6366990"/>
              <a:ext cx="1587761" cy="2065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10" name="TextBox 9">
            <a:extLst>
              <a:ext uri="{FF2B5EF4-FFF2-40B4-BE49-F238E27FC236}">
                <a16:creationId xmlns:a16="http://schemas.microsoft.com/office/drawing/2014/main" id="{68B24AFD-A365-4287-A790-DEBCCE8081FC}"/>
              </a:ext>
            </a:extLst>
          </p:cNvPr>
          <p:cNvSpPr txBox="1"/>
          <p:nvPr userDrawn="1"/>
        </p:nvSpPr>
        <p:spPr>
          <a:xfrm>
            <a:off x="-1270959" y="-1"/>
            <a:ext cx="1219199" cy="1823049"/>
          </a:xfrm>
          <a:prstGeom prst="rect">
            <a:avLst/>
          </a:prstGeom>
          <a:solidFill>
            <a:schemeClr val="tx2">
              <a:lumMod val="75000"/>
            </a:schemeClr>
          </a:solidFill>
        </p:spPr>
        <p:txBody>
          <a:bodyPr wrap="square" lIns="72000" tIns="36000" rIns="72000" bIns="36000" rtlCol="0">
            <a:noAutofit/>
          </a:bodyPr>
          <a:lstStyle/>
          <a:p>
            <a:r>
              <a:rPr lang="en-GB" sz="800" b="1" dirty="0">
                <a:solidFill>
                  <a:schemeClr val="bg1"/>
                </a:solidFill>
              </a:rPr>
              <a:t>Formatting background: </a:t>
            </a:r>
            <a:br>
              <a:rPr lang="en-GB" sz="800" b="1" dirty="0">
                <a:solidFill>
                  <a:schemeClr val="bg1"/>
                </a:solidFill>
              </a:rPr>
            </a:br>
            <a:r>
              <a:rPr lang="en-GB" sz="800" dirty="0">
                <a:solidFill>
                  <a:schemeClr val="bg1"/>
                </a:solidFill>
              </a:rPr>
              <a:t>to change the image, please click design on the ribbon and select format background. Select the insert button under picture source and choose the image you require. </a:t>
            </a:r>
          </a:p>
          <a:p>
            <a:r>
              <a:rPr lang="en-GB" sz="800" dirty="0">
                <a:solidFill>
                  <a:schemeClr val="bg1"/>
                </a:solidFill>
              </a:rPr>
              <a:t>Be mindful that the image needs to be widescreen (16:9)</a:t>
            </a:r>
          </a:p>
        </p:txBody>
      </p:sp>
      <p:pic>
        <p:nvPicPr>
          <p:cNvPr id="11" name="Picture 10" descr="Text&#10;&#10;Description automatically generated with medium confidence">
            <a:extLst>
              <a:ext uri="{FF2B5EF4-FFF2-40B4-BE49-F238E27FC236}">
                <a16:creationId xmlns:a16="http://schemas.microsoft.com/office/drawing/2014/main" id="{216334E2-FB6F-482C-85B5-B3624011D51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86738" y="5923755"/>
            <a:ext cx="1359050" cy="644484"/>
          </a:xfrm>
          <a:prstGeom prst="rect">
            <a:avLst/>
          </a:prstGeom>
        </p:spPr>
      </p:pic>
    </p:spTree>
    <p:extLst>
      <p:ext uri="{BB962C8B-B14F-4D97-AF65-F5344CB8AC3E}">
        <p14:creationId xmlns:p14="http://schemas.microsoft.com/office/powerpoint/2010/main" val="38457278"/>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10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72BC5-7F2C-4715-A961-ACB83DAA7B4D}"/>
              </a:ext>
            </a:extLst>
          </p:cNvPr>
          <p:cNvSpPr>
            <a:spLocks noGrp="1"/>
          </p:cNvSpPr>
          <p:nvPr>
            <p:ph type="ctrTitle" hasCustomPrompt="1"/>
          </p:nvPr>
        </p:nvSpPr>
        <p:spPr>
          <a:xfrm>
            <a:off x="469100" y="0"/>
            <a:ext cx="5734928" cy="5697538"/>
          </a:xfrm>
          <a:solidFill>
            <a:schemeClr val="accent2">
              <a:alpha val="88000"/>
            </a:schemeClr>
          </a:solidFill>
        </p:spPr>
        <p:txBody>
          <a:bodyPr lIns="144000" tIns="1044000" rIns="144000" bIns="72000" anchor="t" anchorCtr="0"/>
          <a:lstStyle>
            <a:lvl1pPr algn="l">
              <a:defRPr sz="3600">
                <a:solidFill>
                  <a:schemeClr val="bg1"/>
                </a:solidFill>
              </a:defRPr>
            </a:lvl1pPr>
          </a:lstStyle>
          <a:p>
            <a:r>
              <a:rPr lang="en-US" dirty="0"/>
              <a:t>LOREM IPSUM DOLOR </a:t>
            </a:r>
            <a:br>
              <a:rPr lang="en-US" dirty="0"/>
            </a:br>
            <a:r>
              <a:rPr lang="en-US" dirty="0"/>
              <a:t>SIT AMET </a:t>
            </a:r>
            <a:endParaRPr lang="en-GB" dirty="0"/>
          </a:p>
        </p:txBody>
      </p:sp>
      <p:sp>
        <p:nvSpPr>
          <p:cNvPr id="3" name="Subtitle 2">
            <a:extLst>
              <a:ext uri="{FF2B5EF4-FFF2-40B4-BE49-F238E27FC236}">
                <a16:creationId xmlns:a16="http://schemas.microsoft.com/office/drawing/2014/main" id="{F002B3D3-ED2D-4EB2-B24D-2A99C0770258}"/>
              </a:ext>
            </a:extLst>
          </p:cNvPr>
          <p:cNvSpPr>
            <a:spLocks noGrp="1"/>
          </p:cNvSpPr>
          <p:nvPr>
            <p:ph type="subTitle" idx="1" hasCustomPrompt="1"/>
          </p:nvPr>
        </p:nvSpPr>
        <p:spPr>
          <a:xfrm>
            <a:off x="3869843" y="5334623"/>
            <a:ext cx="3789044" cy="725830"/>
          </a:xfrm>
          <a:solidFill>
            <a:schemeClr val="accent1">
              <a:alpha val="88000"/>
            </a:schemeClr>
          </a:solidFill>
        </p:spPr>
        <p:txBody>
          <a:bodyPr lIns="72000" rIns="72000" bIns="72000" anchor="ctr" anchorCtr="0"/>
          <a:lstStyle>
            <a:lvl1pPr marL="0" indent="0" algn="l">
              <a:buNone/>
              <a:defRPr sz="1800">
                <a:solidFill>
                  <a:schemeClr val="bg1"/>
                </a:solidFill>
              </a:defRPr>
            </a:lvl1pPr>
            <a:lvl2pPr marL="457127" indent="0" algn="ctr">
              <a:buNone/>
              <a:defRPr sz="2000"/>
            </a:lvl2pPr>
            <a:lvl3pPr marL="914256" indent="0" algn="ctr">
              <a:buNone/>
              <a:defRPr sz="1800"/>
            </a:lvl3pPr>
            <a:lvl4pPr marL="1371383" indent="0" algn="ctr">
              <a:buNone/>
              <a:defRPr sz="1600"/>
            </a:lvl4pPr>
            <a:lvl5pPr marL="1828510" indent="0" algn="ctr">
              <a:buNone/>
              <a:defRPr sz="1600"/>
            </a:lvl5pPr>
            <a:lvl6pPr marL="2285638" indent="0" algn="ctr">
              <a:buNone/>
              <a:defRPr sz="1600"/>
            </a:lvl6pPr>
            <a:lvl7pPr marL="2742766" indent="0" algn="ctr">
              <a:buNone/>
              <a:defRPr sz="1600"/>
            </a:lvl7pPr>
            <a:lvl8pPr marL="3199893" indent="0" algn="ctr">
              <a:buNone/>
              <a:defRPr sz="1600"/>
            </a:lvl8pPr>
            <a:lvl9pPr marL="3657021" indent="0" algn="ctr">
              <a:buNone/>
              <a:defRPr sz="1600"/>
            </a:lvl9pPr>
          </a:lstStyle>
          <a:p>
            <a:r>
              <a:rPr lang="en-US" dirty="0"/>
              <a:t>SUBHEADING</a:t>
            </a:r>
            <a:endParaRPr lang="en-GB" dirty="0"/>
          </a:p>
        </p:txBody>
      </p:sp>
      <p:sp>
        <p:nvSpPr>
          <p:cNvPr id="4" name="Rectangle 3">
            <a:extLst>
              <a:ext uri="{FF2B5EF4-FFF2-40B4-BE49-F238E27FC236}">
                <a16:creationId xmlns:a16="http://schemas.microsoft.com/office/drawing/2014/main" id="{48B0FE6E-CDC8-48EF-89D1-5531E525F963}"/>
              </a:ext>
            </a:extLst>
          </p:cNvPr>
          <p:cNvSpPr/>
          <p:nvPr userDrawn="1"/>
        </p:nvSpPr>
        <p:spPr>
          <a:xfrm>
            <a:off x="12192000" y="0"/>
            <a:ext cx="412548" cy="7029451"/>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1606"/>
            <a:endParaRPr lang="en-GB" sz="1600">
              <a:solidFill>
                <a:schemeClr val="bg1"/>
              </a:solidFill>
              <a:ea typeface="Source Sans Pro Light" panose="020B0403030403020204" pitchFamily="34" charset="0"/>
            </a:endParaRPr>
          </a:p>
        </p:txBody>
      </p:sp>
      <p:grpSp>
        <p:nvGrpSpPr>
          <p:cNvPr id="13" name="Group 12">
            <a:extLst>
              <a:ext uri="{FF2B5EF4-FFF2-40B4-BE49-F238E27FC236}">
                <a16:creationId xmlns:a16="http://schemas.microsoft.com/office/drawing/2014/main" id="{EFB821CF-2213-4145-9D88-B8B73597EE12}"/>
              </a:ext>
            </a:extLst>
          </p:cNvPr>
          <p:cNvGrpSpPr/>
          <p:nvPr userDrawn="1"/>
        </p:nvGrpSpPr>
        <p:grpSpPr>
          <a:xfrm>
            <a:off x="-1" y="6213892"/>
            <a:ext cx="1856509" cy="426858"/>
            <a:chOff x="-1" y="6200336"/>
            <a:chExt cx="2348153" cy="539900"/>
          </a:xfrm>
        </p:grpSpPr>
        <p:sp>
          <p:nvSpPr>
            <p:cNvPr id="14" name="Rectangle 13">
              <a:extLst>
                <a:ext uri="{FF2B5EF4-FFF2-40B4-BE49-F238E27FC236}">
                  <a16:creationId xmlns:a16="http://schemas.microsoft.com/office/drawing/2014/main" id="{B60453C7-1568-4131-BE6F-1DF9D3B0C5EA}"/>
                </a:ext>
              </a:extLst>
            </p:cNvPr>
            <p:cNvSpPr/>
            <p:nvPr userDrawn="1"/>
          </p:nvSpPr>
          <p:spPr>
            <a:xfrm>
              <a:off x="-1" y="6200336"/>
              <a:ext cx="2348153" cy="539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err="1"/>
            </a:p>
          </p:txBody>
        </p:sp>
        <p:pic>
          <p:nvPicPr>
            <p:cNvPr id="15" name="Picture 3">
              <a:extLst>
                <a:ext uri="{FF2B5EF4-FFF2-40B4-BE49-F238E27FC236}">
                  <a16:creationId xmlns:a16="http://schemas.microsoft.com/office/drawing/2014/main" id="{BEFE32E7-AB8E-43CC-9B8D-A93DF10D2C7C}"/>
                </a:ext>
              </a:extLst>
            </p:cNvPr>
            <p:cNvPicPr>
              <a:picLocks noChangeAspect="1" noChangeArrowheads="1"/>
            </p:cNvPicPr>
            <p:nvPr userDrawn="1"/>
          </p:nvPicPr>
          <p:blipFill>
            <a:blip r:embed="rId3" cstate="print">
              <a:grayscl/>
              <a:lum/>
              <a:extLst>
                <a:ext uri="{28A0092B-C50C-407E-A947-70E740481C1C}">
                  <a14:useLocalDpi xmlns:a14="http://schemas.microsoft.com/office/drawing/2010/main" val="0"/>
                </a:ext>
              </a:extLst>
            </a:blip>
            <a:srcRect/>
            <a:stretch>
              <a:fillRect/>
            </a:stretch>
          </p:blipFill>
          <p:spPr bwMode="auto">
            <a:xfrm>
              <a:off x="593328" y="6366990"/>
              <a:ext cx="1587761" cy="2065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sp>
        <p:nvSpPr>
          <p:cNvPr id="10" name="TextBox 9">
            <a:extLst>
              <a:ext uri="{FF2B5EF4-FFF2-40B4-BE49-F238E27FC236}">
                <a16:creationId xmlns:a16="http://schemas.microsoft.com/office/drawing/2014/main" id="{B1CF1E23-3596-44C5-BB7B-D50327CC3A98}"/>
              </a:ext>
            </a:extLst>
          </p:cNvPr>
          <p:cNvSpPr txBox="1"/>
          <p:nvPr userDrawn="1"/>
        </p:nvSpPr>
        <p:spPr>
          <a:xfrm>
            <a:off x="-1270959" y="-1"/>
            <a:ext cx="1219199" cy="1823049"/>
          </a:xfrm>
          <a:prstGeom prst="rect">
            <a:avLst/>
          </a:prstGeom>
          <a:solidFill>
            <a:schemeClr val="tx2">
              <a:lumMod val="75000"/>
            </a:schemeClr>
          </a:solidFill>
        </p:spPr>
        <p:txBody>
          <a:bodyPr wrap="square" lIns="72000" tIns="36000" rIns="72000" bIns="36000" rtlCol="0">
            <a:noAutofit/>
          </a:bodyPr>
          <a:lstStyle/>
          <a:p>
            <a:r>
              <a:rPr lang="en-GB" sz="800" b="1" dirty="0">
                <a:solidFill>
                  <a:schemeClr val="bg1"/>
                </a:solidFill>
              </a:rPr>
              <a:t>Formatting background: </a:t>
            </a:r>
            <a:br>
              <a:rPr lang="en-GB" sz="800" b="1" dirty="0">
                <a:solidFill>
                  <a:schemeClr val="bg1"/>
                </a:solidFill>
              </a:rPr>
            </a:br>
            <a:r>
              <a:rPr lang="en-GB" sz="800" dirty="0">
                <a:solidFill>
                  <a:schemeClr val="bg1"/>
                </a:solidFill>
              </a:rPr>
              <a:t>to change the image, please click design on the ribbon and select format background. Select the insert button under picture source and choose the image you require. </a:t>
            </a:r>
          </a:p>
          <a:p>
            <a:r>
              <a:rPr lang="en-GB" sz="800" dirty="0">
                <a:solidFill>
                  <a:schemeClr val="bg1"/>
                </a:solidFill>
              </a:rPr>
              <a:t>Be mindful that the image needs to be widescreen (16:9)</a:t>
            </a:r>
          </a:p>
        </p:txBody>
      </p:sp>
      <p:pic>
        <p:nvPicPr>
          <p:cNvPr id="11" name="Picture 10" descr="Text&#10;&#10;Description automatically generated with medium confidence">
            <a:extLst>
              <a:ext uri="{FF2B5EF4-FFF2-40B4-BE49-F238E27FC236}">
                <a16:creationId xmlns:a16="http://schemas.microsoft.com/office/drawing/2014/main" id="{75A790FB-8A77-4AF2-A294-969323B91FD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86738" y="5923755"/>
            <a:ext cx="1359050" cy="644484"/>
          </a:xfrm>
          <a:prstGeom prst="rect">
            <a:avLst/>
          </a:prstGeom>
        </p:spPr>
      </p:pic>
    </p:spTree>
    <p:extLst>
      <p:ext uri="{BB962C8B-B14F-4D97-AF65-F5344CB8AC3E}">
        <p14:creationId xmlns:p14="http://schemas.microsoft.com/office/powerpoint/2010/main" val="2461636734"/>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0"/>
            <a:ext cx="11196638" cy="981075"/>
          </a:xfrm>
        </p:spPr>
        <p:txBody>
          <a:bodyPr/>
          <a:lstStyle/>
          <a:p>
            <a:r>
              <a:rPr lang="en-US" noProof="0" dirty="0"/>
              <a:t>CLICK TO EDIT MASTER TITLE STYLE</a:t>
            </a:r>
            <a:endParaRPr lang="en-GB" noProof="0" dirty="0"/>
          </a:p>
        </p:txBody>
      </p:sp>
      <p:sp>
        <p:nvSpPr>
          <p:cNvPr id="3" name="Content Placeholder 2"/>
          <p:cNvSpPr>
            <a:spLocks noGrp="1"/>
          </p:cNvSpPr>
          <p:nvPr>
            <p:ph idx="1"/>
          </p:nvPr>
        </p:nvSpPr>
        <p:spPr>
          <a:xfrm>
            <a:off x="503401" y="1133014"/>
            <a:ext cx="5413212" cy="4571236"/>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6" name="Picture Placeholder 5">
            <a:extLst>
              <a:ext uri="{FF2B5EF4-FFF2-40B4-BE49-F238E27FC236}">
                <a16:creationId xmlns:a16="http://schemas.microsoft.com/office/drawing/2014/main" id="{1E2F825F-256D-44F4-851A-118D6C1965FA}"/>
              </a:ext>
            </a:extLst>
          </p:cNvPr>
          <p:cNvSpPr>
            <a:spLocks noGrp="1"/>
          </p:cNvSpPr>
          <p:nvPr>
            <p:ph type="pic" sz="quarter" idx="10"/>
          </p:nvPr>
        </p:nvSpPr>
        <p:spPr>
          <a:xfrm>
            <a:off x="6096000" y="1125538"/>
            <a:ext cx="5580063" cy="4072391"/>
          </a:xfrm>
          <a:solidFill>
            <a:schemeClr val="accent1"/>
          </a:solidFill>
        </p:spPr>
        <p:txBody>
          <a:bodyPr/>
          <a:lstStyle/>
          <a:p>
            <a:endParaRPr lang="en-GB"/>
          </a:p>
        </p:txBody>
      </p:sp>
    </p:spTree>
    <p:extLst>
      <p:ext uri="{BB962C8B-B14F-4D97-AF65-F5344CB8AC3E}">
        <p14:creationId xmlns:p14="http://schemas.microsoft.com/office/powerpoint/2010/main" val="2253296594"/>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0"/>
            <a:ext cx="11196638" cy="981075"/>
          </a:xfrm>
        </p:spPr>
        <p:txBody>
          <a:bodyPr/>
          <a:lstStyle>
            <a:lvl1pPr>
              <a:defRPr>
                <a:solidFill>
                  <a:schemeClr val="tx1"/>
                </a:solidFill>
              </a:defRPr>
            </a:lvl1pPr>
          </a:lstStyle>
          <a:p>
            <a:r>
              <a:rPr lang="en-US" noProof="0" dirty="0"/>
              <a:t>CLICK TO EDIT MASTER TITLE STYLE</a:t>
            </a:r>
            <a:endParaRPr lang="en-GB" noProof="0" dirty="0"/>
          </a:p>
        </p:txBody>
      </p:sp>
      <p:sp>
        <p:nvSpPr>
          <p:cNvPr id="3" name="Content Placeholder 2"/>
          <p:cNvSpPr>
            <a:spLocks noGrp="1"/>
          </p:cNvSpPr>
          <p:nvPr>
            <p:ph idx="1"/>
          </p:nvPr>
        </p:nvSpPr>
        <p:spPr>
          <a:xfrm>
            <a:off x="503401" y="1133014"/>
            <a:ext cx="5413212" cy="457123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6" name="Picture Placeholder 5">
            <a:extLst>
              <a:ext uri="{FF2B5EF4-FFF2-40B4-BE49-F238E27FC236}">
                <a16:creationId xmlns:a16="http://schemas.microsoft.com/office/drawing/2014/main" id="{1E2F825F-256D-44F4-851A-118D6C1965FA}"/>
              </a:ext>
            </a:extLst>
          </p:cNvPr>
          <p:cNvSpPr>
            <a:spLocks noGrp="1"/>
          </p:cNvSpPr>
          <p:nvPr>
            <p:ph type="pic" sz="quarter" idx="10"/>
          </p:nvPr>
        </p:nvSpPr>
        <p:spPr>
          <a:xfrm>
            <a:off x="6096000" y="1133013"/>
            <a:ext cx="5592599" cy="5724985"/>
          </a:xfrm>
          <a:solidFill>
            <a:schemeClr val="accent1"/>
          </a:solidFill>
        </p:spPr>
        <p:txBody>
          <a:bodyPr/>
          <a:lstStyle/>
          <a:p>
            <a:endParaRPr lang="en-GB"/>
          </a:p>
        </p:txBody>
      </p:sp>
    </p:spTree>
    <p:extLst>
      <p:ext uri="{BB962C8B-B14F-4D97-AF65-F5344CB8AC3E}">
        <p14:creationId xmlns:p14="http://schemas.microsoft.com/office/powerpoint/2010/main" val="1469491107"/>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3678CC0-79EB-4360-8580-EB6DFBB0015F}" type="datetimeFigureOut">
              <a:rPr lang="en-GB" smtClean="0"/>
              <a:t>21/03/2022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EAA434-4E8D-4F73-9E96-E9A53A3CAFB9}" type="slidenum">
              <a:rPr lang="en-GB" smtClean="0"/>
              <a:t>‹#›</a:t>
            </a:fld>
            <a:endParaRPr lang="en-GB"/>
          </a:p>
        </p:txBody>
      </p:sp>
    </p:spTree>
    <p:extLst>
      <p:ext uri="{BB962C8B-B14F-4D97-AF65-F5344CB8AC3E}">
        <p14:creationId xmlns:p14="http://schemas.microsoft.com/office/powerpoint/2010/main" val="1672857925"/>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E2F825F-256D-44F4-851A-118D6C1965FA}"/>
              </a:ext>
            </a:extLst>
          </p:cNvPr>
          <p:cNvSpPr>
            <a:spLocks noGrp="1"/>
          </p:cNvSpPr>
          <p:nvPr>
            <p:ph type="pic" sz="quarter" idx="10"/>
          </p:nvPr>
        </p:nvSpPr>
        <p:spPr>
          <a:xfrm>
            <a:off x="479425" y="1"/>
            <a:ext cx="5437188" cy="5696774"/>
          </a:xfrm>
          <a:solidFill>
            <a:schemeClr val="accent1"/>
          </a:solidFill>
        </p:spPr>
        <p:txBody>
          <a:bodyPr/>
          <a:lstStyle/>
          <a:p>
            <a:endParaRPr lang="en-GB"/>
          </a:p>
        </p:txBody>
      </p:sp>
      <p:sp>
        <p:nvSpPr>
          <p:cNvPr id="2" name="Title 1"/>
          <p:cNvSpPr>
            <a:spLocks noGrp="1"/>
          </p:cNvSpPr>
          <p:nvPr>
            <p:ph type="title" hasCustomPrompt="1"/>
          </p:nvPr>
        </p:nvSpPr>
        <p:spPr>
          <a:xfrm>
            <a:off x="6262851" y="-7476"/>
            <a:ext cx="5413212" cy="981075"/>
          </a:xfrm>
        </p:spPr>
        <p:txBody>
          <a:bodyPr/>
          <a:lstStyle/>
          <a:p>
            <a:r>
              <a:rPr lang="en-US" noProof="0" dirty="0"/>
              <a:t>CLICK TO EDIT MASTER TITLE STYLE</a:t>
            </a:r>
            <a:endParaRPr lang="en-GB" noProof="0" dirty="0"/>
          </a:p>
        </p:txBody>
      </p:sp>
      <p:sp>
        <p:nvSpPr>
          <p:cNvPr id="3" name="Content Placeholder 2"/>
          <p:cNvSpPr>
            <a:spLocks noGrp="1"/>
          </p:cNvSpPr>
          <p:nvPr>
            <p:ph idx="1"/>
          </p:nvPr>
        </p:nvSpPr>
        <p:spPr>
          <a:xfrm>
            <a:off x="6262851" y="1125538"/>
            <a:ext cx="5413212" cy="4571236"/>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Tree>
    <p:extLst>
      <p:ext uri="{BB962C8B-B14F-4D97-AF65-F5344CB8AC3E}">
        <p14:creationId xmlns:p14="http://schemas.microsoft.com/office/powerpoint/2010/main" val="2987361784"/>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E2F825F-256D-44F4-851A-118D6C1965FA}"/>
              </a:ext>
            </a:extLst>
          </p:cNvPr>
          <p:cNvSpPr>
            <a:spLocks noGrp="1"/>
          </p:cNvSpPr>
          <p:nvPr>
            <p:ph type="pic" sz="quarter" idx="10"/>
          </p:nvPr>
        </p:nvSpPr>
        <p:spPr>
          <a:xfrm>
            <a:off x="0" y="0"/>
            <a:ext cx="5916613" cy="6857999"/>
          </a:xfrm>
          <a:solidFill>
            <a:schemeClr val="accent1"/>
          </a:solidFill>
        </p:spPr>
        <p:txBody>
          <a:bodyPr/>
          <a:lstStyle/>
          <a:p>
            <a:endParaRPr lang="en-GB"/>
          </a:p>
        </p:txBody>
      </p:sp>
      <p:sp>
        <p:nvSpPr>
          <p:cNvPr id="2" name="Title 1"/>
          <p:cNvSpPr>
            <a:spLocks noGrp="1"/>
          </p:cNvSpPr>
          <p:nvPr>
            <p:ph type="title" hasCustomPrompt="1"/>
          </p:nvPr>
        </p:nvSpPr>
        <p:spPr>
          <a:xfrm>
            <a:off x="6262851" y="-7476"/>
            <a:ext cx="5413212" cy="981075"/>
          </a:xfrm>
        </p:spPr>
        <p:txBody>
          <a:bodyPr/>
          <a:lstStyle/>
          <a:p>
            <a:r>
              <a:rPr lang="en-US" noProof="0" dirty="0"/>
              <a:t>CLICK TO EDIT MASTER TITLE STYLE</a:t>
            </a:r>
            <a:endParaRPr lang="en-GB" noProof="0" dirty="0"/>
          </a:p>
        </p:txBody>
      </p:sp>
      <p:sp>
        <p:nvSpPr>
          <p:cNvPr id="3" name="Content Placeholder 2"/>
          <p:cNvSpPr>
            <a:spLocks noGrp="1"/>
          </p:cNvSpPr>
          <p:nvPr>
            <p:ph idx="1"/>
          </p:nvPr>
        </p:nvSpPr>
        <p:spPr>
          <a:xfrm>
            <a:off x="6262851" y="1125538"/>
            <a:ext cx="5413212" cy="4571236"/>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Tree>
    <p:extLst>
      <p:ext uri="{BB962C8B-B14F-4D97-AF65-F5344CB8AC3E}">
        <p14:creationId xmlns:p14="http://schemas.microsoft.com/office/powerpoint/2010/main" val="3080149201"/>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E2F825F-256D-44F4-851A-118D6C1965FA}"/>
              </a:ext>
            </a:extLst>
          </p:cNvPr>
          <p:cNvSpPr>
            <a:spLocks noGrp="1"/>
          </p:cNvSpPr>
          <p:nvPr>
            <p:ph type="pic" sz="quarter" idx="10"/>
          </p:nvPr>
        </p:nvSpPr>
        <p:spPr>
          <a:xfrm>
            <a:off x="6254750" y="-10368"/>
            <a:ext cx="5937250" cy="6857999"/>
          </a:xfrm>
          <a:solidFill>
            <a:schemeClr val="accent1"/>
          </a:solidFill>
        </p:spPr>
        <p:txBody>
          <a:bodyPr/>
          <a:lstStyle/>
          <a:p>
            <a:endParaRPr lang="en-GB" dirty="0"/>
          </a:p>
        </p:txBody>
      </p:sp>
      <p:sp>
        <p:nvSpPr>
          <p:cNvPr id="2" name="Title 1"/>
          <p:cNvSpPr>
            <a:spLocks noGrp="1"/>
          </p:cNvSpPr>
          <p:nvPr>
            <p:ph type="title" hasCustomPrompt="1"/>
          </p:nvPr>
        </p:nvSpPr>
        <p:spPr>
          <a:xfrm>
            <a:off x="479425" y="0"/>
            <a:ext cx="5413212" cy="981075"/>
          </a:xfrm>
        </p:spPr>
        <p:txBody>
          <a:bodyPr/>
          <a:lstStyle/>
          <a:p>
            <a:r>
              <a:rPr lang="en-US" noProof="0" dirty="0"/>
              <a:t>CLICK TO EDIT MASTER TITLE STYLE</a:t>
            </a:r>
            <a:endParaRPr lang="en-GB" noProof="0" dirty="0"/>
          </a:p>
        </p:txBody>
      </p:sp>
      <p:sp>
        <p:nvSpPr>
          <p:cNvPr id="3" name="Content Placeholder 2"/>
          <p:cNvSpPr>
            <a:spLocks noGrp="1"/>
          </p:cNvSpPr>
          <p:nvPr>
            <p:ph idx="1"/>
          </p:nvPr>
        </p:nvSpPr>
        <p:spPr>
          <a:xfrm>
            <a:off x="479425" y="1133014"/>
            <a:ext cx="5413212" cy="4571236"/>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Tree>
    <p:extLst>
      <p:ext uri="{BB962C8B-B14F-4D97-AF65-F5344CB8AC3E}">
        <p14:creationId xmlns:p14="http://schemas.microsoft.com/office/powerpoint/2010/main" val="1657936603"/>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0"/>
            <a:ext cx="11188252" cy="981075"/>
          </a:xfrm>
        </p:spPr>
        <p:txBody>
          <a:bodyPr/>
          <a:lstStyle/>
          <a:p>
            <a:r>
              <a:rPr lang="en-US" noProof="0" dirty="0"/>
              <a:t>CLICK TO EDIT MASTER TITLE STYLE</a:t>
            </a:r>
            <a:endParaRPr lang="en-GB" noProof="0" dirty="0"/>
          </a:p>
        </p:txBody>
      </p:sp>
      <p:sp>
        <p:nvSpPr>
          <p:cNvPr id="9" name="Content Placeholder 8"/>
          <p:cNvSpPr>
            <a:spLocks noGrp="1"/>
          </p:cNvSpPr>
          <p:nvPr>
            <p:ph sz="quarter" idx="13"/>
          </p:nvPr>
        </p:nvSpPr>
        <p:spPr>
          <a:xfrm>
            <a:off x="479425" y="1133161"/>
            <a:ext cx="11196637" cy="4564377"/>
          </a:xfrm>
        </p:spPr>
        <p:txBody>
          <a:bodyPr lIns="72000" rIns="72000" bIns="72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588368535"/>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0"/>
            <a:ext cx="11188252" cy="981075"/>
          </a:xfrm>
        </p:spPr>
        <p:txBody>
          <a:bodyPr/>
          <a:lstStyle/>
          <a:p>
            <a:r>
              <a:rPr lang="en-US" noProof="0" dirty="0"/>
              <a:t>CLICK TO EDIT MASTER TITLE STYLE</a:t>
            </a:r>
            <a:endParaRPr lang="en-GB" noProof="0" dirty="0"/>
          </a:p>
        </p:txBody>
      </p:sp>
      <p:sp>
        <p:nvSpPr>
          <p:cNvPr id="9" name="Content Placeholder 8"/>
          <p:cNvSpPr>
            <a:spLocks noGrp="1"/>
          </p:cNvSpPr>
          <p:nvPr>
            <p:ph sz="quarter" idx="13"/>
          </p:nvPr>
        </p:nvSpPr>
        <p:spPr>
          <a:xfrm>
            <a:off x="479425" y="1133161"/>
            <a:ext cx="11196637" cy="2295839"/>
          </a:xfrm>
        </p:spPr>
        <p:txBody>
          <a:bodyPr lIns="72000" rIns="72000" bIns="72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8">
            <a:extLst>
              <a:ext uri="{FF2B5EF4-FFF2-40B4-BE49-F238E27FC236}">
                <a16:creationId xmlns:a16="http://schemas.microsoft.com/office/drawing/2014/main" id="{7FD12783-1256-401E-8520-372ACC3F0859}"/>
              </a:ext>
            </a:extLst>
          </p:cNvPr>
          <p:cNvSpPr>
            <a:spLocks noGrp="1"/>
          </p:cNvSpPr>
          <p:nvPr>
            <p:ph sz="quarter" idx="14"/>
          </p:nvPr>
        </p:nvSpPr>
        <p:spPr>
          <a:xfrm>
            <a:off x="471040" y="3429000"/>
            <a:ext cx="11196637" cy="2295839"/>
          </a:xfrm>
        </p:spPr>
        <p:txBody>
          <a:bodyPr lIns="72000" rIns="72000" bIns="72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62026740"/>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4855" y="1126482"/>
            <a:ext cx="11164276" cy="1469326"/>
          </a:xfrm>
        </p:spPr>
        <p:txBody>
          <a:bodyPr anchor="b" anchorCtr="0"/>
          <a:lstStyle>
            <a:lvl1pPr algn="l">
              <a:lnSpc>
                <a:spcPct val="90000"/>
              </a:lnSpc>
              <a:defRPr sz="4898" b="0" cap="none" baseline="0">
                <a:solidFill>
                  <a:schemeClr val="accent1"/>
                </a:solidFill>
              </a:defRPr>
            </a:lvl1pPr>
          </a:lstStyle>
          <a:p>
            <a:r>
              <a:rPr lang="en-US"/>
              <a:t>Click to edit Master title style</a:t>
            </a:r>
            <a:endParaRPr lang="en-GB" dirty="0"/>
          </a:p>
        </p:txBody>
      </p:sp>
      <p:sp>
        <p:nvSpPr>
          <p:cNvPr id="3" name="Text Placeholder 2"/>
          <p:cNvSpPr>
            <a:spLocks noGrp="1"/>
          </p:cNvSpPr>
          <p:nvPr>
            <p:ph type="body" idx="1"/>
          </p:nvPr>
        </p:nvSpPr>
        <p:spPr>
          <a:xfrm>
            <a:off x="504855" y="2599074"/>
            <a:ext cx="11164276" cy="1371371"/>
          </a:xfrm>
        </p:spPr>
        <p:txBody>
          <a:bodyPr anchor="t" anchorCtr="0"/>
          <a:lstStyle>
            <a:lvl1pPr marL="0" indent="0">
              <a:lnSpc>
                <a:spcPct val="90000"/>
              </a:lnSpc>
              <a:spcBef>
                <a:spcPts val="0"/>
              </a:spcBef>
              <a:spcAft>
                <a:spcPts val="0"/>
              </a:spcAft>
              <a:buNone/>
              <a:defRPr sz="4898" b="0" cap="none" baseline="0">
                <a:solidFill>
                  <a:schemeClr val="tx1"/>
                </a:solidFill>
              </a:defRPr>
            </a:lvl1pPr>
            <a:lvl2pPr marL="472942" indent="0">
              <a:buNone/>
              <a:defRPr sz="1905">
                <a:solidFill>
                  <a:schemeClr val="tx1">
                    <a:tint val="75000"/>
                  </a:schemeClr>
                </a:solidFill>
              </a:defRPr>
            </a:lvl2pPr>
            <a:lvl3pPr marL="945885" indent="0">
              <a:buNone/>
              <a:defRPr sz="1633">
                <a:solidFill>
                  <a:schemeClr val="tx1">
                    <a:tint val="75000"/>
                  </a:schemeClr>
                </a:solidFill>
              </a:defRPr>
            </a:lvl3pPr>
            <a:lvl4pPr marL="1418827" indent="0">
              <a:buNone/>
              <a:defRPr sz="1451">
                <a:solidFill>
                  <a:schemeClr val="tx1">
                    <a:tint val="75000"/>
                  </a:schemeClr>
                </a:solidFill>
              </a:defRPr>
            </a:lvl4pPr>
            <a:lvl5pPr marL="1891770" indent="0">
              <a:buNone/>
              <a:defRPr sz="1451">
                <a:solidFill>
                  <a:schemeClr val="tx1">
                    <a:tint val="75000"/>
                  </a:schemeClr>
                </a:solidFill>
              </a:defRPr>
            </a:lvl5pPr>
            <a:lvl6pPr marL="2364711" indent="0">
              <a:buNone/>
              <a:defRPr sz="1451">
                <a:solidFill>
                  <a:schemeClr val="tx1">
                    <a:tint val="75000"/>
                  </a:schemeClr>
                </a:solidFill>
              </a:defRPr>
            </a:lvl6pPr>
            <a:lvl7pPr marL="2837655" indent="0">
              <a:buNone/>
              <a:defRPr sz="1451">
                <a:solidFill>
                  <a:schemeClr val="tx1">
                    <a:tint val="75000"/>
                  </a:schemeClr>
                </a:solidFill>
              </a:defRPr>
            </a:lvl7pPr>
            <a:lvl8pPr marL="3310597" indent="0">
              <a:buNone/>
              <a:defRPr sz="1451">
                <a:solidFill>
                  <a:schemeClr val="tx1">
                    <a:tint val="75000"/>
                  </a:schemeClr>
                </a:solidFill>
              </a:defRPr>
            </a:lvl8pPr>
            <a:lvl9pPr marL="3783539" indent="0">
              <a:buNone/>
              <a:defRPr sz="1451">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544905105"/>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Content Placeholder 10"/>
          <p:cNvSpPr>
            <a:spLocks noGrp="1"/>
          </p:cNvSpPr>
          <p:nvPr>
            <p:ph sz="quarter" idx="14"/>
          </p:nvPr>
        </p:nvSpPr>
        <p:spPr>
          <a:xfrm>
            <a:off x="3327517" y="1126302"/>
            <a:ext cx="2628000" cy="45712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479425" y="0"/>
            <a:ext cx="11188252" cy="981075"/>
          </a:xfrm>
        </p:spPr>
        <p:txBody>
          <a:bodyPr/>
          <a:lstStyle/>
          <a:p>
            <a:r>
              <a:rPr lang="en-US" noProof="0" dirty="0"/>
              <a:t>Click to edit Master title style</a:t>
            </a:r>
            <a:endParaRPr lang="en-GB" noProof="0" dirty="0"/>
          </a:p>
        </p:txBody>
      </p:sp>
      <p:sp>
        <p:nvSpPr>
          <p:cNvPr id="9" name="Content Placeholder 8"/>
          <p:cNvSpPr>
            <a:spLocks noGrp="1"/>
          </p:cNvSpPr>
          <p:nvPr>
            <p:ph sz="quarter" idx="13"/>
          </p:nvPr>
        </p:nvSpPr>
        <p:spPr>
          <a:xfrm>
            <a:off x="479426" y="1133162"/>
            <a:ext cx="2628159" cy="45712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0">
            <a:extLst>
              <a:ext uri="{FF2B5EF4-FFF2-40B4-BE49-F238E27FC236}">
                <a16:creationId xmlns:a16="http://schemas.microsoft.com/office/drawing/2014/main" id="{F4E00230-5D5B-4B2E-893E-4F464ED82A26}"/>
              </a:ext>
            </a:extLst>
          </p:cNvPr>
          <p:cNvSpPr>
            <a:spLocks noGrp="1"/>
          </p:cNvSpPr>
          <p:nvPr>
            <p:ph sz="quarter" idx="15"/>
          </p:nvPr>
        </p:nvSpPr>
        <p:spPr>
          <a:xfrm>
            <a:off x="9023540" y="1136522"/>
            <a:ext cx="2628000" cy="45712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Content Placeholder 8">
            <a:extLst>
              <a:ext uri="{FF2B5EF4-FFF2-40B4-BE49-F238E27FC236}">
                <a16:creationId xmlns:a16="http://schemas.microsoft.com/office/drawing/2014/main" id="{01E402F4-9154-4B96-B31A-AA38F5C8DDD1}"/>
              </a:ext>
            </a:extLst>
          </p:cNvPr>
          <p:cNvSpPr>
            <a:spLocks noGrp="1"/>
          </p:cNvSpPr>
          <p:nvPr>
            <p:ph sz="quarter" idx="16"/>
          </p:nvPr>
        </p:nvSpPr>
        <p:spPr>
          <a:xfrm>
            <a:off x="6175449" y="1143382"/>
            <a:ext cx="2628159" cy="45712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576226252"/>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4909" y="0"/>
            <a:ext cx="11182768" cy="981075"/>
          </a:xfrm>
        </p:spPr>
        <p:txBody>
          <a:bodyPr/>
          <a:lstStyle/>
          <a:p>
            <a:r>
              <a:rPr lang="en-US" noProof="0" dirty="0"/>
              <a:t>Click to edit Master title style</a:t>
            </a:r>
            <a:endParaRPr lang="en-GB" noProof="0" dirty="0"/>
          </a:p>
        </p:txBody>
      </p:sp>
      <p:sp>
        <p:nvSpPr>
          <p:cNvPr id="8" name="Content Placeholder 8">
            <a:extLst>
              <a:ext uri="{FF2B5EF4-FFF2-40B4-BE49-F238E27FC236}">
                <a16:creationId xmlns:a16="http://schemas.microsoft.com/office/drawing/2014/main" id="{F832710C-F26A-428F-B73F-B63FD31DA55F}"/>
              </a:ext>
            </a:extLst>
          </p:cNvPr>
          <p:cNvSpPr>
            <a:spLocks noGrp="1"/>
          </p:cNvSpPr>
          <p:nvPr>
            <p:ph sz="quarter" idx="17"/>
          </p:nvPr>
        </p:nvSpPr>
        <p:spPr>
          <a:xfrm>
            <a:off x="479425" y="2179880"/>
            <a:ext cx="2628159" cy="3502977"/>
          </a:xfrm>
        </p:spPr>
        <p:txBody>
          <a:bodyPr/>
          <a:lstStyle>
            <a:lvl1pPr>
              <a:defRPr sz="1600"/>
            </a:lvl1pPr>
            <a:lvl2pPr>
              <a:defRPr sz="1100"/>
            </a:lvl2pPr>
            <a:lvl3pPr>
              <a:defRPr sz="1050"/>
            </a:lvl3pPr>
            <a:lvl4pPr>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a:extLst>
              <a:ext uri="{FF2B5EF4-FFF2-40B4-BE49-F238E27FC236}">
                <a16:creationId xmlns:a16="http://schemas.microsoft.com/office/drawing/2014/main" id="{08573F60-0E0E-4F45-ABF4-6D839F66AC45}"/>
              </a:ext>
            </a:extLst>
          </p:cNvPr>
          <p:cNvSpPr>
            <a:spLocks noGrp="1"/>
          </p:cNvSpPr>
          <p:nvPr>
            <p:ph type="body" sz="quarter" idx="18"/>
          </p:nvPr>
        </p:nvSpPr>
        <p:spPr>
          <a:xfrm>
            <a:off x="479424" y="1125538"/>
            <a:ext cx="2628159" cy="1054342"/>
          </a:xfrm>
        </p:spPr>
        <p:txBody>
          <a:bodyPr/>
          <a:lstStyle>
            <a:lvl1pPr>
              <a:defRPr sz="1600" b="1">
                <a:solidFill>
                  <a:schemeClr val="accent1"/>
                </a:solidFill>
              </a:defRPr>
            </a:lvl1pPr>
          </a:lstStyle>
          <a:p>
            <a:pPr lvl="0"/>
            <a:r>
              <a:rPr lang="en-US" dirty="0"/>
              <a:t>Click to edit Master text styles</a:t>
            </a:r>
            <a:endParaRPr lang="en-GB" dirty="0"/>
          </a:p>
        </p:txBody>
      </p:sp>
      <p:sp>
        <p:nvSpPr>
          <p:cNvPr id="14" name="Content Placeholder 8">
            <a:extLst>
              <a:ext uri="{FF2B5EF4-FFF2-40B4-BE49-F238E27FC236}">
                <a16:creationId xmlns:a16="http://schemas.microsoft.com/office/drawing/2014/main" id="{5D9423E2-4710-4A72-9D48-667F89F2409E}"/>
              </a:ext>
            </a:extLst>
          </p:cNvPr>
          <p:cNvSpPr>
            <a:spLocks noGrp="1"/>
          </p:cNvSpPr>
          <p:nvPr>
            <p:ph sz="quarter" idx="19"/>
          </p:nvPr>
        </p:nvSpPr>
        <p:spPr>
          <a:xfrm>
            <a:off x="3332789" y="2179880"/>
            <a:ext cx="2628159" cy="3502977"/>
          </a:xfrm>
        </p:spPr>
        <p:txBody>
          <a:bodyPr/>
          <a:lstStyle>
            <a:lvl1pPr>
              <a:defRPr sz="1600"/>
            </a:lvl1pPr>
            <a:lvl2pPr>
              <a:defRPr sz="1100"/>
            </a:lvl2pPr>
            <a:lvl3pPr>
              <a:defRPr sz="1050"/>
            </a:lvl3pPr>
            <a:lvl4pPr>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3">
            <a:extLst>
              <a:ext uri="{FF2B5EF4-FFF2-40B4-BE49-F238E27FC236}">
                <a16:creationId xmlns:a16="http://schemas.microsoft.com/office/drawing/2014/main" id="{2312927C-5B0A-483D-B49B-7D2EC551DC62}"/>
              </a:ext>
            </a:extLst>
          </p:cNvPr>
          <p:cNvSpPr>
            <a:spLocks noGrp="1"/>
          </p:cNvSpPr>
          <p:nvPr>
            <p:ph type="body" sz="quarter" idx="20"/>
          </p:nvPr>
        </p:nvSpPr>
        <p:spPr>
          <a:xfrm>
            <a:off x="3332788" y="1125538"/>
            <a:ext cx="2628159" cy="1054342"/>
          </a:xfrm>
        </p:spPr>
        <p:txBody>
          <a:bodyPr/>
          <a:lstStyle>
            <a:lvl1pPr>
              <a:defRPr sz="1600" b="1">
                <a:solidFill>
                  <a:schemeClr val="accent1"/>
                </a:solidFill>
              </a:defRPr>
            </a:lvl1pPr>
          </a:lstStyle>
          <a:p>
            <a:pPr lvl="0"/>
            <a:r>
              <a:rPr lang="en-US" dirty="0"/>
              <a:t>Click to edit Master text styles</a:t>
            </a:r>
            <a:endParaRPr lang="en-GB" dirty="0"/>
          </a:p>
        </p:txBody>
      </p:sp>
      <p:sp>
        <p:nvSpPr>
          <p:cNvPr id="16" name="Content Placeholder 8">
            <a:extLst>
              <a:ext uri="{FF2B5EF4-FFF2-40B4-BE49-F238E27FC236}">
                <a16:creationId xmlns:a16="http://schemas.microsoft.com/office/drawing/2014/main" id="{28C54713-263B-4A2F-94B1-A4815B59BE99}"/>
              </a:ext>
            </a:extLst>
          </p:cNvPr>
          <p:cNvSpPr>
            <a:spLocks noGrp="1"/>
          </p:cNvSpPr>
          <p:nvPr>
            <p:ph sz="quarter" idx="21"/>
          </p:nvPr>
        </p:nvSpPr>
        <p:spPr>
          <a:xfrm>
            <a:off x="6186153" y="2179880"/>
            <a:ext cx="2628159" cy="3502977"/>
          </a:xfrm>
        </p:spPr>
        <p:txBody>
          <a:bodyPr/>
          <a:lstStyle>
            <a:lvl1pPr>
              <a:defRPr sz="1600"/>
            </a:lvl1pPr>
            <a:lvl2pPr>
              <a:defRPr sz="1100"/>
            </a:lvl2pPr>
            <a:lvl3pPr>
              <a:defRPr sz="1050"/>
            </a:lvl3pPr>
            <a:lvl4pPr>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3">
            <a:extLst>
              <a:ext uri="{FF2B5EF4-FFF2-40B4-BE49-F238E27FC236}">
                <a16:creationId xmlns:a16="http://schemas.microsoft.com/office/drawing/2014/main" id="{431CDE78-0093-4541-8B31-7648A65AD2A2}"/>
              </a:ext>
            </a:extLst>
          </p:cNvPr>
          <p:cNvSpPr>
            <a:spLocks noGrp="1"/>
          </p:cNvSpPr>
          <p:nvPr>
            <p:ph type="body" sz="quarter" idx="22"/>
          </p:nvPr>
        </p:nvSpPr>
        <p:spPr>
          <a:xfrm>
            <a:off x="6186152" y="1125538"/>
            <a:ext cx="2628159" cy="1054342"/>
          </a:xfrm>
        </p:spPr>
        <p:txBody>
          <a:bodyPr/>
          <a:lstStyle>
            <a:lvl1pPr>
              <a:defRPr sz="1600" b="1">
                <a:solidFill>
                  <a:schemeClr val="accent1"/>
                </a:solidFill>
              </a:defRPr>
            </a:lvl1pPr>
          </a:lstStyle>
          <a:p>
            <a:pPr lvl="0"/>
            <a:r>
              <a:rPr lang="en-US" dirty="0"/>
              <a:t>Click to edit Master text styles</a:t>
            </a:r>
            <a:endParaRPr lang="en-GB" dirty="0"/>
          </a:p>
        </p:txBody>
      </p:sp>
      <p:sp>
        <p:nvSpPr>
          <p:cNvPr id="18" name="Content Placeholder 8">
            <a:extLst>
              <a:ext uri="{FF2B5EF4-FFF2-40B4-BE49-F238E27FC236}">
                <a16:creationId xmlns:a16="http://schemas.microsoft.com/office/drawing/2014/main" id="{01540DFD-416E-4B7B-83B2-28FBBEC05F9E}"/>
              </a:ext>
            </a:extLst>
          </p:cNvPr>
          <p:cNvSpPr>
            <a:spLocks noGrp="1"/>
          </p:cNvSpPr>
          <p:nvPr>
            <p:ph sz="quarter" idx="23"/>
          </p:nvPr>
        </p:nvSpPr>
        <p:spPr>
          <a:xfrm>
            <a:off x="9039518" y="2179880"/>
            <a:ext cx="2628159" cy="3502977"/>
          </a:xfrm>
        </p:spPr>
        <p:txBody>
          <a:bodyPr/>
          <a:lstStyle>
            <a:lvl1pPr>
              <a:defRPr sz="1600"/>
            </a:lvl1pPr>
            <a:lvl2pPr>
              <a:defRPr sz="1100"/>
            </a:lvl2pPr>
            <a:lvl3pPr>
              <a:defRPr sz="1050"/>
            </a:lvl3pPr>
            <a:lvl4pPr>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3">
            <a:extLst>
              <a:ext uri="{FF2B5EF4-FFF2-40B4-BE49-F238E27FC236}">
                <a16:creationId xmlns:a16="http://schemas.microsoft.com/office/drawing/2014/main" id="{2A3E6A04-AACC-4D33-A748-B1762B0692A5}"/>
              </a:ext>
            </a:extLst>
          </p:cNvPr>
          <p:cNvSpPr>
            <a:spLocks noGrp="1"/>
          </p:cNvSpPr>
          <p:nvPr>
            <p:ph type="body" sz="quarter" idx="24"/>
          </p:nvPr>
        </p:nvSpPr>
        <p:spPr>
          <a:xfrm>
            <a:off x="9039517" y="1125538"/>
            <a:ext cx="2628159" cy="1054342"/>
          </a:xfrm>
        </p:spPr>
        <p:txBody>
          <a:bodyPr/>
          <a:lstStyle>
            <a:lvl1pPr>
              <a:defRPr sz="1600" b="1">
                <a:solidFill>
                  <a:schemeClr val="accent1"/>
                </a:solidFill>
              </a:defRPr>
            </a:lvl1pPr>
          </a:lstStyle>
          <a:p>
            <a:pPr lvl="0"/>
            <a:r>
              <a:rPr lang="en-US" dirty="0"/>
              <a:t>Click to edit Master text styles</a:t>
            </a:r>
            <a:endParaRPr lang="en-GB" dirty="0"/>
          </a:p>
        </p:txBody>
      </p:sp>
    </p:spTree>
    <p:extLst>
      <p:ext uri="{BB962C8B-B14F-4D97-AF65-F5344CB8AC3E}">
        <p14:creationId xmlns:p14="http://schemas.microsoft.com/office/powerpoint/2010/main" val="3449712744"/>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79425" y="0"/>
            <a:ext cx="11188252" cy="981075"/>
          </a:xfrm>
        </p:spPr>
        <p:txBody>
          <a:bodyPr/>
          <a:lstStyle/>
          <a:p>
            <a:r>
              <a:rPr lang="en-US" noProof="0" dirty="0"/>
              <a:t>Click to edit Master title style</a:t>
            </a:r>
            <a:endParaRPr lang="en-GB" noProof="0" dirty="0"/>
          </a:p>
        </p:txBody>
      </p:sp>
      <p:sp>
        <p:nvSpPr>
          <p:cNvPr id="9" name="Content Placeholder 8"/>
          <p:cNvSpPr>
            <a:spLocks noGrp="1"/>
          </p:cNvSpPr>
          <p:nvPr>
            <p:ph sz="quarter" idx="13"/>
          </p:nvPr>
        </p:nvSpPr>
        <p:spPr>
          <a:xfrm>
            <a:off x="479426" y="1133162"/>
            <a:ext cx="5441706" cy="45712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Content Placeholder 10"/>
          <p:cNvSpPr>
            <a:spLocks noGrp="1"/>
          </p:cNvSpPr>
          <p:nvPr>
            <p:ph sz="quarter" idx="14"/>
          </p:nvPr>
        </p:nvSpPr>
        <p:spPr>
          <a:xfrm>
            <a:off x="6249720" y="1133162"/>
            <a:ext cx="5417957" cy="45712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230114265"/>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79425" y="0"/>
            <a:ext cx="11188252" cy="981075"/>
          </a:xfrm>
        </p:spPr>
        <p:txBody>
          <a:bodyPr/>
          <a:lstStyle/>
          <a:p>
            <a:r>
              <a:rPr lang="en-US" noProof="0" dirty="0"/>
              <a:t>Click to edit Master title style</a:t>
            </a:r>
            <a:endParaRPr lang="en-GB" noProof="0" dirty="0"/>
          </a:p>
        </p:txBody>
      </p:sp>
      <p:sp>
        <p:nvSpPr>
          <p:cNvPr id="9" name="Content Placeholder 8"/>
          <p:cNvSpPr>
            <a:spLocks noGrp="1"/>
          </p:cNvSpPr>
          <p:nvPr>
            <p:ph sz="quarter" idx="13"/>
          </p:nvPr>
        </p:nvSpPr>
        <p:spPr>
          <a:xfrm>
            <a:off x="479425" y="1133162"/>
            <a:ext cx="11196637" cy="45712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379075734"/>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3678CC0-79EB-4360-8580-EB6DFBB0015F}" type="datetimeFigureOut">
              <a:rPr lang="en-GB" smtClean="0"/>
              <a:t>21/03/2022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EAA434-4E8D-4F73-9E96-E9A53A3CAFB9}" type="slidenum">
              <a:rPr lang="en-GB" smtClean="0"/>
              <a:t>‹#›</a:t>
            </a:fld>
            <a:endParaRPr lang="en-GB"/>
          </a:p>
        </p:txBody>
      </p:sp>
    </p:spTree>
    <p:extLst>
      <p:ext uri="{BB962C8B-B14F-4D97-AF65-F5344CB8AC3E}">
        <p14:creationId xmlns:p14="http://schemas.microsoft.com/office/powerpoint/2010/main" val="3765996074"/>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7_Two Content">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3401" y="0"/>
            <a:ext cx="11164276" cy="981075"/>
          </a:xfrm>
        </p:spPr>
        <p:txBody>
          <a:bodyPr/>
          <a:lstStyle>
            <a:lvl1pPr>
              <a:defRPr>
                <a:solidFill>
                  <a:schemeClr val="bg1"/>
                </a:solidFill>
              </a:defRPr>
            </a:lvl1pPr>
          </a:lstStyle>
          <a:p>
            <a:r>
              <a:rPr lang="en-US" noProof="0"/>
              <a:t>Click to edit Master title style</a:t>
            </a:r>
            <a:endParaRPr lang="en-GB" noProof="0" dirty="0"/>
          </a:p>
        </p:txBody>
      </p:sp>
      <p:sp>
        <p:nvSpPr>
          <p:cNvPr id="9" name="Content Placeholder 8"/>
          <p:cNvSpPr>
            <a:spLocks noGrp="1"/>
          </p:cNvSpPr>
          <p:nvPr>
            <p:ph sz="quarter" idx="13"/>
          </p:nvPr>
        </p:nvSpPr>
        <p:spPr>
          <a:xfrm>
            <a:off x="479425" y="1133162"/>
            <a:ext cx="11196637" cy="4571236"/>
          </a:xfrm>
        </p:spPr>
        <p:txBody>
          <a:bodyPr/>
          <a:lstStyle>
            <a:lvl1pPr>
              <a:defRPr>
                <a:solidFill>
                  <a:schemeClr val="bg1"/>
                </a:solidFill>
              </a:defRPr>
            </a:lvl1pPr>
            <a:lvl2pPr>
              <a:defRPr>
                <a:solidFill>
                  <a:schemeClr val="bg1"/>
                </a:solidFill>
              </a:defRPr>
            </a:lvl2pPr>
            <a:lvl3pPr marL="326520" indent="-326520">
              <a:buClr>
                <a:schemeClr val="bg1"/>
              </a:buClr>
              <a:buFont typeface="Arial" panose="020B0604020202020204" pitchFamily="34" charset="0"/>
              <a:buChar char="•"/>
              <a:defRPr>
                <a:solidFill>
                  <a:schemeClr val="bg1"/>
                </a:solidFill>
              </a:defRPr>
            </a:lvl3pPr>
            <a:lvl4pPr marL="653040" indent="-326520">
              <a:buClr>
                <a:schemeClr val="bg1"/>
              </a:buClr>
              <a:buFont typeface="Arial" panose="020B0604020202020204" pitchFamily="34" charset="0"/>
              <a:buChar char="•"/>
              <a:defRPr>
                <a:solidFill>
                  <a:schemeClr val="bg1"/>
                </a:solidFill>
              </a:defRPr>
            </a:lvl4pPr>
            <a:lvl5pPr marL="979560" indent="-326520">
              <a:buClr>
                <a:schemeClr val="bg1"/>
              </a:buClr>
              <a:buFont typeface="Arial" panose="020B0604020202020204" pitchFamily="34" charset="0"/>
              <a:buChar cha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7" name="Group 6">
            <a:extLst>
              <a:ext uri="{FF2B5EF4-FFF2-40B4-BE49-F238E27FC236}">
                <a16:creationId xmlns:a16="http://schemas.microsoft.com/office/drawing/2014/main" id="{4E769BB9-04BC-402A-9B01-9BCA04CFA7ED}"/>
              </a:ext>
            </a:extLst>
          </p:cNvPr>
          <p:cNvGrpSpPr/>
          <p:nvPr userDrawn="1"/>
        </p:nvGrpSpPr>
        <p:grpSpPr>
          <a:xfrm>
            <a:off x="-1" y="6213892"/>
            <a:ext cx="1856509" cy="426858"/>
            <a:chOff x="-1" y="6200336"/>
            <a:chExt cx="2348153" cy="539900"/>
          </a:xfrm>
        </p:grpSpPr>
        <p:sp>
          <p:nvSpPr>
            <p:cNvPr id="8" name="Rectangle 7">
              <a:extLst>
                <a:ext uri="{FF2B5EF4-FFF2-40B4-BE49-F238E27FC236}">
                  <a16:creationId xmlns:a16="http://schemas.microsoft.com/office/drawing/2014/main" id="{256A7510-94AA-490B-94EE-16D5C7760613}"/>
                </a:ext>
              </a:extLst>
            </p:cNvPr>
            <p:cNvSpPr/>
            <p:nvPr userDrawn="1"/>
          </p:nvSpPr>
          <p:spPr>
            <a:xfrm>
              <a:off x="-1" y="6200336"/>
              <a:ext cx="2348153" cy="539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err="1"/>
            </a:p>
          </p:txBody>
        </p:sp>
        <p:pic>
          <p:nvPicPr>
            <p:cNvPr id="10" name="Picture 3">
              <a:extLst>
                <a:ext uri="{FF2B5EF4-FFF2-40B4-BE49-F238E27FC236}">
                  <a16:creationId xmlns:a16="http://schemas.microsoft.com/office/drawing/2014/main" id="{4D2952DE-248B-4EA9-8063-D9089B89C249}"/>
                </a:ext>
              </a:extLst>
            </p:cNvPr>
            <p:cNvPicPr>
              <a:picLocks noChangeAspect="1" noChangeArrowheads="1"/>
            </p:cNvPicPr>
            <p:nvPr userDrawn="1"/>
          </p:nvPicPr>
          <p:blipFill>
            <a:blip r:embed="rId2" cstate="print">
              <a:grayscl/>
              <a:lum/>
              <a:extLst>
                <a:ext uri="{28A0092B-C50C-407E-A947-70E740481C1C}">
                  <a14:useLocalDpi xmlns:a14="http://schemas.microsoft.com/office/drawing/2010/main" val="0"/>
                </a:ext>
              </a:extLst>
            </a:blip>
            <a:srcRect/>
            <a:stretch>
              <a:fillRect/>
            </a:stretch>
          </p:blipFill>
          <p:spPr bwMode="auto">
            <a:xfrm>
              <a:off x="593328" y="6366990"/>
              <a:ext cx="1587761" cy="2065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822925471"/>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3401" y="0"/>
            <a:ext cx="11164276" cy="981075"/>
          </a:xfrm>
        </p:spPr>
        <p:txBody>
          <a:bodyPr/>
          <a:lstStyle>
            <a:lvl1pPr>
              <a:defRPr>
                <a:solidFill>
                  <a:schemeClr val="bg1"/>
                </a:solidFill>
              </a:defRPr>
            </a:lvl1pPr>
          </a:lstStyle>
          <a:p>
            <a:r>
              <a:rPr lang="en-US" noProof="0" dirty="0"/>
              <a:t>Click to edit Master title style</a:t>
            </a:r>
            <a:endParaRPr lang="en-GB" noProof="0" dirty="0"/>
          </a:p>
        </p:txBody>
      </p:sp>
      <p:grpSp>
        <p:nvGrpSpPr>
          <p:cNvPr id="7" name="Group 6">
            <a:extLst>
              <a:ext uri="{FF2B5EF4-FFF2-40B4-BE49-F238E27FC236}">
                <a16:creationId xmlns:a16="http://schemas.microsoft.com/office/drawing/2014/main" id="{4E769BB9-04BC-402A-9B01-9BCA04CFA7ED}"/>
              </a:ext>
            </a:extLst>
          </p:cNvPr>
          <p:cNvGrpSpPr/>
          <p:nvPr userDrawn="1"/>
        </p:nvGrpSpPr>
        <p:grpSpPr>
          <a:xfrm>
            <a:off x="-1" y="6213892"/>
            <a:ext cx="1856509" cy="426858"/>
            <a:chOff x="-1" y="6200336"/>
            <a:chExt cx="2348153" cy="539900"/>
          </a:xfrm>
        </p:grpSpPr>
        <p:sp>
          <p:nvSpPr>
            <p:cNvPr id="8" name="Rectangle 7">
              <a:extLst>
                <a:ext uri="{FF2B5EF4-FFF2-40B4-BE49-F238E27FC236}">
                  <a16:creationId xmlns:a16="http://schemas.microsoft.com/office/drawing/2014/main" id="{256A7510-94AA-490B-94EE-16D5C7760613}"/>
                </a:ext>
              </a:extLst>
            </p:cNvPr>
            <p:cNvSpPr/>
            <p:nvPr userDrawn="1"/>
          </p:nvSpPr>
          <p:spPr>
            <a:xfrm>
              <a:off x="-1" y="6200336"/>
              <a:ext cx="2348153" cy="539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err="1"/>
            </a:p>
          </p:txBody>
        </p:sp>
        <p:pic>
          <p:nvPicPr>
            <p:cNvPr id="10" name="Picture 3">
              <a:extLst>
                <a:ext uri="{FF2B5EF4-FFF2-40B4-BE49-F238E27FC236}">
                  <a16:creationId xmlns:a16="http://schemas.microsoft.com/office/drawing/2014/main" id="{4D2952DE-248B-4EA9-8063-D9089B89C249}"/>
                </a:ext>
              </a:extLst>
            </p:cNvPr>
            <p:cNvPicPr>
              <a:picLocks noChangeAspect="1" noChangeArrowheads="1"/>
            </p:cNvPicPr>
            <p:nvPr userDrawn="1"/>
          </p:nvPicPr>
          <p:blipFill>
            <a:blip r:embed="rId3" cstate="print">
              <a:grayscl/>
              <a:lum/>
              <a:extLst>
                <a:ext uri="{28A0092B-C50C-407E-A947-70E740481C1C}">
                  <a14:useLocalDpi xmlns:a14="http://schemas.microsoft.com/office/drawing/2010/main" val="0"/>
                </a:ext>
              </a:extLst>
            </a:blip>
            <a:srcRect/>
            <a:stretch>
              <a:fillRect/>
            </a:stretch>
          </p:blipFill>
          <p:spPr bwMode="auto">
            <a:xfrm>
              <a:off x="593328" y="6366990"/>
              <a:ext cx="1587761" cy="2065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sp>
        <p:nvSpPr>
          <p:cNvPr id="4" name="Rectangle 3">
            <a:extLst>
              <a:ext uri="{FF2B5EF4-FFF2-40B4-BE49-F238E27FC236}">
                <a16:creationId xmlns:a16="http://schemas.microsoft.com/office/drawing/2014/main" id="{05A8453A-EE82-434B-915C-F268C29082DC}"/>
              </a:ext>
            </a:extLst>
          </p:cNvPr>
          <p:cNvSpPr/>
          <p:nvPr userDrawn="1"/>
        </p:nvSpPr>
        <p:spPr>
          <a:xfrm>
            <a:off x="469099" y="1125538"/>
            <a:ext cx="11198577" cy="4623080"/>
          </a:xfrm>
          <a:prstGeom prst="rect">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396000" rtlCol="0" anchor="ctr"/>
          <a:lstStyle/>
          <a:p>
            <a:pPr algn="l"/>
            <a:endParaRPr lang="en-GB" sz="1600" b="1" dirty="0"/>
          </a:p>
        </p:txBody>
      </p:sp>
      <p:sp>
        <p:nvSpPr>
          <p:cNvPr id="11" name="Text Placeholder 18">
            <a:extLst>
              <a:ext uri="{FF2B5EF4-FFF2-40B4-BE49-F238E27FC236}">
                <a16:creationId xmlns:a16="http://schemas.microsoft.com/office/drawing/2014/main" id="{9A0BB5D7-FDF1-4231-8E7F-77A98BCCD59B}"/>
              </a:ext>
            </a:extLst>
          </p:cNvPr>
          <p:cNvSpPr>
            <a:spLocks noGrp="1"/>
          </p:cNvSpPr>
          <p:nvPr>
            <p:ph type="body" sz="quarter" idx="14" hasCustomPrompt="1"/>
          </p:nvPr>
        </p:nvSpPr>
        <p:spPr>
          <a:xfrm>
            <a:off x="670018" y="1539687"/>
            <a:ext cx="2644775" cy="673461"/>
          </a:xfrm>
        </p:spPr>
        <p:txBody>
          <a:bodyPr anchor="b" anchorCtr="0"/>
          <a:lstStyle>
            <a:lvl1pPr algn="ctr">
              <a:defRPr sz="4000" b="1">
                <a:solidFill>
                  <a:schemeClr val="bg1"/>
                </a:solidFill>
              </a:defRPr>
            </a:lvl1pPr>
          </a:lstStyle>
          <a:p>
            <a:pPr lvl="0"/>
            <a:r>
              <a:rPr lang="en-US" dirty="0"/>
              <a:t>01</a:t>
            </a:r>
            <a:endParaRPr lang="en-GB" dirty="0"/>
          </a:p>
        </p:txBody>
      </p:sp>
      <p:sp>
        <p:nvSpPr>
          <p:cNvPr id="12" name="Text Placeholder 11">
            <a:extLst>
              <a:ext uri="{FF2B5EF4-FFF2-40B4-BE49-F238E27FC236}">
                <a16:creationId xmlns:a16="http://schemas.microsoft.com/office/drawing/2014/main" id="{E0215F28-19F3-4FF8-8313-7372E8A65EAA}"/>
              </a:ext>
            </a:extLst>
          </p:cNvPr>
          <p:cNvSpPr>
            <a:spLocks noGrp="1"/>
          </p:cNvSpPr>
          <p:nvPr>
            <p:ph type="body" sz="quarter" idx="15"/>
          </p:nvPr>
        </p:nvSpPr>
        <p:spPr>
          <a:xfrm>
            <a:off x="670019" y="2265362"/>
            <a:ext cx="2644775" cy="1109849"/>
          </a:xfrm>
        </p:spPr>
        <p:txBody>
          <a:bodyPr lIns="72000" rIns="72000" bIns="72000"/>
          <a:lstStyle>
            <a:lvl1pPr algn="ctr">
              <a:spcBef>
                <a:spcPts val="0"/>
              </a:spcBef>
              <a:spcAft>
                <a:spcPts val="0"/>
              </a:spcAft>
              <a:defRPr sz="1800" b="1">
                <a:solidFill>
                  <a:schemeClr val="bg1"/>
                </a:solidFill>
              </a:defRPr>
            </a:lvl1pPr>
            <a:lvl2pPr algn="ctr">
              <a:spcBef>
                <a:spcPts val="0"/>
              </a:spcBef>
              <a:spcAft>
                <a:spcPts val="0"/>
              </a:spcAft>
              <a:defRPr sz="1200">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Click to edit Master text styles</a:t>
            </a:r>
          </a:p>
          <a:p>
            <a:pPr lvl="1"/>
            <a:r>
              <a:rPr lang="en-US" dirty="0"/>
              <a:t>Second level</a:t>
            </a:r>
          </a:p>
        </p:txBody>
      </p:sp>
      <p:sp>
        <p:nvSpPr>
          <p:cNvPr id="13" name="Text Placeholder 18">
            <a:extLst>
              <a:ext uri="{FF2B5EF4-FFF2-40B4-BE49-F238E27FC236}">
                <a16:creationId xmlns:a16="http://schemas.microsoft.com/office/drawing/2014/main" id="{D1CD0F89-82C8-4510-A35D-919AB2639BEF}"/>
              </a:ext>
            </a:extLst>
          </p:cNvPr>
          <p:cNvSpPr>
            <a:spLocks noGrp="1"/>
          </p:cNvSpPr>
          <p:nvPr>
            <p:ph type="body" sz="quarter" idx="16" hasCustomPrompt="1"/>
          </p:nvPr>
        </p:nvSpPr>
        <p:spPr>
          <a:xfrm>
            <a:off x="3376643" y="1539687"/>
            <a:ext cx="2644775" cy="673461"/>
          </a:xfrm>
        </p:spPr>
        <p:txBody>
          <a:bodyPr anchor="b" anchorCtr="0"/>
          <a:lstStyle>
            <a:lvl1pPr algn="ctr">
              <a:defRPr sz="4000" b="1">
                <a:solidFill>
                  <a:schemeClr val="bg1"/>
                </a:solidFill>
              </a:defRPr>
            </a:lvl1pPr>
          </a:lstStyle>
          <a:p>
            <a:pPr lvl="0"/>
            <a:r>
              <a:rPr lang="en-US" dirty="0"/>
              <a:t>02</a:t>
            </a:r>
            <a:endParaRPr lang="en-GB" dirty="0"/>
          </a:p>
        </p:txBody>
      </p:sp>
      <p:sp>
        <p:nvSpPr>
          <p:cNvPr id="14" name="Text Placeholder 11">
            <a:extLst>
              <a:ext uri="{FF2B5EF4-FFF2-40B4-BE49-F238E27FC236}">
                <a16:creationId xmlns:a16="http://schemas.microsoft.com/office/drawing/2014/main" id="{AAEBCCD9-F234-440F-9C3A-D8251C2E3843}"/>
              </a:ext>
            </a:extLst>
          </p:cNvPr>
          <p:cNvSpPr>
            <a:spLocks noGrp="1"/>
          </p:cNvSpPr>
          <p:nvPr>
            <p:ph type="body" sz="quarter" idx="17"/>
          </p:nvPr>
        </p:nvSpPr>
        <p:spPr>
          <a:xfrm>
            <a:off x="3376645" y="2265362"/>
            <a:ext cx="2644775" cy="1109849"/>
          </a:xfrm>
        </p:spPr>
        <p:txBody>
          <a:bodyPr lIns="72000" rIns="72000" bIns="72000"/>
          <a:lstStyle>
            <a:lvl1pPr algn="ctr">
              <a:spcBef>
                <a:spcPts val="0"/>
              </a:spcBef>
              <a:spcAft>
                <a:spcPts val="0"/>
              </a:spcAft>
              <a:defRPr sz="1800" b="1">
                <a:solidFill>
                  <a:schemeClr val="bg1"/>
                </a:solidFill>
              </a:defRPr>
            </a:lvl1pPr>
            <a:lvl2pPr algn="ctr">
              <a:spcBef>
                <a:spcPts val="0"/>
              </a:spcBef>
              <a:spcAft>
                <a:spcPts val="0"/>
              </a:spcAft>
              <a:defRPr sz="1200">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Click to edit Master text styles</a:t>
            </a:r>
          </a:p>
          <a:p>
            <a:pPr lvl="1"/>
            <a:r>
              <a:rPr lang="en-US" dirty="0"/>
              <a:t>Second level</a:t>
            </a:r>
          </a:p>
        </p:txBody>
      </p:sp>
      <p:sp>
        <p:nvSpPr>
          <p:cNvPr id="19" name="Text Placeholder 18">
            <a:extLst>
              <a:ext uri="{FF2B5EF4-FFF2-40B4-BE49-F238E27FC236}">
                <a16:creationId xmlns:a16="http://schemas.microsoft.com/office/drawing/2014/main" id="{20EE7837-6454-4208-B5C2-D8465AF2A560}"/>
              </a:ext>
            </a:extLst>
          </p:cNvPr>
          <p:cNvSpPr>
            <a:spLocks noGrp="1"/>
          </p:cNvSpPr>
          <p:nvPr>
            <p:ph type="body" sz="quarter" idx="18" hasCustomPrompt="1"/>
          </p:nvPr>
        </p:nvSpPr>
        <p:spPr>
          <a:xfrm>
            <a:off x="6083268" y="1539687"/>
            <a:ext cx="2644775" cy="673461"/>
          </a:xfrm>
        </p:spPr>
        <p:txBody>
          <a:bodyPr anchor="b" anchorCtr="0"/>
          <a:lstStyle>
            <a:lvl1pPr algn="ctr">
              <a:defRPr sz="4000" b="1">
                <a:solidFill>
                  <a:schemeClr val="bg1"/>
                </a:solidFill>
              </a:defRPr>
            </a:lvl1pPr>
          </a:lstStyle>
          <a:p>
            <a:pPr lvl="0"/>
            <a:r>
              <a:rPr lang="en-US" dirty="0"/>
              <a:t>03</a:t>
            </a:r>
            <a:endParaRPr lang="en-GB" dirty="0"/>
          </a:p>
        </p:txBody>
      </p:sp>
      <p:sp>
        <p:nvSpPr>
          <p:cNvPr id="20" name="Text Placeholder 11">
            <a:extLst>
              <a:ext uri="{FF2B5EF4-FFF2-40B4-BE49-F238E27FC236}">
                <a16:creationId xmlns:a16="http://schemas.microsoft.com/office/drawing/2014/main" id="{D7743D83-C799-474C-B0DF-BF4903880D44}"/>
              </a:ext>
            </a:extLst>
          </p:cNvPr>
          <p:cNvSpPr>
            <a:spLocks noGrp="1"/>
          </p:cNvSpPr>
          <p:nvPr>
            <p:ph type="body" sz="quarter" idx="19"/>
          </p:nvPr>
        </p:nvSpPr>
        <p:spPr>
          <a:xfrm>
            <a:off x="6083271" y="2265362"/>
            <a:ext cx="2644775" cy="1109849"/>
          </a:xfrm>
        </p:spPr>
        <p:txBody>
          <a:bodyPr lIns="72000" rIns="72000" bIns="72000"/>
          <a:lstStyle>
            <a:lvl1pPr algn="ctr">
              <a:spcBef>
                <a:spcPts val="0"/>
              </a:spcBef>
              <a:spcAft>
                <a:spcPts val="0"/>
              </a:spcAft>
              <a:defRPr sz="1800" b="1">
                <a:solidFill>
                  <a:schemeClr val="bg1"/>
                </a:solidFill>
              </a:defRPr>
            </a:lvl1pPr>
            <a:lvl2pPr algn="ctr">
              <a:spcBef>
                <a:spcPts val="0"/>
              </a:spcBef>
              <a:spcAft>
                <a:spcPts val="0"/>
              </a:spcAft>
              <a:defRPr sz="1200">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Click to edit Master text styles</a:t>
            </a:r>
          </a:p>
          <a:p>
            <a:pPr lvl="1"/>
            <a:r>
              <a:rPr lang="en-US" dirty="0"/>
              <a:t>Second level</a:t>
            </a:r>
          </a:p>
        </p:txBody>
      </p:sp>
      <p:sp>
        <p:nvSpPr>
          <p:cNvPr id="21" name="Text Placeholder 18">
            <a:extLst>
              <a:ext uri="{FF2B5EF4-FFF2-40B4-BE49-F238E27FC236}">
                <a16:creationId xmlns:a16="http://schemas.microsoft.com/office/drawing/2014/main" id="{0B4FF570-BD5F-49A7-B67A-03B2A34BEA99}"/>
              </a:ext>
            </a:extLst>
          </p:cNvPr>
          <p:cNvSpPr>
            <a:spLocks noGrp="1"/>
          </p:cNvSpPr>
          <p:nvPr>
            <p:ph type="body" sz="quarter" idx="20" hasCustomPrompt="1"/>
          </p:nvPr>
        </p:nvSpPr>
        <p:spPr>
          <a:xfrm>
            <a:off x="8789895" y="1539687"/>
            <a:ext cx="2644775" cy="673461"/>
          </a:xfrm>
        </p:spPr>
        <p:txBody>
          <a:bodyPr anchor="b" anchorCtr="0"/>
          <a:lstStyle>
            <a:lvl1pPr algn="ctr">
              <a:defRPr sz="4000" b="1">
                <a:solidFill>
                  <a:schemeClr val="bg1"/>
                </a:solidFill>
              </a:defRPr>
            </a:lvl1pPr>
          </a:lstStyle>
          <a:p>
            <a:pPr lvl="0"/>
            <a:r>
              <a:rPr lang="en-US" dirty="0"/>
              <a:t>04</a:t>
            </a:r>
            <a:endParaRPr lang="en-GB" dirty="0"/>
          </a:p>
        </p:txBody>
      </p:sp>
      <p:sp>
        <p:nvSpPr>
          <p:cNvPr id="22" name="Text Placeholder 11">
            <a:extLst>
              <a:ext uri="{FF2B5EF4-FFF2-40B4-BE49-F238E27FC236}">
                <a16:creationId xmlns:a16="http://schemas.microsoft.com/office/drawing/2014/main" id="{F034C892-E71D-4306-B921-9D698CC0E255}"/>
              </a:ext>
            </a:extLst>
          </p:cNvPr>
          <p:cNvSpPr>
            <a:spLocks noGrp="1"/>
          </p:cNvSpPr>
          <p:nvPr>
            <p:ph type="body" sz="quarter" idx="21"/>
          </p:nvPr>
        </p:nvSpPr>
        <p:spPr>
          <a:xfrm>
            <a:off x="8789896" y="2265362"/>
            <a:ext cx="2644775" cy="1109849"/>
          </a:xfrm>
        </p:spPr>
        <p:txBody>
          <a:bodyPr lIns="72000" rIns="72000" bIns="72000"/>
          <a:lstStyle>
            <a:lvl1pPr algn="ctr">
              <a:spcBef>
                <a:spcPts val="0"/>
              </a:spcBef>
              <a:spcAft>
                <a:spcPts val="0"/>
              </a:spcAft>
              <a:defRPr sz="1800" b="1">
                <a:solidFill>
                  <a:schemeClr val="bg1"/>
                </a:solidFill>
              </a:defRPr>
            </a:lvl1pPr>
            <a:lvl2pPr algn="ctr">
              <a:spcBef>
                <a:spcPts val="0"/>
              </a:spcBef>
              <a:spcAft>
                <a:spcPts val="0"/>
              </a:spcAft>
              <a:defRPr sz="1200">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Click to edit Master text styles</a:t>
            </a:r>
          </a:p>
          <a:p>
            <a:pPr lvl="1"/>
            <a:r>
              <a:rPr lang="en-US" dirty="0"/>
              <a:t>Second level</a:t>
            </a:r>
          </a:p>
        </p:txBody>
      </p:sp>
      <p:sp>
        <p:nvSpPr>
          <p:cNvPr id="31" name="Text Placeholder 18">
            <a:extLst>
              <a:ext uri="{FF2B5EF4-FFF2-40B4-BE49-F238E27FC236}">
                <a16:creationId xmlns:a16="http://schemas.microsoft.com/office/drawing/2014/main" id="{D1AB1FEF-199D-478B-A595-4B6D290580C4}"/>
              </a:ext>
            </a:extLst>
          </p:cNvPr>
          <p:cNvSpPr>
            <a:spLocks noGrp="1"/>
          </p:cNvSpPr>
          <p:nvPr>
            <p:ph type="body" sz="quarter" idx="22" hasCustomPrompt="1"/>
          </p:nvPr>
        </p:nvSpPr>
        <p:spPr>
          <a:xfrm>
            <a:off x="670017" y="3506972"/>
            <a:ext cx="2644775" cy="673461"/>
          </a:xfrm>
        </p:spPr>
        <p:txBody>
          <a:bodyPr anchor="b" anchorCtr="0"/>
          <a:lstStyle>
            <a:lvl1pPr algn="ctr">
              <a:defRPr sz="4000" b="1">
                <a:solidFill>
                  <a:schemeClr val="bg1"/>
                </a:solidFill>
              </a:defRPr>
            </a:lvl1pPr>
          </a:lstStyle>
          <a:p>
            <a:pPr lvl="0"/>
            <a:r>
              <a:rPr lang="en-US" dirty="0"/>
              <a:t>05</a:t>
            </a:r>
            <a:endParaRPr lang="en-GB" dirty="0"/>
          </a:p>
        </p:txBody>
      </p:sp>
      <p:sp>
        <p:nvSpPr>
          <p:cNvPr id="32" name="Text Placeholder 11">
            <a:extLst>
              <a:ext uri="{FF2B5EF4-FFF2-40B4-BE49-F238E27FC236}">
                <a16:creationId xmlns:a16="http://schemas.microsoft.com/office/drawing/2014/main" id="{49FB5318-0581-4BF3-A4AE-AABAE284AAAD}"/>
              </a:ext>
            </a:extLst>
          </p:cNvPr>
          <p:cNvSpPr>
            <a:spLocks noGrp="1"/>
          </p:cNvSpPr>
          <p:nvPr>
            <p:ph type="body" sz="quarter" idx="23"/>
          </p:nvPr>
        </p:nvSpPr>
        <p:spPr>
          <a:xfrm>
            <a:off x="670018" y="4232647"/>
            <a:ext cx="2644775" cy="1109849"/>
          </a:xfrm>
        </p:spPr>
        <p:txBody>
          <a:bodyPr lIns="72000" rIns="72000" bIns="72000"/>
          <a:lstStyle>
            <a:lvl1pPr algn="ctr">
              <a:spcBef>
                <a:spcPts val="0"/>
              </a:spcBef>
              <a:spcAft>
                <a:spcPts val="0"/>
              </a:spcAft>
              <a:defRPr sz="1800" b="1">
                <a:solidFill>
                  <a:schemeClr val="bg1"/>
                </a:solidFill>
              </a:defRPr>
            </a:lvl1pPr>
            <a:lvl2pPr algn="ctr">
              <a:spcBef>
                <a:spcPts val="0"/>
              </a:spcBef>
              <a:spcAft>
                <a:spcPts val="0"/>
              </a:spcAft>
              <a:defRPr sz="1200">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Click to edit Master text styles</a:t>
            </a:r>
          </a:p>
          <a:p>
            <a:pPr lvl="1"/>
            <a:r>
              <a:rPr lang="en-US" dirty="0"/>
              <a:t>Second level</a:t>
            </a:r>
          </a:p>
        </p:txBody>
      </p:sp>
      <p:sp>
        <p:nvSpPr>
          <p:cNvPr id="33" name="Text Placeholder 18">
            <a:extLst>
              <a:ext uri="{FF2B5EF4-FFF2-40B4-BE49-F238E27FC236}">
                <a16:creationId xmlns:a16="http://schemas.microsoft.com/office/drawing/2014/main" id="{50D4B0F6-4744-408D-9730-10C598F6EDCC}"/>
              </a:ext>
            </a:extLst>
          </p:cNvPr>
          <p:cNvSpPr>
            <a:spLocks noGrp="1"/>
          </p:cNvSpPr>
          <p:nvPr>
            <p:ph type="body" sz="quarter" idx="24" hasCustomPrompt="1"/>
          </p:nvPr>
        </p:nvSpPr>
        <p:spPr>
          <a:xfrm>
            <a:off x="3376643" y="3506972"/>
            <a:ext cx="2644775" cy="673461"/>
          </a:xfrm>
        </p:spPr>
        <p:txBody>
          <a:bodyPr anchor="b" anchorCtr="0"/>
          <a:lstStyle>
            <a:lvl1pPr algn="ctr">
              <a:defRPr sz="4000" b="1">
                <a:solidFill>
                  <a:schemeClr val="bg1"/>
                </a:solidFill>
              </a:defRPr>
            </a:lvl1pPr>
          </a:lstStyle>
          <a:p>
            <a:pPr lvl="0"/>
            <a:r>
              <a:rPr lang="en-US" dirty="0"/>
              <a:t>06</a:t>
            </a:r>
            <a:endParaRPr lang="en-GB" dirty="0"/>
          </a:p>
        </p:txBody>
      </p:sp>
      <p:sp>
        <p:nvSpPr>
          <p:cNvPr id="34" name="Text Placeholder 11">
            <a:extLst>
              <a:ext uri="{FF2B5EF4-FFF2-40B4-BE49-F238E27FC236}">
                <a16:creationId xmlns:a16="http://schemas.microsoft.com/office/drawing/2014/main" id="{53AD1A5C-520E-4854-8A90-CB6429C9F68E}"/>
              </a:ext>
            </a:extLst>
          </p:cNvPr>
          <p:cNvSpPr>
            <a:spLocks noGrp="1"/>
          </p:cNvSpPr>
          <p:nvPr>
            <p:ph type="body" sz="quarter" idx="25"/>
          </p:nvPr>
        </p:nvSpPr>
        <p:spPr>
          <a:xfrm>
            <a:off x="3376644" y="4232647"/>
            <a:ext cx="2644775" cy="1109849"/>
          </a:xfrm>
        </p:spPr>
        <p:txBody>
          <a:bodyPr lIns="72000" rIns="72000" bIns="72000"/>
          <a:lstStyle>
            <a:lvl1pPr algn="ctr">
              <a:spcBef>
                <a:spcPts val="0"/>
              </a:spcBef>
              <a:spcAft>
                <a:spcPts val="0"/>
              </a:spcAft>
              <a:defRPr sz="1800" b="1">
                <a:solidFill>
                  <a:schemeClr val="bg1"/>
                </a:solidFill>
              </a:defRPr>
            </a:lvl1pPr>
            <a:lvl2pPr algn="ctr">
              <a:spcBef>
                <a:spcPts val="0"/>
              </a:spcBef>
              <a:spcAft>
                <a:spcPts val="0"/>
              </a:spcAft>
              <a:defRPr sz="1200">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Click to edit Master text styles</a:t>
            </a:r>
          </a:p>
          <a:p>
            <a:pPr lvl="1"/>
            <a:r>
              <a:rPr lang="en-US" dirty="0"/>
              <a:t>Second level</a:t>
            </a:r>
          </a:p>
        </p:txBody>
      </p:sp>
      <p:sp>
        <p:nvSpPr>
          <p:cNvPr id="35" name="Text Placeholder 18">
            <a:extLst>
              <a:ext uri="{FF2B5EF4-FFF2-40B4-BE49-F238E27FC236}">
                <a16:creationId xmlns:a16="http://schemas.microsoft.com/office/drawing/2014/main" id="{BB20D31A-ABB5-42A9-B7FC-30874C10A3D1}"/>
              </a:ext>
            </a:extLst>
          </p:cNvPr>
          <p:cNvSpPr>
            <a:spLocks noGrp="1"/>
          </p:cNvSpPr>
          <p:nvPr>
            <p:ph type="body" sz="quarter" idx="26" hasCustomPrompt="1"/>
          </p:nvPr>
        </p:nvSpPr>
        <p:spPr>
          <a:xfrm>
            <a:off x="6083269" y="3506972"/>
            <a:ext cx="2644775" cy="673461"/>
          </a:xfrm>
        </p:spPr>
        <p:txBody>
          <a:bodyPr anchor="b" anchorCtr="0"/>
          <a:lstStyle>
            <a:lvl1pPr algn="ctr">
              <a:defRPr sz="4000" b="1">
                <a:solidFill>
                  <a:schemeClr val="bg1"/>
                </a:solidFill>
              </a:defRPr>
            </a:lvl1pPr>
          </a:lstStyle>
          <a:p>
            <a:pPr lvl="0"/>
            <a:r>
              <a:rPr lang="en-US" dirty="0"/>
              <a:t>07</a:t>
            </a:r>
            <a:endParaRPr lang="en-GB" dirty="0"/>
          </a:p>
        </p:txBody>
      </p:sp>
      <p:sp>
        <p:nvSpPr>
          <p:cNvPr id="36" name="Text Placeholder 11">
            <a:extLst>
              <a:ext uri="{FF2B5EF4-FFF2-40B4-BE49-F238E27FC236}">
                <a16:creationId xmlns:a16="http://schemas.microsoft.com/office/drawing/2014/main" id="{995E2ABA-032F-4CE2-B259-D7237CE2AB59}"/>
              </a:ext>
            </a:extLst>
          </p:cNvPr>
          <p:cNvSpPr>
            <a:spLocks noGrp="1"/>
          </p:cNvSpPr>
          <p:nvPr>
            <p:ph type="body" sz="quarter" idx="27"/>
          </p:nvPr>
        </p:nvSpPr>
        <p:spPr>
          <a:xfrm>
            <a:off x="6083270" y="4232647"/>
            <a:ext cx="2644775" cy="1109849"/>
          </a:xfrm>
        </p:spPr>
        <p:txBody>
          <a:bodyPr lIns="72000" rIns="72000" bIns="72000"/>
          <a:lstStyle>
            <a:lvl1pPr algn="ctr">
              <a:spcBef>
                <a:spcPts val="0"/>
              </a:spcBef>
              <a:spcAft>
                <a:spcPts val="0"/>
              </a:spcAft>
              <a:defRPr sz="1800" b="1">
                <a:solidFill>
                  <a:schemeClr val="bg1"/>
                </a:solidFill>
              </a:defRPr>
            </a:lvl1pPr>
            <a:lvl2pPr algn="ctr">
              <a:spcBef>
                <a:spcPts val="0"/>
              </a:spcBef>
              <a:spcAft>
                <a:spcPts val="0"/>
              </a:spcAft>
              <a:defRPr sz="1200">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Click to edit Master text styles</a:t>
            </a:r>
          </a:p>
          <a:p>
            <a:pPr lvl="1"/>
            <a:r>
              <a:rPr lang="en-US" dirty="0"/>
              <a:t>Second level</a:t>
            </a:r>
          </a:p>
        </p:txBody>
      </p:sp>
      <p:sp>
        <p:nvSpPr>
          <p:cNvPr id="37" name="Text Placeholder 18">
            <a:extLst>
              <a:ext uri="{FF2B5EF4-FFF2-40B4-BE49-F238E27FC236}">
                <a16:creationId xmlns:a16="http://schemas.microsoft.com/office/drawing/2014/main" id="{75EAD237-A69A-4869-A696-DA880A0C4013}"/>
              </a:ext>
            </a:extLst>
          </p:cNvPr>
          <p:cNvSpPr>
            <a:spLocks noGrp="1"/>
          </p:cNvSpPr>
          <p:nvPr>
            <p:ph type="body" sz="quarter" idx="28" hasCustomPrompt="1"/>
          </p:nvPr>
        </p:nvSpPr>
        <p:spPr>
          <a:xfrm>
            <a:off x="8789894" y="3506972"/>
            <a:ext cx="2644775" cy="673461"/>
          </a:xfrm>
        </p:spPr>
        <p:txBody>
          <a:bodyPr anchor="b" anchorCtr="0"/>
          <a:lstStyle>
            <a:lvl1pPr algn="ctr">
              <a:defRPr sz="4000" b="1">
                <a:solidFill>
                  <a:schemeClr val="bg1"/>
                </a:solidFill>
              </a:defRPr>
            </a:lvl1pPr>
          </a:lstStyle>
          <a:p>
            <a:pPr lvl="0"/>
            <a:r>
              <a:rPr lang="en-US" dirty="0"/>
              <a:t>08</a:t>
            </a:r>
            <a:endParaRPr lang="en-GB" dirty="0"/>
          </a:p>
        </p:txBody>
      </p:sp>
      <p:sp>
        <p:nvSpPr>
          <p:cNvPr id="38" name="Text Placeholder 11">
            <a:extLst>
              <a:ext uri="{FF2B5EF4-FFF2-40B4-BE49-F238E27FC236}">
                <a16:creationId xmlns:a16="http://schemas.microsoft.com/office/drawing/2014/main" id="{C793F53D-92A6-4BCF-8222-DF2D5E66B02D}"/>
              </a:ext>
            </a:extLst>
          </p:cNvPr>
          <p:cNvSpPr>
            <a:spLocks noGrp="1"/>
          </p:cNvSpPr>
          <p:nvPr>
            <p:ph type="body" sz="quarter" idx="29"/>
          </p:nvPr>
        </p:nvSpPr>
        <p:spPr>
          <a:xfrm>
            <a:off x="8789895" y="4232647"/>
            <a:ext cx="2644775" cy="1109849"/>
          </a:xfrm>
        </p:spPr>
        <p:txBody>
          <a:bodyPr lIns="72000" rIns="72000" bIns="72000"/>
          <a:lstStyle>
            <a:lvl1pPr algn="ctr">
              <a:spcBef>
                <a:spcPts val="0"/>
              </a:spcBef>
              <a:spcAft>
                <a:spcPts val="0"/>
              </a:spcAft>
              <a:defRPr sz="1800" b="1">
                <a:solidFill>
                  <a:schemeClr val="bg1"/>
                </a:solidFill>
              </a:defRPr>
            </a:lvl1pPr>
            <a:lvl2pPr algn="ctr">
              <a:spcBef>
                <a:spcPts val="0"/>
              </a:spcBef>
              <a:spcAft>
                <a:spcPts val="0"/>
              </a:spcAft>
              <a:defRPr sz="1200">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Click to edit Master text styles</a:t>
            </a:r>
          </a:p>
          <a:p>
            <a:pPr lvl="1"/>
            <a:r>
              <a:rPr lang="en-US" dirty="0"/>
              <a:t>Second level</a:t>
            </a:r>
          </a:p>
        </p:txBody>
      </p:sp>
      <p:grpSp>
        <p:nvGrpSpPr>
          <p:cNvPr id="46" name="Group 45">
            <a:extLst>
              <a:ext uri="{FF2B5EF4-FFF2-40B4-BE49-F238E27FC236}">
                <a16:creationId xmlns:a16="http://schemas.microsoft.com/office/drawing/2014/main" id="{BF72BF99-6832-42A9-B08F-FDEB73503FDF}"/>
              </a:ext>
            </a:extLst>
          </p:cNvPr>
          <p:cNvGrpSpPr/>
          <p:nvPr userDrawn="1"/>
        </p:nvGrpSpPr>
        <p:grpSpPr>
          <a:xfrm>
            <a:off x="3345718" y="1755498"/>
            <a:ext cx="5413250" cy="1465728"/>
            <a:chOff x="3345718" y="1526891"/>
            <a:chExt cx="5413250" cy="1861769"/>
          </a:xfrm>
        </p:grpSpPr>
        <p:cxnSp>
          <p:nvCxnSpPr>
            <p:cNvPr id="40" name="Straight Connector 39">
              <a:extLst>
                <a:ext uri="{FF2B5EF4-FFF2-40B4-BE49-F238E27FC236}">
                  <a16:creationId xmlns:a16="http://schemas.microsoft.com/office/drawing/2014/main" id="{5C541023-9F30-4E91-91C6-E5C05D2F2597}"/>
                </a:ext>
              </a:extLst>
            </p:cNvPr>
            <p:cNvCxnSpPr>
              <a:cxnSpLocks/>
            </p:cNvCxnSpPr>
            <p:nvPr userDrawn="1"/>
          </p:nvCxnSpPr>
          <p:spPr>
            <a:xfrm flipH="1" flipV="1">
              <a:off x="3345718" y="1541472"/>
              <a:ext cx="0" cy="1847188"/>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91FF45C-DB03-47E2-B9E5-0F77562E9BC2}"/>
                </a:ext>
              </a:extLst>
            </p:cNvPr>
            <p:cNvCxnSpPr>
              <a:cxnSpLocks/>
            </p:cNvCxnSpPr>
            <p:nvPr userDrawn="1"/>
          </p:nvCxnSpPr>
          <p:spPr>
            <a:xfrm flipH="1" flipV="1">
              <a:off x="6052343" y="1526891"/>
              <a:ext cx="0" cy="1847188"/>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01F1A1E3-D8CC-4ADC-A11B-005D4D16DDE6}"/>
                </a:ext>
              </a:extLst>
            </p:cNvPr>
            <p:cNvCxnSpPr>
              <a:cxnSpLocks/>
            </p:cNvCxnSpPr>
            <p:nvPr userDrawn="1"/>
          </p:nvCxnSpPr>
          <p:spPr>
            <a:xfrm flipH="1" flipV="1">
              <a:off x="8758968" y="1526891"/>
              <a:ext cx="0" cy="1847188"/>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7" name="Group 46">
            <a:extLst>
              <a:ext uri="{FF2B5EF4-FFF2-40B4-BE49-F238E27FC236}">
                <a16:creationId xmlns:a16="http://schemas.microsoft.com/office/drawing/2014/main" id="{BBCB4D2E-44B8-471F-B85F-499F545E1C37}"/>
              </a:ext>
            </a:extLst>
          </p:cNvPr>
          <p:cNvGrpSpPr/>
          <p:nvPr userDrawn="1"/>
        </p:nvGrpSpPr>
        <p:grpSpPr>
          <a:xfrm>
            <a:off x="3345718" y="3711397"/>
            <a:ext cx="5413250" cy="1465728"/>
            <a:chOff x="3345718" y="1526891"/>
            <a:chExt cx="5413250" cy="1861769"/>
          </a:xfrm>
        </p:grpSpPr>
        <p:cxnSp>
          <p:nvCxnSpPr>
            <p:cNvPr id="48" name="Straight Connector 47">
              <a:extLst>
                <a:ext uri="{FF2B5EF4-FFF2-40B4-BE49-F238E27FC236}">
                  <a16:creationId xmlns:a16="http://schemas.microsoft.com/office/drawing/2014/main" id="{9C5C2B09-73E2-4197-90FC-EFE8A35DAE76}"/>
                </a:ext>
              </a:extLst>
            </p:cNvPr>
            <p:cNvCxnSpPr>
              <a:cxnSpLocks/>
            </p:cNvCxnSpPr>
            <p:nvPr userDrawn="1"/>
          </p:nvCxnSpPr>
          <p:spPr>
            <a:xfrm flipH="1" flipV="1">
              <a:off x="3345718" y="1541472"/>
              <a:ext cx="0" cy="1847188"/>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A5101465-869D-4242-86B1-4E09594482F9}"/>
                </a:ext>
              </a:extLst>
            </p:cNvPr>
            <p:cNvCxnSpPr>
              <a:cxnSpLocks/>
            </p:cNvCxnSpPr>
            <p:nvPr userDrawn="1"/>
          </p:nvCxnSpPr>
          <p:spPr>
            <a:xfrm flipH="1" flipV="1">
              <a:off x="6052343" y="1526891"/>
              <a:ext cx="0" cy="1847188"/>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8E24F5F-73C4-4509-BFAD-7B651262D391}"/>
                </a:ext>
              </a:extLst>
            </p:cNvPr>
            <p:cNvCxnSpPr>
              <a:cxnSpLocks/>
            </p:cNvCxnSpPr>
            <p:nvPr userDrawn="1"/>
          </p:nvCxnSpPr>
          <p:spPr>
            <a:xfrm flipH="1" flipV="1">
              <a:off x="8758968" y="1526891"/>
              <a:ext cx="0" cy="1847188"/>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39" name="Picture 38" descr="Text&#10;&#10;Description automatically generated with medium confidence">
            <a:extLst>
              <a:ext uri="{FF2B5EF4-FFF2-40B4-BE49-F238E27FC236}">
                <a16:creationId xmlns:a16="http://schemas.microsoft.com/office/drawing/2014/main" id="{BA94C737-AEFF-49F0-97DF-AA42E017602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89018" y="5919606"/>
            <a:ext cx="1360800" cy="645315"/>
          </a:xfrm>
          <a:prstGeom prst="rect">
            <a:avLst/>
          </a:prstGeom>
        </p:spPr>
      </p:pic>
    </p:spTree>
    <p:extLst>
      <p:ext uri="{BB962C8B-B14F-4D97-AF65-F5344CB8AC3E}">
        <p14:creationId xmlns:p14="http://schemas.microsoft.com/office/powerpoint/2010/main" val="2711269588"/>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2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3401" y="0"/>
            <a:ext cx="11164276" cy="981075"/>
          </a:xfrm>
        </p:spPr>
        <p:txBody>
          <a:bodyPr/>
          <a:lstStyle>
            <a:lvl1pPr>
              <a:defRPr>
                <a:solidFill>
                  <a:schemeClr val="bg1"/>
                </a:solidFill>
              </a:defRPr>
            </a:lvl1pPr>
          </a:lstStyle>
          <a:p>
            <a:r>
              <a:rPr lang="en-US" noProof="0" dirty="0"/>
              <a:t>CLICK TO EDIT MASTER TITLE STYLE</a:t>
            </a:r>
            <a:endParaRPr lang="en-GB" noProof="0" dirty="0"/>
          </a:p>
        </p:txBody>
      </p:sp>
      <p:sp>
        <p:nvSpPr>
          <p:cNvPr id="4" name="Rectangle 3">
            <a:extLst>
              <a:ext uri="{FF2B5EF4-FFF2-40B4-BE49-F238E27FC236}">
                <a16:creationId xmlns:a16="http://schemas.microsoft.com/office/drawing/2014/main" id="{05A8453A-EE82-434B-915C-F268C29082DC}"/>
              </a:ext>
            </a:extLst>
          </p:cNvPr>
          <p:cNvSpPr/>
          <p:nvPr userDrawn="1"/>
        </p:nvSpPr>
        <p:spPr>
          <a:xfrm>
            <a:off x="469099" y="1125538"/>
            <a:ext cx="11198577" cy="462308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396000" rtlCol="0" anchor="ctr"/>
          <a:lstStyle/>
          <a:p>
            <a:pPr algn="l"/>
            <a:endParaRPr lang="en-GB" sz="1600" b="1" dirty="0"/>
          </a:p>
        </p:txBody>
      </p:sp>
      <p:sp>
        <p:nvSpPr>
          <p:cNvPr id="11" name="Text Placeholder 18">
            <a:extLst>
              <a:ext uri="{FF2B5EF4-FFF2-40B4-BE49-F238E27FC236}">
                <a16:creationId xmlns:a16="http://schemas.microsoft.com/office/drawing/2014/main" id="{9A0BB5D7-FDF1-4231-8E7F-77A98BCCD59B}"/>
              </a:ext>
            </a:extLst>
          </p:cNvPr>
          <p:cNvSpPr>
            <a:spLocks noGrp="1"/>
          </p:cNvSpPr>
          <p:nvPr>
            <p:ph type="body" sz="quarter" idx="14" hasCustomPrompt="1"/>
          </p:nvPr>
        </p:nvSpPr>
        <p:spPr>
          <a:xfrm>
            <a:off x="670018" y="1539687"/>
            <a:ext cx="2644775" cy="673461"/>
          </a:xfrm>
        </p:spPr>
        <p:txBody>
          <a:bodyPr anchor="b" anchorCtr="0"/>
          <a:lstStyle>
            <a:lvl1pPr algn="ctr">
              <a:defRPr sz="4000" b="1">
                <a:solidFill>
                  <a:schemeClr val="accent1"/>
                </a:solidFill>
              </a:defRPr>
            </a:lvl1pPr>
          </a:lstStyle>
          <a:p>
            <a:pPr lvl="0"/>
            <a:r>
              <a:rPr lang="en-US" dirty="0"/>
              <a:t>01</a:t>
            </a:r>
            <a:endParaRPr lang="en-GB" dirty="0"/>
          </a:p>
        </p:txBody>
      </p:sp>
      <p:sp>
        <p:nvSpPr>
          <p:cNvPr id="12" name="Text Placeholder 11">
            <a:extLst>
              <a:ext uri="{FF2B5EF4-FFF2-40B4-BE49-F238E27FC236}">
                <a16:creationId xmlns:a16="http://schemas.microsoft.com/office/drawing/2014/main" id="{E0215F28-19F3-4FF8-8313-7372E8A65EAA}"/>
              </a:ext>
            </a:extLst>
          </p:cNvPr>
          <p:cNvSpPr>
            <a:spLocks noGrp="1"/>
          </p:cNvSpPr>
          <p:nvPr>
            <p:ph type="body" sz="quarter" idx="15"/>
          </p:nvPr>
        </p:nvSpPr>
        <p:spPr>
          <a:xfrm>
            <a:off x="670019" y="2265362"/>
            <a:ext cx="2644775" cy="1109849"/>
          </a:xfrm>
        </p:spPr>
        <p:txBody>
          <a:bodyPr lIns="72000" rIns="72000" bIns="72000"/>
          <a:lstStyle>
            <a:lvl1pPr algn="ctr">
              <a:spcBef>
                <a:spcPts val="0"/>
              </a:spcBef>
              <a:spcAft>
                <a:spcPts val="0"/>
              </a:spcAft>
              <a:defRPr b="1">
                <a:solidFill>
                  <a:schemeClr val="tx1"/>
                </a:solidFill>
              </a:defRPr>
            </a:lvl1pPr>
            <a:lvl2pPr algn="ctr">
              <a:spcBef>
                <a:spcPts val="0"/>
              </a:spcBef>
              <a:spcAft>
                <a:spcPts val="0"/>
              </a:spcAft>
              <a:defRPr>
                <a:solidFill>
                  <a:schemeClr val="tx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Click to edit Master text styles</a:t>
            </a:r>
          </a:p>
          <a:p>
            <a:pPr lvl="1"/>
            <a:r>
              <a:rPr lang="en-US" dirty="0"/>
              <a:t>Second level</a:t>
            </a:r>
          </a:p>
        </p:txBody>
      </p:sp>
      <p:sp>
        <p:nvSpPr>
          <p:cNvPr id="13" name="Text Placeholder 18">
            <a:extLst>
              <a:ext uri="{FF2B5EF4-FFF2-40B4-BE49-F238E27FC236}">
                <a16:creationId xmlns:a16="http://schemas.microsoft.com/office/drawing/2014/main" id="{D1CD0F89-82C8-4510-A35D-919AB2639BEF}"/>
              </a:ext>
            </a:extLst>
          </p:cNvPr>
          <p:cNvSpPr>
            <a:spLocks noGrp="1"/>
          </p:cNvSpPr>
          <p:nvPr>
            <p:ph type="body" sz="quarter" idx="16" hasCustomPrompt="1"/>
          </p:nvPr>
        </p:nvSpPr>
        <p:spPr>
          <a:xfrm>
            <a:off x="3376644" y="1539687"/>
            <a:ext cx="2644775" cy="673461"/>
          </a:xfrm>
        </p:spPr>
        <p:txBody>
          <a:bodyPr anchor="b" anchorCtr="0"/>
          <a:lstStyle>
            <a:lvl1pPr algn="ctr">
              <a:defRPr sz="4000" b="1">
                <a:solidFill>
                  <a:schemeClr val="accent1"/>
                </a:solidFill>
              </a:defRPr>
            </a:lvl1pPr>
          </a:lstStyle>
          <a:p>
            <a:pPr lvl="0"/>
            <a:r>
              <a:rPr lang="en-US" dirty="0"/>
              <a:t>02</a:t>
            </a:r>
            <a:endParaRPr lang="en-GB" dirty="0"/>
          </a:p>
        </p:txBody>
      </p:sp>
      <p:sp>
        <p:nvSpPr>
          <p:cNvPr id="14" name="Text Placeholder 11">
            <a:extLst>
              <a:ext uri="{FF2B5EF4-FFF2-40B4-BE49-F238E27FC236}">
                <a16:creationId xmlns:a16="http://schemas.microsoft.com/office/drawing/2014/main" id="{AAEBCCD9-F234-440F-9C3A-D8251C2E3843}"/>
              </a:ext>
            </a:extLst>
          </p:cNvPr>
          <p:cNvSpPr>
            <a:spLocks noGrp="1"/>
          </p:cNvSpPr>
          <p:nvPr>
            <p:ph type="body" sz="quarter" idx="17"/>
          </p:nvPr>
        </p:nvSpPr>
        <p:spPr>
          <a:xfrm>
            <a:off x="3376645" y="2265362"/>
            <a:ext cx="2644775" cy="1109849"/>
          </a:xfrm>
        </p:spPr>
        <p:txBody>
          <a:bodyPr lIns="72000" rIns="72000" bIns="72000"/>
          <a:lstStyle>
            <a:lvl1pPr algn="ctr">
              <a:spcBef>
                <a:spcPts val="0"/>
              </a:spcBef>
              <a:spcAft>
                <a:spcPts val="0"/>
              </a:spcAft>
              <a:defRPr b="1">
                <a:solidFill>
                  <a:schemeClr val="tx1"/>
                </a:solidFill>
              </a:defRPr>
            </a:lvl1pPr>
            <a:lvl2pPr algn="ctr">
              <a:spcBef>
                <a:spcPts val="0"/>
              </a:spcBef>
              <a:spcAft>
                <a:spcPts val="0"/>
              </a:spcAft>
              <a:defRPr>
                <a:solidFill>
                  <a:schemeClr val="tx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Click to edit Master text styles</a:t>
            </a:r>
          </a:p>
          <a:p>
            <a:pPr lvl="1"/>
            <a:r>
              <a:rPr lang="en-US" dirty="0"/>
              <a:t>Second level</a:t>
            </a:r>
          </a:p>
        </p:txBody>
      </p:sp>
      <p:sp>
        <p:nvSpPr>
          <p:cNvPr id="19" name="Text Placeholder 18">
            <a:extLst>
              <a:ext uri="{FF2B5EF4-FFF2-40B4-BE49-F238E27FC236}">
                <a16:creationId xmlns:a16="http://schemas.microsoft.com/office/drawing/2014/main" id="{20EE7837-6454-4208-B5C2-D8465AF2A560}"/>
              </a:ext>
            </a:extLst>
          </p:cNvPr>
          <p:cNvSpPr>
            <a:spLocks noGrp="1"/>
          </p:cNvSpPr>
          <p:nvPr>
            <p:ph type="body" sz="quarter" idx="18" hasCustomPrompt="1"/>
          </p:nvPr>
        </p:nvSpPr>
        <p:spPr>
          <a:xfrm>
            <a:off x="6083270" y="1539687"/>
            <a:ext cx="2644775" cy="673461"/>
          </a:xfrm>
        </p:spPr>
        <p:txBody>
          <a:bodyPr anchor="b" anchorCtr="0"/>
          <a:lstStyle>
            <a:lvl1pPr algn="ctr">
              <a:defRPr sz="4000" b="1">
                <a:solidFill>
                  <a:schemeClr val="accent1"/>
                </a:solidFill>
              </a:defRPr>
            </a:lvl1pPr>
          </a:lstStyle>
          <a:p>
            <a:pPr lvl="0"/>
            <a:r>
              <a:rPr lang="en-US" dirty="0"/>
              <a:t>03</a:t>
            </a:r>
            <a:endParaRPr lang="en-GB" dirty="0"/>
          </a:p>
        </p:txBody>
      </p:sp>
      <p:sp>
        <p:nvSpPr>
          <p:cNvPr id="20" name="Text Placeholder 11">
            <a:extLst>
              <a:ext uri="{FF2B5EF4-FFF2-40B4-BE49-F238E27FC236}">
                <a16:creationId xmlns:a16="http://schemas.microsoft.com/office/drawing/2014/main" id="{D7743D83-C799-474C-B0DF-BF4903880D44}"/>
              </a:ext>
            </a:extLst>
          </p:cNvPr>
          <p:cNvSpPr>
            <a:spLocks noGrp="1"/>
          </p:cNvSpPr>
          <p:nvPr>
            <p:ph type="body" sz="quarter" idx="19"/>
          </p:nvPr>
        </p:nvSpPr>
        <p:spPr>
          <a:xfrm>
            <a:off x="6083271" y="2265362"/>
            <a:ext cx="2644775" cy="1109849"/>
          </a:xfrm>
        </p:spPr>
        <p:txBody>
          <a:bodyPr lIns="72000" rIns="72000" bIns="72000"/>
          <a:lstStyle>
            <a:lvl1pPr algn="ctr">
              <a:spcBef>
                <a:spcPts val="0"/>
              </a:spcBef>
              <a:spcAft>
                <a:spcPts val="0"/>
              </a:spcAft>
              <a:defRPr b="1">
                <a:solidFill>
                  <a:schemeClr val="tx1"/>
                </a:solidFill>
              </a:defRPr>
            </a:lvl1pPr>
            <a:lvl2pPr algn="ctr">
              <a:spcBef>
                <a:spcPts val="0"/>
              </a:spcBef>
              <a:spcAft>
                <a:spcPts val="0"/>
              </a:spcAft>
              <a:defRPr>
                <a:solidFill>
                  <a:schemeClr val="tx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Click to edit Master text styles</a:t>
            </a:r>
          </a:p>
          <a:p>
            <a:pPr lvl="1"/>
            <a:r>
              <a:rPr lang="en-US" dirty="0"/>
              <a:t>Second level</a:t>
            </a:r>
          </a:p>
        </p:txBody>
      </p:sp>
      <p:sp>
        <p:nvSpPr>
          <p:cNvPr id="21" name="Text Placeholder 18">
            <a:extLst>
              <a:ext uri="{FF2B5EF4-FFF2-40B4-BE49-F238E27FC236}">
                <a16:creationId xmlns:a16="http://schemas.microsoft.com/office/drawing/2014/main" id="{0B4FF570-BD5F-49A7-B67A-03B2A34BEA99}"/>
              </a:ext>
            </a:extLst>
          </p:cNvPr>
          <p:cNvSpPr>
            <a:spLocks noGrp="1"/>
          </p:cNvSpPr>
          <p:nvPr>
            <p:ph type="body" sz="quarter" idx="20" hasCustomPrompt="1"/>
          </p:nvPr>
        </p:nvSpPr>
        <p:spPr>
          <a:xfrm>
            <a:off x="8789895" y="1539687"/>
            <a:ext cx="2644775" cy="673461"/>
          </a:xfrm>
        </p:spPr>
        <p:txBody>
          <a:bodyPr anchor="b" anchorCtr="0"/>
          <a:lstStyle>
            <a:lvl1pPr algn="ctr">
              <a:defRPr sz="4000" b="1">
                <a:solidFill>
                  <a:schemeClr val="accent1"/>
                </a:solidFill>
              </a:defRPr>
            </a:lvl1pPr>
          </a:lstStyle>
          <a:p>
            <a:pPr lvl="0"/>
            <a:r>
              <a:rPr lang="en-US" dirty="0"/>
              <a:t>04</a:t>
            </a:r>
            <a:endParaRPr lang="en-GB" dirty="0"/>
          </a:p>
        </p:txBody>
      </p:sp>
      <p:sp>
        <p:nvSpPr>
          <p:cNvPr id="22" name="Text Placeholder 11">
            <a:extLst>
              <a:ext uri="{FF2B5EF4-FFF2-40B4-BE49-F238E27FC236}">
                <a16:creationId xmlns:a16="http://schemas.microsoft.com/office/drawing/2014/main" id="{F034C892-E71D-4306-B921-9D698CC0E255}"/>
              </a:ext>
            </a:extLst>
          </p:cNvPr>
          <p:cNvSpPr>
            <a:spLocks noGrp="1"/>
          </p:cNvSpPr>
          <p:nvPr>
            <p:ph type="body" sz="quarter" idx="21"/>
          </p:nvPr>
        </p:nvSpPr>
        <p:spPr>
          <a:xfrm>
            <a:off x="8789896" y="2265362"/>
            <a:ext cx="2644775" cy="1109849"/>
          </a:xfrm>
        </p:spPr>
        <p:txBody>
          <a:bodyPr lIns="72000" rIns="72000" bIns="72000"/>
          <a:lstStyle>
            <a:lvl1pPr algn="ctr">
              <a:spcBef>
                <a:spcPts val="0"/>
              </a:spcBef>
              <a:spcAft>
                <a:spcPts val="0"/>
              </a:spcAft>
              <a:defRPr b="1">
                <a:solidFill>
                  <a:schemeClr val="tx1"/>
                </a:solidFill>
              </a:defRPr>
            </a:lvl1pPr>
            <a:lvl2pPr algn="ctr">
              <a:spcBef>
                <a:spcPts val="0"/>
              </a:spcBef>
              <a:spcAft>
                <a:spcPts val="0"/>
              </a:spcAft>
              <a:defRPr>
                <a:solidFill>
                  <a:schemeClr val="tx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Click to edit Master text styles</a:t>
            </a:r>
          </a:p>
          <a:p>
            <a:pPr lvl="1"/>
            <a:r>
              <a:rPr lang="en-US" dirty="0"/>
              <a:t>Second level</a:t>
            </a:r>
          </a:p>
        </p:txBody>
      </p:sp>
      <p:sp>
        <p:nvSpPr>
          <p:cNvPr id="31" name="Text Placeholder 18">
            <a:extLst>
              <a:ext uri="{FF2B5EF4-FFF2-40B4-BE49-F238E27FC236}">
                <a16:creationId xmlns:a16="http://schemas.microsoft.com/office/drawing/2014/main" id="{D1AB1FEF-199D-478B-A595-4B6D290580C4}"/>
              </a:ext>
            </a:extLst>
          </p:cNvPr>
          <p:cNvSpPr>
            <a:spLocks noGrp="1"/>
          </p:cNvSpPr>
          <p:nvPr>
            <p:ph type="body" sz="quarter" idx="22" hasCustomPrompt="1"/>
          </p:nvPr>
        </p:nvSpPr>
        <p:spPr>
          <a:xfrm>
            <a:off x="670017" y="3506972"/>
            <a:ext cx="2644775" cy="673461"/>
          </a:xfrm>
        </p:spPr>
        <p:txBody>
          <a:bodyPr anchor="b" anchorCtr="0"/>
          <a:lstStyle>
            <a:lvl1pPr algn="ctr">
              <a:defRPr sz="4000" b="1">
                <a:solidFill>
                  <a:schemeClr val="accent1"/>
                </a:solidFill>
              </a:defRPr>
            </a:lvl1pPr>
          </a:lstStyle>
          <a:p>
            <a:pPr lvl="0"/>
            <a:r>
              <a:rPr lang="en-US" dirty="0"/>
              <a:t>05</a:t>
            </a:r>
            <a:endParaRPr lang="en-GB" dirty="0"/>
          </a:p>
        </p:txBody>
      </p:sp>
      <p:sp>
        <p:nvSpPr>
          <p:cNvPr id="32" name="Text Placeholder 11">
            <a:extLst>
              <a:ext uri="{FF2B5EF4-FFF2-40B4-BE49-F238E27FC236}">
                <a16:creationId xmlns:a16="http://schemas.microsoft.com/office/drawing/2014/main" id="{49FB5318-0581-4BF3-A4AE-AABAE284AAAD}"/>
              </a:ext>
            </a:extLst>
          </p:cNvPr>
          <p:cNvSpPr>
            <a:spLocks noGrp="1"/>
          </p:cNvSpPr>
          <p:nvPr>
            <p:ph type="body" sz="quarter" idx="23"/>
          </p:nvPr>
        </p:nvSpPr>
        <p:spPr>
          <a:xfrm>
            <a:off x="670018" y="4232647"/>
            <a:ext cx="2644775" cy="1109849"/>
          </a:xfrm>
        </p:spPr>
        <p:txBody>
          <a:bodyPr lIns="72000" rIns="72000" bIns="72000"/>
          <a:lstStyle>
            <a:lvl1pPr algn="ctr">
              <a:spcBef>
                <a:spcPts val="0"/>
              </a:spcBef>
              <a:spcAft>
                <a:spcPts val="0"/>
              </a:spcAft>
              <a:defRPr b="1">
                <a:solidFill>
                  <a:schemeClr val="tx1"/>
                </a:solidFill>
              </a:defRPr>
            </a:lvl1pPr>
            <a:lvl2pPr algn="ctr">
              <a:spcBef>
                <a:spcPts val="0"/>
              </a:spcBef>
              <a:spcAft>
                <a:spcPts val="0"/>
              </a:spcAft>
              <a:defRPr>
                <a:solidFill>
                  <a:schemeClr val="tx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Click to edit Master text styles</a:t>
            </a:r>
          </a:p>
          <a:p>
            <a:pPr lvl="1"/>
            <a:r>
              <a:rPr lang="en-US" dirty="0"/>
              <a:t>Second level</a:t>
            </a:r>
          </a:p>
        </p:txBody>
      </p:sp>
      <p:sp>
        <p:nvSpPr>
          <p:cNvPr id="33" name="Text Placeholder 18">
            <a:extLst>
              <a:ext uri="{FF2B5EF4-FFF2-40B4-BE49-F238E27FC236}">
                <a16:creationId xmlns:a16="http://schemas.microsoft.com/office/drawing/2014/main" id="{50D4B0F6-4744-408D-9730-10C598F6EDCC}"/>
              </a:ext>
            </a:extLst>
          </p:cNvPr>
          <p:cNvSpPr>
            <a:spLocks noGrp="1"/>
          </p:cNvSpPr>
          <p:nvPr>
            <p:ph type="body" sz="quarter" idx="24" hasCustomPrompt="1"/>
          </p:nvPr>
        </p:nvSpPr>
        <p:spPr>
          <a:xfrm>
            <a:off x="3376643" y="3506972"/>
            <a:ext cx="2644775" cy="673461"/>
          </a:xfrm>
        </p:spPr>
        <p:txBody>
          <a:bodyPr anchor="b" anchorCtr="0"/>
          <a:lstStyle>
            <a:lvl1pPr algn="ctr">
              <a:defRPr sz="4000" b="1">
                <a:solidFill>
                  <a:schemeClr val="accent1"/>
                </a:solidFill>
              </a:defRPr>
            </a:lvl1pPr>
          </a:lstStyle>
          <a:p>
            <a:pPr lvl="0"/>
            <a:r>
              <a:rPr lang="en-US" dirty="0"/>
              <a:t>06</a:t>
            </a:r>
            <a:endParaRPr lang="en-GB" dirty="0"/>
          </a:p>
        </p:txBody>
      </p:sp>
      <p:sp>
        <p:nvSpPr>
          <p:cNvPr id="34" name="Text Placeholder 11">
            <a:extLst>
              <a:ext uri="{FF2B5EF4-FFF2-40B4-BE49-F238E27FC236}">
                <a16:creationId xmlns:a16="http://schemas.microsoft.com/office/drawing/2014/main" id="{53AD1A5C-520E-4854-8A90-CB6429C9F68E}"/>
              </a:ext>
            </a:extLst>
          </p:cNvPr>
          <p:cNvSpPr>
            <a:spLocks noGrp="1"/>
          </p:cNvSpPr>
          <p:nvPr>
            <p:ph type="body" sz="quarter" idx="25"/>
          </p:nvPr>
        </p:nvSpPr>
        <p:spPr>
          <a:xfrm>
            <a:off x="3376644" y="4232647"/>
            <a:ext cx="2644775" cy="1109849"/>
          </a:xfrm>
        </p:spPr>
        <p:txBody>
          <a:bodyPr lIns="72000" rIns="72000" bIns="72000"/>
          <a:lstStyle>
            <a:lvl1pPr algn="ctr">
              <a:spcBef>
                <a:spcPts val="0"/>
              </a:spcBef>
              <a:spcAft>
                <a:spcPts val="0"/>
              </a:spcAft>
              <a:defRPr b="1">
                <a:solidFill>
                  <a:schemeClr val="tx1"/>
                </a:solidFill>
              </a:defRPr>
            </a:lvl1pPr>
            <a:lvl2pPr algn="ctr">
              <a:spcBef>
                <a:spcPts val="0"/>
              </a:spcBef>
              <a:spcAft>
                <a:spcPts val="0"/>
              </a:spcAft>
              <a:defRPr>
                <a:solidFill>
                  <a:schemeClr val="tx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Click to edit Master text styles</a:t>
            </a:r>
          </a:p>
          <a:p>
            <a:pPr lvl="1"/>
            <a:r>
              <a:rPr lang="en-US" dirty="0"/>
              <a:t>Second level</a:t>
            </a:r>
          </a:p>
        </p:txBody>
      </p:sp>
      <p:sp>
        <p:nvSpPr>
          <p:cNvPr id="35" name="Text Placeholder 18">
            <a:extLst>
              <a:ext uri="{FF2B5EF4-FFF2-40B4-BE49-F238E27FC236}">
                <a16:creationId xmlns:a16="http://schemas.microsoft.com/office/drawing/2014/main" id="{BB20D31A-ABB5-42A9-B7FC-30874C10A3D1}"/>
              </a:ext>
            </a:extLst>
          </p:cNvPr>
          <p:cNvSpPr>
            <a:spLocks noGrp="1"/>
          </p:cNvSpPr>
          <p:nvPr>
            <p:ph type="body" sz="quarter" idx="26" hasCustomPrompt="1"/>
          </p:nvPr>
        </p:nvSpPr>
        <p:spPr>
          <a:xfrm>
            <a:off x="6083269" y="3506972"/>
            <a:ext cx="2644775" cy="673461"/>
          </a:xfrm>
        </p:spPr>
        <p:txBody>
          <a:bodyPr anchor="b" anchorCtr="0"/>
          <a:lstStyle>
            <a:lvl1pPr algn="ctr">
              <a:defRPr sz="4000" b="1">
                <a:solidFill>
                  <a:schemeClr val="accent1"/>
                </a:solidFill>
              </a:defRPr>
            </a:lvl1pPr>
          </a:lstStyle>
          <a:p>
            <a:pPr lvl="0"/>
            <a:r>
              <a:rPr lang="en-US" dirty="0"/>
              <a:t>07</a:t>
            </a:r>
            <a:endParaRPr lang="en-GB" dirty="0"/>
          </a:p>
        </p:txBody>
      </p:sp>
      <p:sp>
        <p:nvSpPr>
          <p:cNvPr id="36" name="Text Placeholder 11">
            <a:extLst>
              <a:ext uri="{FF2B5EF4-FFF2-40B4-BE49-F238E27FC236}">
                <a16:creationId xmlns:a16="http://schemas.microsoft.com/office/drawing/2014/main" id="{995E2ABA-032F-4CE2-B259-D7237CE2AB59}"/>
              </a:ext>
            </a:extLst>
          </p:cNvPr>
          <p:cNvSpPr>
            <a:spLocks noGrp="1"/>
          </p:cNvSpPr>
          <p:nvPr>
            <p:ph type="body" sz="quarter" idx="27"/>
          </p:nvPr>
        </p:nvSpPr>
        <p:spPr>
          <a:xfrm>
            <a:off x="6083270" y="4232647"/>
            <a:ext cx="2644775" cy="1109849"/>
          </a:xfrm>
        </p:spPr>
        <p:txBody>
          <a:bodyPr lIns="72000" rIns="72000" bIns="72000"/>
          <a:lstStyle>
            <a:lvl1pPr algn="ctr">
              <a:spcBef>
                <a:spcPts val="0"/>
              </a:spcBef>
              <a:spcAft>
                <a:spcPts val="0"/>
              </a:spcAft>
              <a:defRPr b="1">
                <a:solidFill>
                  <a:schemeClr val="tx1"/>
                </a:solidFill>
              </a:defRPr>
            </a:lvl1pPr>
            <a:lvl2pPr algn="ctr">
              <a:spcBef>
                <a:spcPts val="0"/>
              </a:spcBef>
              <a:spcAft>
                <a:spcPts val="0"/>
              </a:spcAft>
              <a:defRPr>
                <a:solidFill>
                  <a:schemeClr val="tx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Click to edit Master text styles</a:t>
            </a:r>
          </a:p>
          <a:p>
            <a:pPr lvl="1"/>
            <a:r>
              <a:rPr lang="en-US" dirty="0"/>
              <a:t>Second level</a:t>
            </a:r>
          </a:p>
        </p:txBody>
      </p:sp>
      <p:sp>
        <p:nvSpPr>
          <p:cNvPr id="37" name="Text Placeholder 18">
            <a:extLst>
              <a:ext uri="{FF2B5EF4-FFF2-40B4-BE49-F238E27FC236}">
                <a16:creationId xmlns:a16="http://schemas.microsoft.com/office/drawing/2014/main" id="{75EAD237-A69A-4869-A696-DA880A0C4013}"/>
              </a:ext>
            </a:extLst>
          </p:cNvPr>
          <p:cNvSpPr>
            <a:spLocks noGrp="1"/>
          </p:cNvSpPr>
          <p:nvPr>
            <p:ph type="body" sz="quarter" idx="28" hasCustomPrompt="1"/>
          </p:nvPr>
        </p:nvSpPr>
        <p:spPr>
          <a:xfrm>
            <a:off x="8789894" y="3506972"/>
            <a:ext cx="2644775" cy="673461"/>
          </a:xfrm>
        </p:spPr>
        <p:txBody>
          <a:bodyPr anchor="b" anchorCtr="0"/>
          <a:lstStyle>
            <a:lvl1pPr algn="ctr">
              <a:defRPr sz="4000" b="1">
                <a:solidFill>
                  <a:schemeClr val="accent1"/>
                </a:solidFill>
              </a:defRPr>
            </a:lvl1pPr>
          </a:lstStyle>
          <a:p>
            <a:pPr lvl="0"/>
            <a:r>
              <a:rPr lang="en-US" dirty="0"/>
              <a:t>08</a:t>
            </a:r>
            <a:endParaRPr lang="en-GB" dirty="0"/>
          </a:p>
        </p:txBody>
      </p:sp>
      <p:sp>
        <p:nvSpPr>
          <p:cNvPr id="38" name="Text Placeholder 11">
            <a:extLst>
              <a:ext uri="{FF2B5EF4-FFF2-40B4-BE49-F238E27FC236}">
                <a16:creationId xmlns:a16="http://schemas.microsoft.com/office/drawing/2014/main" id="{C793F53D-92A6-4BCF-8222-DF2D5E66B02D}"/>
              </a:ext>
            </a:extLst>
          </p:cNvPr>
          <p:cNvSpPr>
            <a:spLocks noGrp="1"/>
          </p:cNvSpPr>
          <p:nvPr>
            <p:ph type="body" sz="quarter" idx="29"/>
          </p:nvPr>
        </p:nvSpPr>
        <p:spPr>
          <a:xfrm>
            <a:off x="8789895" y="4232647"/>
            <a:ext cx="2644775" cy="1109849"/>
          </a:xfrm>
        </p:spPr>
        <p:txBody>
          <a:bodyPr lIns="72000" rIns="72000" bIns="72000"/>
          <a:lstStyle>
            <a:lvl1pPr algn="ctr">
              <a:spcBef>
                <a:spcPts val="0"/>
              </a:spcBef>
              <a:spcAft>
                <a:spcPts val="0"/>
              </a:spcAft>
              <a:defRPr b="1">
                <a:solidFill>
                  <a:schemeClr val="tx1"/>
                </a:solidFill>
              </a:defRPr>
            </a:lvl1pPr>
            <a:lvl2pPr algn="ctr">
              <a:spcBef>
                <a:spcPts val="0"/>
              </a:spcBef>
              <a:spcAft>
                <a:spcPts val="0"/>
              </a:spcAft>
              <a:defRPr>
                <a:solidFill>
                  <a:schemeClr val="tx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Click to edit Master text styles</a:t>
            </a:r>
          </a:p>
          <a:p>
            <a:pPr lvl="1"/>
            <a:r>
              <a:rPr lang="en-US" dirty="0"/>
              <a:t>Second level</a:t>
            </a:r>
          </a:p>
        </p:txBody>
      </p:sp>
      <p:pic>
        <p:nvPicPr>
          <p:cNvPr id="24" name="Picture 4">
            <a:extLst>
              <a:ext uri="{FF2B5EF4-FFF2-40B4-BE49-F238E27FC236}">
                <a16:creationId xmlns:a16="http://schemas.microsoft.com/office/drawing/2014/main" id="{66CE096A-8EE1-45E0-8B7E-2B07548BE4C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p:blipFill>
        <p:spPr bwMode="auto">
          <a:xfrm>
            <a:off x="10218814" y="6213892"/>
            <a:ext cx="1432726" cy="4856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25" name="Straight Connector 24">
            <a:extLst>
              <a:ext uri="{FF2B5EF4-FFF2-40B4-BE49-F238E27FC236}">
                <a16:creationId xmlns:a16="http://schemas.microsoft.com/office/drawing/2014/main" id="{BFAD1C5E-BA71-44B7-84F6-D2159721F06C}"/>
              </a:ext>
            </a:extLst>
          </p:cNvPr>
          <p:cNvCxnSpPr>
            <a:cxnSpLocks/>
          </p:cNvCxnSpPr>
          <p:nvPr userDrawn="1"/>
        </p:nvCxnSpPr>
        <p:spPr>
          <a:xfrm>
            <a:off x="713674" y="3429000"/>
            <a:ext cx="1076465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866878C0-CFEC-4E70-9D8B-E6D2307BFCE6}"/>
              </a:ext>
            </a:extLst>
          </p:cNvPr>
          <p:cNvGrpSpPr/>
          <p:nvPr userDrawn="1"/>
        </p:nvGrpSpPr>
        <p:grpSpPr>
          <a:xfrm>
            <a:off x="3345718" y="1755498"/>
            <a:ext cx="5413250" cy="1465728"/>
            <a:chOff x="3345718" y="1526891"/>
            <a:chExt cx="5413250" cy="1861769"/>
          </a:xfrm>
        </p:grpSpPr>
        <p:cxnSp>
          <p:nvCxnSpPr>
            <p:cNvPr id="27" name="Straight Connector 26">
              <a:extLst>
                <a:ext uri="{FF2B5EF4-FFF2-40B4-BE49-F238E27FC236}">
                  <a16:creationId xmlns:a16="http://schemas.microsoft.com/office/drawing/2014/main" id="{F99F3975-8D96-4A68-8053-372AA8771716}"/>
                </a:ext>
              </a:extLst>
            </p:cNvPr>
            <p:cNvCxnSpPr>
              <a:cxnSpLocks/>
            </p:cNvCxnSpPr>
            <p:nvPr userDrawn="1"/>
          </p:nvCxnSpPr>
          <p:spPr>
            <a:xfrm flipH="1" flipV="1">
              <a:off x="3345718" y="1541472"/>
              <a:ext cx="0" cy="1847188"/>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553C1F9-C7F4-43FB-BF0F-45ABCC4115C6}"/>
                </a:ext>
              </a:extLst>
            </p:cNvPr>
            <p:cNvCxnSpPr>
              <a:cxnSpLocks/>
            </p:cNvCxnSpPr>
            <p:nvPr userDrawn="1"/>
          </p:nvCxnSpPr>
          <p:spPr>
            <a:xfrm flipH="1" flipV="1">
              <a:off x="6052343" y="1526891"/>
              <a:ext cx="0" cy="1847188"/>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503749E-5D80-4CFF-BA5A-2FC9059AEDEC}"/>
                </a:ext>
              </a:extLst>
            </p:cNvPr>
            <p:cNvCxnSpPr>
              <a:cxnSpLocks/>
            </p:cNvCxnSpPr>
            <p:nvPr userDrawn="1"/>
          </p:nvCxnSpPr>
          <p:spPr>
            <a:xfrm flipH="1" flipV="1">
              <a:off x="8758968" y="1526891"/>
              <a:ext cx="0" cy="1847188"/>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E32F2901-B947-4639-92CA-EC9981626222}"/>
              </a:ext>
            </a:extLst>
          </p:cNvPr>
          <p:cNvGrpSpPr/>
          <p:nvPr userDrawn="1"/>
        </p:nvGrpSpPr>
        <p:grpSpPr>
          <a:xfrm>
            <a:off x="3345718" y="3711397"/>
            <a:ext cx="5413250" cy="1465728"/>
            <a:chOff x="3345718" y="1526891"/>
            <a:chExt cx="5413250" cy="1861769"/>
          </a:xfrm>
        </p:grpSpPr>
        <p:cxnSp>
          <p:nvCxnSpPr>
            <p:cNvPr id="39" name="Straight Connector 38">
              <a:extLst>
                <a:ext uri="{FF2B5EF4-FFF2-40B4-BE49-F238E27FC236}">
                  <a16:creationId xmlns:a16="http://schemas.microsoft.com/office/drawing/2014/main" id="{752FCA78-3064-40A0-B6A7-5CE1371077BB}"/>
                </a:ext>
              </a:extLst>
            </p:cNvPr>
            <p:cNvCxnSpPr>
              <a:cxnSpLocks/>
            </p:cNvCxnSpPr>
            <p:nvPr userDrawn="1"/>
          </p:nvCxnSpPr>
          <p:spPr>
            <a:xfrm flipH="1" flipV="1">
              <a:off x="3345718" y="1541472"/>
              <a:ext cx="0" cy="1847188"/>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2C855A5-A251-4396-A0FA-3413F6A72B6C}"/>
                </a:ext>
              </a:extLst>
            </p:cNvPr>
            <p:cNvCxnSpPr>
              <a:cxnSpLocks/>
            </p:cNvCxnSpPr>
            <p:nvPr userDrawn="1"/>
          </p:nvCxnSpPr>
          <p:spPr>
            <a:xfrm flipH="1" flipV="1">
              <a:off x="6052343" y="1526891"/>
              <a:ext cx="0" cy="1847188"/>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530F8625-AC7F-4C72-9BF8-806DA6121D5E}"/>
                </a:ext>
              </a:extLst>
            </p:cNvPr>
            <p:cNvCxnSpPr>
              <a:cxnSpLocks/>
            </p:cNvCxnSpPr>
            <p:nvPr userDrawn="1"/>
          </p:nvCxnSpPr>
          <p:spPr>
            <a:xfrm flipH="1" flipV="1">
              <a:off x="8758968" y="1526891"/>
              <a:ext cx="0" cy="1847188"/>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2" name="TextBox 41">
            <a:extLst>
              <a:ext uri="{FF2B5EF4-FFF2-40B4-BE49-F238E27FC236}">
                <a16:creationId xmlns:a16="http://schemas.microsoft.com/office/drawing/2014/main" id="{0F11638D-49C3-4F79-8C3B-958F941B0F27}"/>
              </a:ext>
            </a:extLst>
          </p:cNvPr>
          <p:cNvSpPr txBox="1"/>
          <p:nvPr userDrawn="1"/>
        </p:nvSpPr>
        <p:spPr>
          <a:xfrm>
            <a:off x="-1270959" y="-1"/>
            <a:ext cx="1219199" cy="1823049"/>
          </a:xfrm>
          <a:prstGeom prst="rect">
            <a:avLst/>
          </a:prstGeom>
          <a:solidFill>
            <a:schemeClr val="tx2">
              <a:lumMod val="75000"/>
            </a:schemeClr>
          </a:solidFill>
        </p:spPr>
        <p:txBody>
          <a:bodyPr wrap="square" lIns="72000" tIns="36000" rIns="72000" bIns="36000" rtlCol="0">
            <a:noAutofit/>
          </a:bodyPr>
          <a:lstStyle/>
          <a:p>
            <a:r>
              <a:rPr lang="en-GB" sz="800" b="1" dirty="0">
                <a:solidFill>
                  <a:schemeClr val="bg1"/>
                </a:solidFill>
              </a:rPr>
              <a:t>Formatting background: </a:t>
            </a:r>
            <a:br>
              <a:rPr lang="en-GB" sz="800" b="1" dirty="0">
                <a:solidFill>
                  <a:schemeClr val="bg1"/>
                </a:solidFill>
              </a:rPr>
            </a:br>
            <a:r>
              <a:rPr lang="en-GB" sz="800" dirty="0">
                <a:solidFill>
                  <a:schemeClr val="bg1"/>
                </a:solidFill>
              </a:rPr>
              <a:t>to change the image, please click design on the ribbon and select format background. Select the insert button under picture source and choose the image you require. </a:t>
            </a:r>
          </a:p>
          <a:p>
            <a:r>
              <a:rPr lang="en-GB" sz="800" dirty="0">
                <a:solidFill>
                  <a:schemeClr val="bg1"/>
                </a:solidFill>
              </a:rPr>
              <a:t>Be mindful that the image needs to be widescreen (16:9)</a:t>
            </a:r>
          </a:p>
        </p:txBody>
      </p:sp>
    </p:spTree>
    <p:extLst>
      <p:ext uri="{BB962C8B-B14F-4D97-AF65-F5344CB8AC3E}">
        <p14:creationId xmlns:p14="http://schemas.microsoft.com/office/powerpoint/2010/main" val="1345001127"/>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0_Agenda Li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566C8C-02E5-4F53-B6C9-7C62E0798ED1}"/>
              </a:ext>
            </a:extLst>
          </p:cNvPr>
          <p:cNvSpPr/>
          <p:nvPr userDrawn="1"/>
        </p:nvSpPr>
        <p:spPr>
          <a:xfrm>
            <a:off x="-1" y="0"/>
            <a:ext cx="12192001" cy="6858000"/>
          </a:xfrm>
          <a:prstGeom prst="rect">
            <a:avLst/>
          </a:prstGeom>
          <a:gradFill>
            <a:gsLst>
              <a:gs pos="44000">
                <a:schemeClr val="tx1">
                  <a:alpha val="43000"/>
                </a:scheme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Ins="396000" rtlCol="0" anchor="ctr"/>
          <a:lstStyle/>
          <a:p>
            <a:pPr algn="l"/>
            <a:endParaRPr lang="en-GB" sz="1600" b="1" dirty="0"/>
          </a:p>
        </p:txBody>
      </p:sp>
      <p:sp>
        <p:nvSpPr>
          <p:cNvPr id="11" name="Text Placeholder 3">
            <a:extLst>
              <a:ext uri="{FF2B5EF4-FFF2-40B4-BE49-F238E27FC236}">
                <a16:creationId xmlns:a16="http://schemas.microsoft.com/office/drawing/2014/main" id="{35DDE7C4-8A69-444E-B0A3-EA8AE47E365A}"/>
              </a:ext>
            </a:extLst>
          </p:cNvPr>
          <p:cNvSpPr>
            <a:spLocks noGrp="1"/>
          </p:cNvSpPr>
          <p:nvPr>
            <p:ph type="body" sz="quarter" idx="12"/>
          </p:nvPr>
        </p:nvSpPr>
        <p:spPr>
          <a:xfrm>
            <a:off x="974176" y="1524000"/>
            <a:ext cx="8116483" cy="4191000"/>
          </a:xfrm>
        </p:spPr>
        <p:txBody>
          <a:bodyPr vert="horz" lIns="0" tIns="0" rIns="0" bIns="0" rtlCol="0">
            <a:noAutofit/>
          </a:bodyPr>
          <a:lstStyle>
            <a:lvl1pPr>
              <a:lnSpc>
                <a:spcPct val="100000"/>
              </a:lnSpc>
              <a:spcBef>
                <a:spcPts val="0"/>
              </a:spcBef>
              <a:spcAft>
                <a:spcPts val="2200"/>
              </a:spcAft>
              <a:defRPr lang="en-US" sz="1800" dirty="0">
                <a:solidFill>
                  <a:schemeClr val="bg1"/>
                </a:solidFill>
              </a:defRPr>
            </a:lvl1pPr>
          </a:lstStyle>
          <a:p>
            <a:pPr lvl="0">
              <a:buNone/>
            </a:pPr>
            <a:r>
              <a:rPr lang="en-US" dirty="0"/>
              <a:t>Edit Master text styles</a:t>
            </a:r>
          </a:p>
        </p:txBody>
      </p:sp>
      <p:sp>
        <p:nvSpPr>
          <p:cNvPr id="3" name="Content Placeholder 2">
            <a:extLst>
              <a:ext uri="{FF2B5EF4-FFF2-40B4-BE49-F238E27FC236}">
                <a16:creationId xmlns:a16="http://schemas.microsoft.com/office/drawing/2014/main" id="{13E24D7B-8AB6-42D2-85E9-69FDF909F076}"/>
              </a:ext>
            </a:extLst>
          </p:cNvPr>
          <p:cNvSpPr>
            <a:spLocks noGrp="1"/>
          </p:cNvSpPr>
          <p:nvPr>
            <p:ph sz="quarter" idx="14" hasCustomPrompt="1"/>
          </p:nvPr>
        </p:nvSpPr>
        <p:spPr>
          <a:xfrm>
            <a:off x="440310" y="1518287"/>
            <a:ext cx="360000" cy="358775"/>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lvl1pPr algn="ctr">
              <a:defRPr lang="en-GB" sz="1800" dirty="0">
                <a:solidFill>
                  <a:schemeClr val="lt1"/>
                </a:solidFill>
              </a:defRPr>
            </a:lvl1pPr>
          </a:lstStyle>
          <a:p>
            <a:pPr lvl="0" algn="ctr"/>
            <a:r>
              <a:rPr lang="en-US" dirty="0"/>
              <a:t>1</a:t>
            </a:r>
            <a:endParaRPr lang="en-GB" dirty="0"/>
          </a:p>
        </p:txBody>
      </p:sp>
      <p:sp>
        <p:nvSpPr>
          <p:cNvPr id="33" name="Content Placeholder 2">
            <a:extLst>
              <a:ext uri="{FF2B5EF4-FFF2-40B4-BE49-F238E27FC236}">
                <a16:creationId xmlns:a16="http://schemas.microsoft.com/office/drawing/2014/main" id="{BB263D34-56BB-4E5E-869F-F13EE5A789D2}"/>
              </a:ext>
            </a:extLst>
          </p:cNvPr>
          <p:cNvSpPr>
            <a:spLocks noGrp="1"/>
          </p:cNvSpPr>
          <p:nvPr>
            <p:ph sz="quarter" idx="15" hasCustomPrompt="1"/>
          </p:nvPr>
        </p:nvSpPr>
        <p:spPr>
          <a:xfrm>
            <a:off x="440310" y="2071232"/>
            <a:ext cx="360000" cy="358775"/>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lvl1pPr algn="ctr">
              <a:defRPr lang="en-GB" sz="1800" dirty="0">
                <a:solidFill>
                  <a:schemeClr val="lt1"/>
                </a:solidFill>
              </a:defRPr>
            </a:lvl1pPr>
          </a:lstStyle>
          <a:p>
            <a:pPr lvl="0" algn="ctr"/>
            <a:r>
              <a:rPr lang="en-US" dirty="0"/>
              <a:t>2</a:t>
            </a:r>
            <a:endParaRPr lang="en-GB" dirty="0"/>
          </a:p>
        </p:txBody>
      </p:sp>
      <p:sp>
        <p:nvSpPr>
          <p:cNvPr id="35" name="Content Placeholder 2">
            <a:extLst>
              <a:ext uri="{FF2B5EF4-FFF2-40B4-BE49-F238E27FC236}">
                <a16:creationId xmlns:a16="http://schemas.microsoft.com/office/drawing/2014/main" id="{7A6B1B67-B4B1-4F01-B467-6D935F28C1FC}"/>
              </a:ext>
            </a:extLst>
          </p:cNvPr>
          <p:cNvSpPr>
            <a:spLocks noGrp="1"/>
          </p:cNvSpPr>
          <p:nvPr>
            <p:ph sz="quarter" idx="16" hasCustomPrompt="1"/>
          </p:nvPr>
        </p:nvSpPr>
        <p:spPr>
          <a:xfrm>
            <a:off x="440310" y="2624177"/>
            <a:ext cx="360000" cy="358775"/>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lvl1pPr algn="ctr">
              <a:defRPr lang="en-GB" sz="1800" dirty="0">
                <a:solidFill>
                  <a:schemeClr val="lt1"/>
                </a:solidFill>
              </a:defRPr>
            </a:lvl1pPr>
          </a:lstStyle>
          <a:p>
            <a:pPr lvl="0" algn="ctr"/>
            <a:r>
              <a:rPr lang="en-US" dirty="0"/>
              <a:t>3</a:t>
            </a:r>
            <a:endParaRPr lang="en-GB" dirty="0"/>
          </a:p>
        </p:txBody>
      </p:sp>
      <p:sp>
        <p:nvSpPr>
          <p:cNvPr id="36" name="Content Placeholder 2">
            <a:extLst>
              <a:ext uri="{FF2B5EF4-FFF2-40B4-BE49-F238E27FC236}">
                <a16:creationId xmlns:a16="http://schemas.microsoft.com/office/drawing/2014/main" id="{543045FF-74D7-44DC-93D8-2A94561FC1F8}"/>
              </a:ext>
            </a:extLst>
          </p:cNvPr>
          <p:cNvSpPr>
            <a:spLocks noGrp="1"/>
          </p:cNvSpPr>
          <p:nvPr>
            <p:ph sz="quarter" idx="17" hasCustomPrompt="1"/>
          </p:nvPr>
        </p:nvSpPr>
        <p:spPr>
          <a:xfrm>
            <a:off x="440310" y="3177122"/>
            <a:ext cx="360000" cy="358775"/>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lvl1pPr algn="ctr">
              <a:defRPr lang="en-GB" sz="1800" dirty="0">
                <a:solidFill>
                  <a:schemeClr val="lt1"/>
                </a:solidFill>
              </a:defRPr>
            </a:lvl1pPr>
          </a:lstStyle>
          <a:p>
            <a:pPr lvl="0" algn="ctr"/>
            <a:r>
              <a:rPr lang="en-US" dirty="0"/>
              <a:t>4</a:t>
            </a:r>
            <a:endParaRPr lang="en-GB" dirty="0"/>
          </a:p>
        </p:txBody>
      </p:sp>
      <p:sp>
        <p:nvSpPr>
          <p:cNvPr id="39" name="Content Placeholder 2">
            <a:extLst>
              <a:ext uri="{FF2B5EF4-FFF2-40B4-BE49-F238E27FC236}">
                <a16:creationId xmlns:a16="http://schemas.microsoft.com/office/drawing/2014/main" id="{777C6F35-5BC6-43CA-84CA-29CCF7FE0FCD}"/>
              </a:ext>
            </a:extLst>
          </p:cNvPr>
          <p:cNvSpPr>
            <a:spLocks noGrp="1"/>
          </p:cNvSpPr>
          <p:nvPr>
            <p:ph sz="quarter" idx="18" hasCustomPrompt="1"/>
          </p:nvPr>
        </p:nvSpPr>
        <p:spPr>
          <a:xfrm>
            <a:off x="440310" y="3730067"/>
            <a:ext cx="360000" cy="358775"/>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lvl1pPr algn="ctr">
              <a:defRPr lang="en-GB" sz="1800" dirty="0">
                <a:solidFill>
                  <a:schemeClr val="lt1"/>
                </a:solidFill>
              </a:defRPr>
            </a:lvl1pPr>
          </a:lstStyle>
          <a:p>
            <a:pPr lvl="0" algn="ctr"/>
            <a:r>
              <a:rPr lang="en-US" dirty="0"/>
              <a:t>5</a:t>
            </a:r>
            <a:endParaRPr lang="en-GB" dirty="0"/>
          </a:p>
        </p:txBody>
      </p:sp>
      <p:sp>
        <p:nvSpPr>
          <p:cNvPr id="40" name="Content Placeholder 2">
            <a:extLst>
              <a:ext uri="{FF2B5EF4-FFF2-40B4-BE49-F238E27FC236}">
                <a16:creationId xmlns:a16="http://schemas.microsoft.com/office/drawing/2014/main" id="{0DB9CD98-F760-4353-86B4-22D74ADB6A31}"/>
              </a:ext>
            </a:extLst>
          </p:cNvPr>
          <p:cNvSpPr>
            <a:spLocks noGrp="1"/>
          </p:cNvSpPr>
          <p:nvPr>
            <p:ph sz="quarter" idx="19" hasCustomPrompt="1"/>
          </p:nvPr>
        </p:nvSpPr>
        <p:spPr>
          <a:xfrm>
            <a:off x="440310" y="4283012"/>
            <a:ext cx="360000" cy="358775"/>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lvl1pPr algn="ctr">
              <a:defRPr lang="en-GB" sz="1800" dirty="0">
                <a:solidFill>
                  <a:schemeClr val="lt1"/>
                </a:solidFill>
              </a:defRPr>
            </a:lvl1pPr>
          </a:lstStyle>
          <a:p>
            <a:pPr lvl="0" algn="ctr"/>
            <a:r>
              <a:rPr lang="en-US" dirty="0"/>
              <a:t>6</a:t>
            </a:r>
            <a:endParaRPr lang="en-GB" dirty="0"/>
          </a:p>
        </p:txBody>
      </p:sp>
      <p:sp>
        <p:nvSpPr>
          <p:cNvPr id="41" name="Content Placeholder 2">
            <a:extLst>
              <a:ext uri="{FF2B5EF4-FFF2-40B4-BE49-F238E27FC236}">
                <a16:creationId xmlns:a16="http://schemas.microsoft.com/office/drawing/2014/main" id="{6E152A2D-9347-40A3-94F3-F34CC9FDEE7E}"/>
              </a:ext>
            </a:extLst>
          </p:cNvPr>
          <p:cNvSpPr>
            <a:spLocks noGrp="1"/>
          </p:cNvSpPr>
          <p:nvPr>
            <p:ph sz="quarter" idx="20" hasCustomPrompt="1"/>
          </p:nvPr>
        </p:nvSpPr>
        <p:spPr>
          <a:xfrm>
            <a:off x="440310" y="4835957"/>
            <a:ext cx="360000" cy="358775"/>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lvl1pPr algn="ctr">
              <a:defRPr lang="en-GB" sz="1800" dirty="0">
                <a:solidFill>
                  <a:schemeClr val="lt1"/>
                </a:solidFill>
              </a:defRPr>
            </a:lvl1pPr>
          </a:lstStyle>
          <a:p>
            <a:pPr lvl="0" algn="ctr"/>
            <a:r>
              <a:rPr lang="en-US" dirty="0"/>
              <a:t>7</a:t>
            </a:r>
            <a:endParaRPr lang="en-GB" dirty="0"/>
          </a:p>
        </p:txBody>
      </p:sp>
      <p:sp>
        <p:nvSpPr>
          <p:cNvPr id="42" name="Content Placeholder 2">
            <a:extLst>
              <a:ext uri="{FF2B5EF4-FFF2-40B4-BE49-F238E27FC236}">
                <a16:creationId xmlns:a16="http://schemas.microsoft.com/office/drawing/2014/main" id="{FE448D01-F2C1-4E60-9DF0-245F2D74AAD6}"/>
              </a:ext>
            </a:extLst>
          </p:cNvPr>
          <p:cNvSpPr>
            <a:spLocks noGrp="1"/>
          </p:cNvSpPr>
          <p:nvPr>
            <p:ph sz="quarter" idx="21" hasCustomPrompt="1"/>
          </p:nvPr>
        </p:nvSpPr>
        <p:spPr>
          <a:xfrm>
            <a:off x="440310" y="5388903"/>
            <a:ext cx="360000" cy="358775"/>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lvl1pPr algn="ctr">
              <a:defRPr lang="en-GB" sz="1800" dirty="0">
                <a:solidFill>
                  <a:schemeClr val="lt1"/>
                </a:solidFill>
              </a:defRPr>
            </a:lvl1pPr>
          </a:lstStyle>
          <a:p>
            <a:pPr lvl="0" algn="ctr"/>
            <a:r>
              <a:rPr lang="en-US" dirty="0"/>
              <a:t>8</a:t>
            </a:r>
            <a:endParaRPr lang="en-GB" dirty="0"/>
          </a:p>
        </p:txBody>
      </p:sp>
      <p:grpSp>
        <p:nvGrpSpPr>
          <p:cNvPr id="14" name="Group 13">
            <a:extLst>
              <a:ext uri="{FF2B5EF4-FFF2-40B4-BE49-F238E27FC236}">
                <a16:creationId xmlns:a16="http://schemas.microsoft.com/office/drawing/2014/main" id="{C02A936A-6233-4C36-A03A-54B9731DB3AA}"/>
              </a:ext>
            </a:extLst>
          </p:cNvPr>
          <p:cNvGrpSpPr/>
          <p:nvPr userDrawn="1"/>
        </p:nvGrpSpPr>
        <p:grpSpPr>
          <a:xfrm>
            <a:off x="-1" y="6213895"/>
            <a:ext cx="1856509" cy="426858"/>
            <a:chOff x="-1" y="6200329"/>
            <a:chExt cx="2348153" cy="539899"/>
          </a:xfrm>
        </p:grpSpPr>
        <p:sp>
          <p:nvSpPr>
            <p:cNvPr id="15" name="Rectangle 14">
              <a:extLst>
                <a:ext uri="{FF2B5EF4-FFF2-40B4-BE49-F238E27FC236}">
                  <a16:creationId xmlns:a16="http://schemas.microsoft.com/office/drawing/2014/main" id="{2C0512DC-35C3-4354-83D9-D230CBF7F157}"/>
                </a:ext>
              </a:extLst>
            </p:cNvPr>
            <p:cNvSpPr/>
            <p:nvPr userDrawn="1"/>
          </p:nvSpPr>
          <p:spPr>
            <a:xfrm>
              <a:off x="-1" y="6200329"/>
              <a:ext cx="2348153" cy="5398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err="1"/>
            </a:p>
          </p:txBody>
        </p:sp>
        <p:pic>
          <p:nvPicPr>
            <p:cNvPr id="16" name="Picture 3">
              <a:extLst>
                <a:ext uri="{FF2B5EF4-FFF2-40B4-BE49-F238E27FC236}">
                  <a16:creationId xmlns:a16="http://schemas.microsoft.com/office/drawing/2014/main" id="{2944150D-A8BC-4B23-A5AD-CA661EAD0848}"/>
                </a:ext>
              </a:extLst>
            </p:cNvPr>
            <p:cNvPicPr>
              <a:picLocks noChangeAspect="1" noChangeArrowheads="1"/>
            </p:cNvPicPr>
            <p:nvPr userDrawn="1"/>
          </p:nvPicPr>
          <p:blipFill>
            <a:blip r:embed="rId3" cstate="print">
              <a:grayscl/>
              <a:lum bright="100000"/>
              <a:extLst>
                <a:ext uri="{28A0092B-C50C-407E-A947-70E740481C1C}">
                  <a14:useLocalDpi xmlns:a14="http://schemas.microsoft.com/office/drawing/2010/main" val="0"/>
                </a:ext>
              </a:extLst>
            </a:blip>
            <a:srcRect/>
            <a:stretch>
              <a:fillRect/>
            </a:stretch>
          </p:blipFill>
          <p:spPr bwMode="auto">
            <a:xfrm>
              <a:off x="593328" y="6366990"/>
              <a:ext cx="1587761" cy="2065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18" name="Title 1">
            <a:extLst>
              <a:ext uri="{FF2B5EF4-FFF2-40B4-BE49-F238E27FC236}">
                <a16:creationId xmlns:a16="http://schemas.microsoft.com/office/drawing/2014/main" id="{3BE2E973-C818-482A-83AA-0375261F1A88}"/>
              </a:ext>
            </a:extLst>
          </p:cNvPr>
          <p:cNvSpPr>
            <a:spLocks noGrp="1"/>
          </p:cNvSpPr>
          <p:nvPr>
            <p:ph type="title"/>
          </p:nvPr>
        </p:nvSpPr>
        <p:spPr>
          <a:xfrm>
            <a:off x="503401" y="0"/>
            <a:ext cx="11164276" cy="981075"/>
          </a:xfrm>
        </p:spPr>
        <p:txBody>
          <a:bodyPr/>
          <a:lstStyle>
            <a:lvl1pPr>
              <a:defRPr>
                <a:solidFill>
                  <a:schemeClr val="bg1"/>
                </a:solidFill>
              </a:defRPr>
            </a:lvl1pPr>
          </a:lstStyle>
          <a:p>
            <a:r>
              <a:rPr lang="en-US" noProof="0" dirty="0"/>
              <a:t>Click to edit Master title style</a:t>
            </a:r>
            <a:endParaRPr lang="en-GB" noProof="0" dirty="0"/>
          </a:p>
        </p:txBody>
      </p:sp>
      <p:sp>
        <p:nvSpPr>
          <p:cNvPr id="17" name="TextBox 16">
            <a:extLst>
              <a:ext uri="{FF2B5EF4-FFF2-40B4-BE49-F238E27FC236}">
                <a16:creationId xmlns:a16="http://schemas.microsoft.com/office/drawing/2014/main" id="{8AF3F98E-499A-4B64-BB8E-F6B31F000519}"/>
              </a:ext>
            </a:extLst>
          </p:cNvPr>
          <p:cNvSpPr txBox="1"/>
          <p:nvPr userDrawn="1"/>
        </p:nvSpPr>
        <p:spPr>
          <a:xfrm>
            <a:off x="-1270959" y="-1"/>
            <a:ext cx="1219199" cy="1823049"/>
          </a:xfrm>
          <a:prstGeom prst="rect">
            <a:avLst/>
          </a:prstGeom>
          <a:solidFill>
            <a:schemeClr val="tx2">
              <a:lumMod val="75000"/>
            </a:schemeClr>
          </a:solidFill>
        </p:spPr>
        <p:txBody>
          <a:bodyPr wrap="square" lIns="72000" tIns="36000" rIns="72000" bIns="36000" rtlCol="0">
            <a:noAutofit/>
          </a:bodyPr>
          <a:lstStyle/>
          <a:p>
            <a:r>
              <a:rPr lang="en-GB" sz="800" b="1" dirty="0">
                <a:solidFill>
                  <a:schemeClr val="bg1"/>
                </a:solidFill>
              </a:rPr>
              <a:t>Formatting background: </a:t>
            </a:r>
            <a:br>
              <a:rPr lang="en-GB" sz="800" b="1" dirty="0">
                <a:solidFill>
                  <a:schemeClr val="bg1"/>
                </a:solidFill>
              </a:rPr>
            </a:br>
            <a:r>
              <a:rPr lang="en-GB" sz="800" dirty="0">
                <a:solidFill>
                  <a:schemeClr val="bg1"/>
                </a:solidFill>
              </a:rPr>
              <a:t>to change the image, please click design on the ribbon and select format background. Select the insert button under picture source and choose the image you require. </a:t>
            </a:r>
          </a:p>
          <a:p>
            <a:r>
              <a:rPr lang="en-GB" sz="800" dirty="0">
                <a:solidFill>
                  <a:schemeClr val="bg1"/>
                </a:solidFill>
              </a:rPr>
              <a:t>Be mindful that the image needs to be widescreen (16:9)</a:t>
            </a:r>
          </a:p>
        </p:txBody>
      </p:sp>
    </p:spTree>
    <p:extLst>
      <p:ext uri="{BB962C8B-B14F-4D97-AF65-F5344CB8AC3E}">
        <p14:creationId xmlns:p14="http://schemas.microsoft.com/office/powerpoint/2010/main" val="3540744068"/>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extLst>
    <p:ext uri="{DCECCB84-F9BA-43D5-87BE-67443E8EF086}">
      <p15:sldGuideLst xmlns:p15="http://schemas.microsoft.com/office/powerpoint/2012/main">
        <p15:guide id="1" pos="300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8_Two Content">
    <p:bg>
      <p:bgPr>
        <a:solidFill>
          <a:schemeClr val="tx2">
            <a:lumMod val="75000"/>
          </a:schemeClr>
        </a:solidFill>
        <a:effectLst/>
      </p:bgPr>
    </p:bg>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479425" y="1133162"/>
            <a:ext cx="11196637" cy="4571236"/>
          </a:xfrm>
          <a:solidFill>
            <a:schemeClr val="bg1"/>
          </a:solidFill>
        </p:spPr>
        <p:txBody>
          <a:bodyPr lIns="72000" tIns="432000" rIns="72000" bIns="72000"/>
          <a:lstStyle>
            <a:lvl1pPr>
              <a:defRPr>
                <a:solidFill>
                  <a:schemeClr val="tx1"/>
                </a:solidFill>
              </a:defRPr>
            </a:lvl1pPr>
            <a:lvl2pPr>
              <a:defRPr>
                <a:solidFill>
                  <a:schemeClr val="tx1"/>
                </a:solidFill>
              </a:defRPr>
            </a:lvl2pPr>
            <a:lvl3pPr marL="326520" indent="-326520">
              <a:buClr>
                <a:schemeClr val="bg1"/>
              </a:buClr>
              <a:buFont typeface="Arial" panose="020B0604020202020204" pitchFamily="34" charset="0"/>
              <a:buChar char="•"/>
              <a:defRPr>
                <a:solidFill>
                  <a:schemeClr val="tx1"/>
                </a:solidFill>
              </a:defRPr>
            </a:lvl3pPr>
            <a:lvl4pPr marL="653040" indent="-326520">
              <a:buClr>
                <a:schemeClr val="bg1"/>
              </a:buClr>
              <a:buFont typeface="Arial" panose="020B0604020202020204" pitchFamily="34" charset="0"/>
              <a:buChar char="•"/>
              <a:defRPr>
                <a:solidFill>
                  <a:schemeClr val="tx1"/>
                </a:solidFill>
              </a:defRPr>
            </a:lvl4pPr>
            <a:lvl5pPr marL="979488" indent="-325438">
              <a:buClr>
                <a:schemeClr val="bg1"/>
              </a:buClr>
              <a:buFont typeface="Arial" panose="020B0604020202020204" pitchFamily="34" charset="0"/>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a:t>
            </a:r>
            <a:endParaRPr lang="en-GB" dirty="0"/>
          </a:p>
        </p:txBody>
      </p:sp>
      <p:sp>
        <p:nvSpPr>
          <p:cNvPr id="2" name="Title 1"/>
          <p:cNvSpPr>
            <a:spLocks noGrp="1"/>
          </p:cNvSpPr>
          <p:nvPr>
            <p:ph type="title" hasCustomPrompt="1"/>
          </p:nvPr>
        </p:nvSpPr>
        <p:spPr>
          <a:xfrm>
            <a:off x="935182" y="0"/>
            <a:ext cx="3525982" cy="1364673"/>
          </a:xfrm>
          <a:solidFill>
            <a:schemeClr val="accent1"/>
          </a:solidFill>
        </p:spPr>
        <p:txBody>
          <a:bodyPr lIns="72000" tIns="72000" rIns="72000" bIns="72000"/>
          <a:lstStyle>
            <a:lvl1pPr>
              <a:defRPr>
                <a:solidFill>
                  <a:schemeClr val="bg1"/>
                </a:solidFill>
              </a:defRPr>
            </a:lvl1pPr>
          </a:lstStyle>
          <a:p>
            <a:r>
              <a:rPr lang="en-US" noProof="0" dirty="0"/>
              <a:t>CLICK TO EDIT MASTER TITLE STYLE</a:t>
            </a:r>
            <a:endParaRPr lang="en-GB" noProof="0" dirty="0"/>
          </a:p>
        </p:txBody>
      </p:sp>
      <p:grpSp>
        <p:nvGrpSpPr>
          <p:cNvPr id="7" name="Group 6">
            <a:extLst>
              <a:ext uri="{FF2B5EF4-FFF2-40B4-BE49-F238E27FC236}">
                <a16:creationId xmlns:a16="http://schemas.microsoft.com/office/drawing/2014/main" id="{4E769BB9-04BC-402A-9B01-9BCA04CFA7ED}"/>
              </a:ext>
            </a:extLst>
          </p:cNvPr>
          <p:cNvGrpSpPr/>
          <p:nvPr userDrawn="1"/>
        </p:nvGrpSpPr>
        <p:grpSpPr>
          <a:xfrm>
            <a:off x="-1" y="6213892"/>
            <a:ext cx="1856509" cy="426858"/>
            <a:chOff x="-1" y="6200336"/>
            <a:chExt cx="2348153" cy="539900"/>
          </a:xfrm>
        </p:grpSpPr>
        <p:sp>
          <p:nvSpPr>
            <p:cNvPr id="8" name="Rectangle 7">
              <a:extLst>
                <a:ext uri="{FF2B5EF4-FFF2-40B4-BE49-F238E27FC236}">
                  <a16:creationId xmlns:a16="http://schemas.microsoft.com/office/drawing/2014/main" id="{256A7510-94AA-490B-94EE-16D5C7760613}"/>
                </a:ext>
              </a:extLst>
            </p:cNvPr>
            <p:cNvSpPr/>
            <p:nvPr userDrawn="1"/>
          </p:nvSpPr>
          <p:spPr>
            <a:xfrm>
              <a:off x="-1" y="6200336"/>
              <a:ext cx="2348153" cy="539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err="1"/>
            </a:p>
          </p:txBody>
        </p:sp>
        <p:pic>
          <p:nvPicPr>
            <p:cNvPr id="10" name="Picture 3">
              <a:extLst>
                <a:ext uri="{FF2B5EF4-FFF2-40B4-BE49-F238E27FC236}">
                  <a16:creationId xmlns:a16="http://schemas.microsoft.com/office/drawing/2014/main" id="{4D2952DE-248B-4EA9-8063-D9089B89C249}"/>
                </a:ext>
              </a:extLst>
            </p:cNvPr>
            <p:cNvPicPr>
              <a:picLocks noChangeAspect="1" noChangeArrowheads="1"/>
            </p:cNvPicPr>
            <p:nvPr userDrawn="1"/>
          </p:nvPicPr>
          <p:blipFill>
            <a:blip r:embed="rId2" cstate="print">
              <a:grayscl/>
              <a:lum/>
              <a:extLst>
                <a:ext uri="{28A0092B-C50C-407E-A947-70E740481C1C}">
                  <a14:useLocalDpi xmlns:a14="http://schemas.microsoft.com/office/drawing/2010/main" val="0"/>
                </a:ext>
              </a:extLst>
            </a:blip>
            <a:srcRect/>
            <a:stretch>
              <a:fillRect/>
            </a:stretch>
          </p:blipFill>
          <p:spPr bwMode="auto">
            <a:xfrm>
              <a:off x="593328" y="6366990"/>
              <a:ext cx="1587761" cy="2065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sp>
        <p:nvSpPr>
          <p:cNvPr id="11" name="TextBox 10">
            <a:extLst>
              <a:ext uri="{FF2B5EF4-FFF2-40B4-BE49-F238E27FC236}">
                <a16:creationId xmlns:a16="http://schemas.microsoft.com/office/drawing/2014/main" id="{18CA2590-DE81-4654-9D6F-44E79980DC2B}"/>
              </a:ext>
            </a:extLst>
          </p:cNvPr>
          <p:cNvSpPr txBox="1"/>
          <p:nvPr userDrawn="1"/>
        </p:nvSpPr>
        <p:spPr>
          <a:xfrm>
            <a:off x="-1270959" y="-1"/>
            <a:ext cx="1219199" cy="1823049"/>
          </a:xfrm>
          <a:prstGeom prst="rect">
            <a:avLst/>
          </a:prstGeom>
          <a:solidFill>
            <a:schemeClr val="tx2">
              <a:lumMod val="75000"/>
            </a:schemeClr>
          </a:solidFill>
        </p:spPr>
        <p:txBody>
          <a:bodyPr wrap="square" lIns="72000" tIns="36000" rIns="72000" bIns="36000" rtlCol="0">
            <a:noAutofit/>
          </a:bodyPr>
          <a:lstStyle/>
          <a:p>
            <a:r>
              <a:rPr lang="en-GB" sz="800" b="1" dirty="0">
                <a:solidFill>
                  <a:schemeClr val="bg1"/>
                </a:solidFill>
              </a:rPr>
              <a:t>Formatting background: </a:t>
            </a:r>
            <a:br>
              <a:rPr lang="en-GB" sz="800" b="1" dirty="0">
                <a:solidFill>
                  <a:schemeClr val="bg1"/>
                </a:solidFill>
              </a:rPr>
            </a:br>
            <a:r>
              <a:rPr lang="en-GB" sz="800" dirty="0">
                <a:solidFill>
                  <a:schemeClr val="bg1"/>
                </a:solidFill>
              </a:rPr>
              <a:t>to change the image, please click design on the ribbon and select format background. Select the insert button under picture source and choose the image you require. </a:t>
            </a:r>
          </a:p>
          <a:p>
            <a:r>
              <a:rPr lang="en-GB" sz="800" dirty="0">
                <a:solidFill>
                  <a:schemeClr val="bg1"/>
                </a:solidFill>
              </a:rPr>
              <a:t>Be mindful that the image needs to be widescreen (16:9)</a:t>
            </a:r>
          </a:p>
        </p:txBody>
      </p:sp>
      <p:pic>
        <p:nvPicPr>
          <p:cNvPr id="4" name="Picture 3" descr="Text&#10;&#10;Description automatically generated with medium confidence">
            <a:extLst>
              <a:ext uri="{FF2B5EF4-FFF2-40B4-BE49-F238E27FC236}">
                <a16:creationId xmlns:a16="http://schemas.microsoft.com/office/drawing/2014/main" id="{5102E71D-EB1A-4DFC-94F5-EFB0CDD00A4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89018" y="5919606"/>
            <a:ext cx="1360800" cy="645315"/>
          </a:xfrm>
          <a:prstGeom prst="rect">
            <a:avLst/>
          </a:prstGeom>
        </p:spPr>
      </p:pic>
    </p:spTree>
    <p:extLst>
      <p:ext uri="{BB962C8B-B14F-4D97-AF65-F5344CB8AC3E}">
        <p14:creationId xmlns:p14="http://schemas.microsoft.com/office/powerpoint/2010/main" val="1781276496"/>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9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0"/>
            <a:ext cx="11188252" cy="981075"/>
          </a:xfrm>
        </p:spPr>
        <p:txBody>
          <a:bodyPr/>
          <a:lstStyle/>
          <a:p>
            <a:r>
              <a:rPr lang="en-US" noProof="0" dirty="0"/>
              <a:t>CLICK TO EDIT MASTER TITLE STYLE</a:t>
            </a:r>
            <a:endParaRPr lang="en-GB" noProof="0" dirty="0"/>
          </a:p>
        </p:txBody>
      </p:sp>
      <p:sp>
        <p:nvSpPr>
          <p:cNvPr id="5" name="Slide Number Placeholder 4">
            <a:extLst>
              <a:ext uri="{FF2B5EF4-FFF2-40B4-BE49-F238E27FC236}">
                <a16:creationId xmlns:a16="http://schemas.microsoft.com/office/drawing/2014/main" id="{A2814EDB-77BF-4C26-88A9-A243CD7B2197}"/>
              </a:ext>
            </a:extLst>
          </p:cNvPr>
          <p:cNvSpPr>
            <a:spLocks noGrp="1"/>
          </p:cNvSpPr>
          <p:nvPr>
            <p:ph type="sldNum" sz="quarter" idx="4"/>
          </p:nvPr>
        </p:nvSpPr>
        <p:spPr>
          <a:xfrm>
            <a:off x="11651540" y="266716"/>
            <a:ext cx="286139" cy="325743"/>
          </a:xfrm>
          <a:prstGeom prst="rect">
            <a:avLst/>
          </a:prstGeom>
        </p:spPr>
        <p:txBody>
          <a:bodyPr vert="horz" lIns="0" tIns="45720" rIns="0" bIns="4572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BD61C-0B10-4BD8-8315-9890F5F97507}" type="slidenum">
              <a:rPr lang="en-GB" smtClean="0"/>
              <a:pPr/>
              <a:t>‹#›</a:t>
            </a:fld>
            <a:endParaRPr lang="en-GB" dirty="0"/>
          </a:p>
        </p:txBody>
      </p:sp>
      <p:sp>
        <p:nvSpPr>
          <p:cNvPr id="4" name="Text Placeholder 3">
            <a:extLst>
              <a:ext uri="{FF2B5EF4-FFF2-40B4-BE49-F238E27FC236}">
                <a16:creationId xmlns:a16="http://schemas.microsoft.com/office/drawing/2014/main" id="{79CBE89C-4BA7-49E8-91BA-5261D88EC93C}"/>
              </a:ext>
            </a:extLst>
          </p:cNvPr>
          <p:cNvSpPr>
            <a:spLocks noGrp="1"/>
          </p:cNvSpPr>
          <p:nvPr>
            <p:ph type="body" sz="quarter" idx="10"/>
          </p:nvPr>
        </p:nvSpPr>
        <p:spPr>
          <a:xfrm>
            <a:off x="479425" y="1655108"/>
            <a:ext cx="2587181" cy="2531017"/>
          </a:xfrm>
          <a:prstGeom prst="ellipse">
            <a:avLst/>
          </a:prstGeom>
          <a:solidFill>
            <a:schemeClr val="accent1"/>
          </a:solidFill>
        </p:spPr>
        <p:txBody>
          <a:bodyPr tIns="0" anchor="ctr" anchorCtr="0"/>
          <a:lstStyle>
            <a:lvl1pPr algn="ctr">
              <a:spcBef>
                <a:spcPts val="0"/>
              </a:spcBef>
              <a:spcAft>
                <a:spcPts val="0"/>
              </a:spcAft>
              <a:defRPr sz="1800">
                <a:solidFill>
                  <a:schemeClr val="bg1"/>
                </a:solidFill>
              </a:defRPr>
            </a:lvl1pPr>
          </a:lstStyle>
          <a:p>
            <a:pPr lvl="0"/>
            <a:r>
              <a:rPr lang="en-US" dirty="0"/>
              <a:t>Click to edit Master text styles</a:t>
            </a:r>
            <a:endParaRPr lang="en-GB" dirty="0"/>
          </a:p>
        </p:txBody>
      </p:sp>
      <p:sp>
        <p:nvSpPr>
          <p:cNvPr id="7" name="Text Placeholder 3">
            <a:extLst>
              <a:ext uri="{FF2B5EF4-FFF2-40B4-BE49-F238E27FC236}">
                <a16:creationId xmlns:a16="http://schemas.microsoft.com/office/drawing/2014/main" id="{9039A7A4-1E8C-430E-8B61-162BC0B7A26E}"/>
              </a:ext>
            </a:extLst>
          </p:cNvPr>
          <p:cNvSpPr>
            <a:spLocks noGrp="1"/>
          </p:cNvSpPr>
          <p:nvPr>
            <p:ph type="body" sz="quarter" idx="11"/>
          </p:nvPr>
        </p:nvSpPr>
        <p:spPr>
          <a:xfrm>
            <a:off x="3333078" y="1655108"/>
            <a:ext cx="2587181" cy="2531017"/>
          </a:xfrm>
          <a:prstGeom prst="ellipse">
            <a:avLst/>
          </a:prstGeom>
          <a:solidFill>
            <a:schemeClr val="accent1"/>
          </a:solidFill>
        </p:spPr>
        <p:txBody>
          <a:bodyPr tIns="0" anchor="ctr" anchorCtr="0"/>
          <a:lstStyle>
            <a:lvl1pPr algn="ctr">
              <a:spcBef>
                <a:spcPts val="0"/>
              </a:spcBef>
              <a:spcAft>
                <a:spcPts val="0"/>
              </a:spcAft>
              <a:defRPr sz="1800">
                <a:solidFill>
                  <a:schemeClr val="bg1"/>
                </a:solidFill>
              </a:defRPr>
            </a:lvl1pPr>
          </a:lstStyle>
          <a:p>
            <a:pPr lvl="0"/>
            <a:r>
              <a:rPr lang="en-US" dirty="0"/>
              <a:t>Click to edit Master text styles</a:t>
            </a:r>
            <a:endParaRPr lang="en-GB" dirty="0"/>
          </a:p>
        </p:txBody>
      </p:sp>
      <p:sp>
        <p:nvSpPr>
          <p:cNvPr id="8" name="Text Placeholder 3">
            <a:extLst>
              <a:ext uri="{FF2B5EF4-FFF2-40B4-BE49-F238E27FC236}">
                <a16:creationId xmlns:a16="http://schemas.microsoft.com/office/drawing/2014/main" id="{E1105FCD-D95D-40E5-A847-C4AD0CE37920}"/>
              </a:ext>
            </a:extLst>
          </p:cNvPr>
          <p:cNvSpPr>
            <a:spLocks noGrp="1"/>
          </p:cNvSpPr>
          <p:nvPr>
            <p:ph type="body" sz="quarter" idx="12"/>
          </p:nvPr>
        </p:nvSpPr>
        <p:spPr>
          <a:xfrm>
            <a:off x="6186730" y="1655108"/>
            <a:ext cx="2587181" cy="2531017"/>
          </a:xfrm>
          <a:prstGeom prst="ellipse">
            <a:avLst/>
          </a:prstGeom>
          <a:solidFill>
            <a:schemeClr val="accent1"/>
          </a:solidFill>
        </p:spPr>
        <p:txBody>
          <a:bodyPr tIns="0" anchor="ctr" anchorCtr="0"/>
          <a:lstStyle>
            <a:lvl1pPr algn="ctr">
              <a:spcBef>
                <a:spcPts val="0"/>
              </a:spcBef>
              <a:spcAft>
                <a:spcPts val="0"/>
              </a:spcAft>
              <a:defRPr sz="1800">
                <a:solidFill>
                  <a:schemeClr val="bg1"/>
                </a:solidFill>
              </a:defRPr>
            </a:lvl1pPr>
          </a:lstStyle>
          <a:p>
            <a:pPr lvl="0"/>
            <a:r>
              <a:rPr lang="en-US" dirty="0"/>
              <a:t>Click to edit Master text styles</a:t>
            </a:r>
            <a:endParaRPr lang="en-GB" dirty="0"/>
          </a:p>
        </p:txBody>
      </p:sp>
      <p:sp>
        <p:nvSpPr>
          <p:cNvPr id="10" name="Text Placeholder 3">
            <a:extLst>
              <a:ext uri="{FF2B5EF4-FFF2-40B4-BE49-F238E27FC236}">
                <a16:creationId xmlns:a16="http://schemas.microsoft.com/office/drawing/2014/main" id="{A8153D16-EABA-456C-9F9E-F206D8F9B01B}"/>
              </a:ext>
            </a:extLst>
          </p:cNvPr>
          <p:cNvSpPr>
            <a:spLocks noGrp="1"/>
          </p:cNvSpPr>
          <p:nvPr>
            <p:ph type="body" sz="quarter" idx="13"/>
          </p:nvPr>
        </p:nvSpPr>
        <p:spPr>
          <a:xfrm>
            <a:off x="9040383" y="1655108"/>
            <a:ext cx="2587181" cy="2531017"/>
          </a:xfrm>
          <a:prstGeom prst="ellipse">
            <a:avLst/>
          </a:prstGeom>
          <a:solidFill>
            <a:schemeClr val="accent1"/>
          </a:solidFill>
        </p:spPr>
        <p:txBody>
          <a:bodyPr tIns="0" anchor="ctr" anchorCtr="0"/>
          <a:lstStyle>
            <a:lvl1pPr algn="ctr">
              <a:spcBef>
                <a:spcPts val="0"/>
              </a:spcBef>
              <a:spcAft>
                <a:spcPts val="0"/>
              </a:spcAft>
              <a:defRPr sz="1800">
                <a:solidFill>
                  <a:schemeClr val="bg1"/>
                </a:solidFill>
              </a:defRPr>
            </a:lvl1pPr>
          </a:lstStyle>
          <a:p>
            <a:pPr lvl="0"/>
            <a:r>
              <a:rPr lang="en-US" dirty="0"/>
              <a:t>Click to edit Master text styles</a:t>
            </a:r>
            <a:endParaRPr lang="en-GB" dirty="0"/>
          </a:p>
        </p:txBody>
      </p:sp>
      <p:sp>
        <p:nvSpPr>
          <p:cNvPr id="19" name="Text Placeholder 18">
            <a:extLst>
              <a:ext uri="{FF2B5EF4-FFF2-40B4-BE49-F238E27FC236}">
                <a16:creationId xmlns:a16="http://schemas.microsoft.com/office/drawing/2014/main" id="{A3F1712F-6F3A-4A92-A47C-30B8DDC94E64}"/>
              </a:ext>
            </a:extLst>
          </p:cNvPr>
          <p:cNvSpPr>
            <a:spLocks noGrp="1"/>
          </p:cNvSpPr>
          <p:nvPr>
            <p:ph type="body" sz="quarter" idx="14" hasCustomPrompt="1"/>
          </p:nvPr>
        </p:nvSpPr>
        <p:spPr>
          <a:xfrm>
            <a:off x="479425" y="4308438"/>
            <a:ext cx="2587181" cy="1389100"/>
          </a:xfrm>
        </p:spPr>
        <p:txBody>
          <a:bodyPr/>
          <a:lstStyle>
            <a:lvl1pPr algn="ctr">
              <a:defRPr sz="4000" b="1"/>
            </a:lvl1pPr>
          </a:lstStyle>
          <a:p>
            <a:pPr lvl="0"/>
            <a:r>
              <a:rPr lang="en-US" dirty="0"/>
              <a:t>01</a:t>
            </a:r>
            <a:endParaRPr lang="en-GB" dirty="0"/>
          </a:p>
        </p:txBody>
      </p:sp>
      <p:sp>
        <p:nvSpPr>
          <p:cNvPr id="20" name="Text Placeholder 18">
            <a:extLst>
              <a:ext uri="{FF2B5EF4-FFF2-40B4-BE49-F238E27FC236}">
                <a16:creationId xmlns:a16="http://schemas.microsoft.com/office/drawing/2014/main" id="{C3915BAF-C60C-4D44-A46E-E16BE4114758}"/>
              </a:ext>
            </a:extLst>
          </p:cNvPr>
          <p:cNvSpPr>
            <a:spLocks noGrp="1"/>
          </p:cNvSpPr>
          <p:nvPr>
            <p:ph type="body" sz="quarter" idx="15" hasCustomPrompt="1"/>
          </p:nvPr>
        </p:nvSpPr>
        <p:spPr>
          <a:xfrm>
            <a:off x="3333078" y="4306378"/>
            <a:ext cx="2587181" cy="1389100"/>
          </a:xfrm>
        </p:spPr>
        <p:txBody>
          <a:bodyPr/>
          <a:lstStyle>
            <a:lvl1pPr algn="ctr">
              <a:defRPr sz="4000" b="1"/>
            </a:lvl1pPr>
          </a:lstStyle>
          <a:p>
            <a:pPr lvl="0"/>
            <a:r>
              <a:rPr lang="en-US" dirty="0"/>
              <a:t>02</a:t>
            </a:r>
            <a:endParaRPr lang="en-GB" dirty="0"/>
          </a:p>
        </p:txBody>
      </p:sp>
      <p:sp>
        <p:nvSpPr>
          <p:cNvPr id="21" name="Text Placeholder 18">
            <a:extLst>
              <a:ext uri="{FF2B5EF4-FFF2-40B4-BE49-F238E27FC236}">
                <a16:creationId xmlns:a16="http://schemas.microsoft.com/office/drawing/2014/main" id="{F7DDA407-5C8C-44AB-88F5-6983C87F4D39}"/>
              </a:ext>
            </a:extLst>
          </p:cNvPr>
          <p:cNvSpPr>
            <a:spLocks noGrp="1"/>
          </p:cNvSpPr>
          <p:nvPr>
            <p:ph type="body" sz="quarter" idx="16" hasCustomPrompt="1"/>
          </p:nvPr>
        </p:nvSpPr>
        <p:spPr>
          <a:xfrm>
            <a:off x="6186730" y="4308438"/>
            <a:ext cx="2587181" cy="1389100"/>
          </a:xfrm>
        </p:spPr>
        <p:txBody>
          <a:bodyPr/>
          <a:lstStyle>
            <a:lvl1pPr algn="ctr">
              <a:defRPr sz="4000" b="1"/>
            </a:lvl1pPr>
          </a:lstStyle>
          <a:p>
            <a:pPr lvl="0"/>
            <a:r>
              <a:rPr lang="en-US" dirty="0"/>
              <a:t>03</a:t>
            </a:r>
            <a:endParaRPr lang="en-GB" dirty="0"/>
          </a:p>
        </p:txBody>
      </p:sp>
      <p:sp>
        <p:nvSpPr>
          <p:cNvPr id="22" name="Text Placeholder 18">
            <a:extLst>
              <a:ext uri="{FF2B5EF4-FFF2-40B4-BE49-F238E27FC236}">
                <a16:creationId xmlns:a16="http://schemas.microsoft.com/office/drawing/2014/main" id="{DA2F6BAA-0507-4E77-869F-CD6BFC1AEBE6}"/>
              </a:ext>
            </a:extLst>
          </p:cNvPr>
          <p:cNvSpPr>
            <a:spLocks noGrp="1"/>
          </p:cNvSpPr>
          <p:nvPr>
            <p:ph type="body" sz="quarter" idx="17" hasCustomPrompt="1"/>
          </p:nvPr>
        </p:nvSpPr>
        <p:spPr>
          <a:xfrm>
            <a:off x="9064359" y="4306378"/>
            <a:ext cx="2587181" cy="1389100"/>
          </a:xfrm>
        </p:spPr>
        <p:txBody>
          <a:bodyPr/>
          <a:lstStyle>
            <a:lvl1pPr algn="ctr">
              <a:defRPr sz="4000" b="1"/>
            </a:lvl1pPr>
          </a:lstStyle>
          <a:p>
            <a:pPr lvl="0"/>
            <a:r>
              <a:rPr lang="en-US" dirty="0"/>
              <a:t>04</a:t>
            </a:r>
            <a:endParaRPr lang="en-GB" dirty="0"/>
          </a:p>
        </p:txBody>
      </p:sp>
    </p:spTree>
    <p:extLst>
      <p:ext uri="{BB962C8B-B14F-4D97-AF65-F5344CB8AC3E}">
        <p14:creationId xmlns:p14="http://schemas.microsoft.com/office/powerpoint/2010/main" val="387747890"/>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0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79425" y="0"/>
            <a:ext cx="11188252" cy="981075"/>
          </a:xfrm>
        </p:spPr>
        <p:txBody>
          <a:bodyPr/>
          <a:lstStyle/>
          <a:p>
            <a:r>
              <a:rPr lang="en-US" noProof="0" dirty="0"/>
              <a:t>Click to edit Master title style</a:t>
            </a:r>
            <a:endParaRPr lang="en-GB" noProof="0" dirty="0"/>
          </a:p>
        </p:txBody>
      </p:sp>
      <p:sp>
        <p:nvSpPr>
          <p:cNvPr id="5" name="Slide Number Placeholder 4">
            <a:extLst>
              <a:ext uri="{FF2B5EF4-FFF2-40B4-BE49-F238E27FC236}">
                <a16:creationId xmlns:a16="http://schemas.microsoft.com/office/drawing/2014/main" id="{A2814EDB-77BF-4C26-88A9-A243CD7B2197}"/>
              </a:ext>
            </a:extLst>
          </p:cNvPr>
          <p:cNvSpPr>
            <a:spLocks noGrp="1"/>
          </p:cNvSpPr>
          <p:nvPr>
            <p:ph type="sldNum" sz="quarter" idx="4"/>
          </p:nvPr>
        </p:nvSpPr>
        <p:spPr>
          <a:xfrm>
            <a:off x="11651540" y="266716"/>
            <a:ext cx="286139" cy="325743"/>
          </a:xfrm>
          <a:prstGeom prst="rect">
            <a:avLst/>
          </a:prstGeom>
        </p:spPr>
        <p:txBody>
          <a:bodyPr vert="horz" lIns="0" tIns="45720" rIns="0" bIns="4572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BD61C-0B10-4BD8-8315-9890F5F97507}" type="slidenum">
              <a:rPr lang="en-GB" smtClean="0"/>
              <a:pPr/>
              <a:t>‹#›</a:t>
            </a:fld>
            <a:endParaRPr lang="en-GB" dirty="0"/>
          </a:p>
        </p:txBody>
      </p:sp>
      <p:sp>
        <p:nvSpPr>
          <p:cNvPr id="4" name="Text Placeholder 3">
            <a:extLst>
              <a:ext uri="{FF2B5EF4-FFF2-40B4-BE49-F238E27FC236}">
                <a16:creationId xmlns:a16="http://schemas.microsoft.com/office/drawing/2014/main" id="{79CBE89C-4BA7-49E8-91BA-5261D88EC93C}"/>
              </a:ext>
            </a:extLst>
          </p:cNvPr>
          <p:cNvSpPr>
            <a:spLocks noGrp="1"/>
          </p:cNvSpPr>
          <p:nvPr>
            <p:ph type="body" sz="quarter" idx="10"/>
          </p:nvPr>
        </p:nvSpPr>
        <p:spPr>
          <a:xfrm>
            <a:off x="463288" y="1353894"/>
            <a:ext cx="1994400" cy="1993301"/>
          </a:xfrm>
          <a:prstGeom prst="ellipse">
            <a:avLst/>
          </a:prstGeom>
          <a:solidFill>
            <a:schemeClr val="accent1"/>
          </a:solidFill>
        </p:spPr>
        <p:txBody>
          <a:bodyPr tIns="0" anchor="ctr" anchorCtr="0"/>
          <a:lstStyle>
            <a:lvl1pPr algn="ctr">
              <a:spcBef>
                <a:spcPts val="0"/>
              </a:spcBef>
              <a:spcAft>
                <a:spcPts val="0"/>
              </a:spcAft>
              <a:defRPr sz="1800">
                <a:solidFill>
                  <a:schemeClr val="bg1"/>
                </a:solidFill>
              </a:defRPr>
            </a:lvl1pPr>
          </a:lstStyle>
          <a:p>
            <a:pPr lvl="0"/>
            <a:r>
              <a:rPr lang="en-US" dirty="0"/>
              <a:t>Click to edit Master text styles</a:t>
            </a:r>
            <a:endParaRPr lang="en-GB" dirty="0"/>
          </a:p>
        </p:txBody>
      </p:sp>
      <p:sp>
        <p:nvSpPr>
          <p:cNvPr id="7" name="Text Placeholder 3">
            <a:extLst>
              <a:ext uri="{FF2B5EF4-FFF2-40B4-BE49-F238E27FC236}">
                <a16:creationId xmlns:a16="http://schemas.microsoft.com/office/drawing/2014/main" id="{9039A7A4-1E8C-430E-8B61-162BC0B7A26E}"/>
              </a:ext>
            </a:extLst>
          </p:cNvPr>
          <p:cNvSpPr>
            <a:spLocks noGrp="1"/>
          </p:cNvSpPr>
          <p:nvPr>
            <p:ph type="body" sz="quarter" idx="11"/>
          </p:nvPr>
        </p:nvSpPr>
        <p:spPr>
          <a:xfrm>
            <a:off x="2747070" y="1353894"/>
            <a:ext cx="1994400" cy="1993301"/>
          </a:xfrm>
          <a:prstGeom prst="ellipse">
            <a:avLst/>
          </a:prstGeom>
          <a:solidFill>
            <a:schemeClr val="accent1"/>
          </a:solidFill>
        </p:spPr>
        <p:txBody>
          <a:bodyPr tIns="0" anchor="ctr" anchorCtr="0"/>
          <a:lstStyle>
            <a:lvl1pPr algn="ctr">
              <a:spcBef>
                <a:spcPts val="0"/>
              </a:spcBef>
              <a:spcAft>
                <a:spcPts val="0"/>
              </a:spcAft>
              <a:defRPr sz="1800">
                <a:solidFill>
                  <a:schemeClr val="bg1"/>
                </a:solidFill>
              </a:defRPr>
            </a:lvl1pPr>
          </a:lstStyle>
          <a:p>
            <a:pPr lvl="0"/>
            <a:r>
              <a:rPr lang="en-US" dirty="0"/>
              <a:t>Click to edit Master text styles</a:t>
            </a:r>
            <a:endParaRPr lang="en-GB" dirty="0"/>
          </a:p>
        </p:txBody>
      </p:sp>
      <p:sp>
        <p:nvSpPr>
          <p:cNvPr id="8" name="Text Placeholder 3">
            <a:extLst>
              <a:ext uri="{FF2B5EF4-FFF2-40B4-BE49-F238E27FC236}">
                <a16:creationId xmlns:a16="http://schemas.microsoft.com/office/drawing/2014/main" id="{E1105FCD-D95D-40E5-A847-C4AD0CE37920}"/>
              </a:ext>
            </a:extLst>
          </p:cNvPr>
          <p:cNvSpPr>
            <a:spLocks noGrp="1"/>
          </p:cNvSpPr>
          <p:nvPr>
            <p:ph type="body" sz="quarter" idx="12"/>
          </p:nvPr>
        </p:nvSpPr>
        <p:spPr>
          <a:xfrm>
            <a:off x="5030852" y="1353894"/>
            <a:ext cx="1994400" cy="1993301"/>
          </a:xfrm>
          <a:prstGeom prst="ellipse">
            <a:avLst/>
          </a:prstGeom>
          <a:solidFill>
            <a:schemeClr val="accent1"/>
          </a:solidFill>
        </p:spPr>
        <p:txBody>
          <a:bodyPr tIns="0" anchor="ctr" anchorCtr="0"/>
          <a:lstStyle>
            <a:lvl1pPr algn="ctr">
              <a:spcBef>
                <a:spcPts val="0"/>
              </a:spcBef>
              <a:spcAft>
                <a:spcPts val="0"/>
              </a:spcAft>
              <a:defRPr sz="1800">
                <a:solidFill>
                  <a:schemeClr val="bg1"/>
                </a:solidFill>
              </a:defRPr>
            </a:lvl1pPr>
          </a:lstStyle>
          <a:p>
            <a:pPr lvl="0"/>
            <a:r>
              <a:rPr lang="en-US" dirty="0"/>
              <a:t>Click to edit Master text styles</a:t>
            </a:r>
            <a:endParaRPr lang="en-GB" dirty="0"/>
          </a:p>
        </p:txBody>
      </p:sp>
      <p:sp>
        <p:nvSpPr>
          <p:cNvPr id="10" name="Text Placeholder 3">
            <a:extLst>
              <a:ext uri="{FF2B5EF4-FFF2-40B4-BE49-F238E27FC236}">
                <a16:creationId xmlns:a16="http://schemas.microsoft.com/office/drawing/2014/main" id="{A8153D16-EABA-456C-9F9E-F206D8F9B01B}"/>
              </a:ext>
            </a:extLst>
          </p:cNvPr>
          <p:cNvSpPr>
            <a:spLocks noGrp="1"/>
          </p:cNvSpPr>
          <p:nvPr>
            <p:ph type="body" sz="quarter" idx="13"/>
          </p:nvPr>
        </p:nvSpPr>
        <p:spPr>
          <a:xfrm>
            <a:off x="7314634" y="1353894"/>
            <a:ext cx="1994400" cy="1993301"/>
          </a:xfrm>
          <a:prstGeom prst="ellipse">
            <a:avLst/>
          </a:prstGeom>
          <a:solidFill>
            <a:schemeClr val="accent1"/>
          </a:solidFill>
        </p:spPr>
        <p:txBody>
          <a:bodyPr tIns="0" anchor="ctr" anchorCtr="0"/>
          <a:lstStyle>
            <a:lvl1pPr algn="ctr">
              <a:spcBef>
                <a:spcPts val="0"/>
              </a:spcBef>
              <a:spcAft>
                <a:spcPts val="0"/>
              </a:spcAft>
              <a:defRPr sz="1800">
                <a:solidFill>
                  <a:schemeClr val="bg1"/>
                </a:solidFill>
              </a:defRPr>
            </a:lvl1pPr>
          </a:lstStyle>
          <a:p>
            <a:pPr lvl="0"/>
            <a:r>
              <a:rPr lang="en-US" dirty="0"/>
              <a:t>Click to edit Master text styles</a:t>
            </a:r>
            <a:endParaRPr lang="en-GB" dirty="0"/>
          </a:p>
        </p:txBody>
      </p:sp>
      <p:sp>
        <p:nvSpPr>
          <p:cNvPr id="12" name="Text Placeholder 3">
            <a:extLst>
              <a:ext uri="{FF2B5EF4-FFF2-40B4-BE49-F238E27FC236}">
                <a16:creationId xmlns:a16="http://schemas.microsoft.com/office/drawing/2014/main" id="{25624C80-7CC2-4E80-B895-9DDF28B3266F}"/>
              </a:ext>
            </a:extLst>
          </p:cNvPr>
          <p:cNvSpPr>
            <a:spLocks noGrp="1"/>
          </p:cNvSpPr>
          <p:nvPr>
            <p:ph type="body" sz="quarter" idx="18"/>
          </p:nvPr>
        </p:nvSpPr>
        <p:spPr>
          <a:xfrm>
            <a:off x="9598417" y="1353894"/>
            <a:ext cx="1994400" cy="1993301"/>
          </a:xfrm>
          <a:prstGeom prst="ellipse">
            <a:avLst/>
          </a:prstGeom>
          <a:solidFill>
            <a:schemeClr val="accent1"/>
          </a:solidFill>
        </p:spPr>
        <p:txBody>
          <a:bodyPr tIns="0" anchor="ctr" anchorCtr="0"/>
          <a:lstStyle>
            <a:lvl1pPr algn="ctr">
              <a:spcBef>
                <a:spcPts val="0"/>
              </a:spcBef>
              <a:spcAft>
                <a:spcPts val="0"/>
              </a:spcAft>
              <a:defRPr sz="1800">
                <a:solidFill>
                  <a:schemeClr val="bg1"/>
                </a:solidFill>
              </a:defRPr>
            </a:lvl1pPr>
          </a:lstStyle>
          <a:p>
            <a:pPr lvl="0"/>
            <a:r>
              <a:rPr lang="en-US" dirty="0"/>
              <a:t>Click to edit Master text styles</a:t>
            </a:r>
            <a:endParaRPr lang="en-GB" dirty="0"/>
          </a:p>
        </p:txBody>
      </p:sp>
      <p:sp>
        <p:nvSpPr>
          <p:cNvPr id="14" name="Text Placeholder 3">
            <a:extLst>
              <a:ext uri="{FF2B5EF4-FFF2-40B4-BE49-F238E27FC236}">
                <a16:creationId xmlns:a16="http://schemas.microsoft.com/office/drawing/2014/main" id="{BD799386-7CEF-4D99-9CC4-BBB95572F31A}"/>
              </a:ext>
            </a:extLst>
          </p:cNvPr>
          <p:cNvSpPr>
            <a:spLocks noGrp="1"/>
          </p:cNvSpPr>
          <p:nvPr>
            <p:ph type="body" sz="quarter" idx="19"/>
          </p:nvPr>
        </p:nvSpPr>
        <p:spPr>
          <a:xfrm>
            <a:off x="478878" y="3523355"/>
            <a:ext cx="1994400" cy="1993301"/>
          </a:xfrm>
          <a:prstGeom prst="ellipse">
            <a:avLst/>
          </a:prstGeom>
          <a:solidFill>
            <a:schemeClr val="accent1"/>
          </a:solidFill>
        </p:spPr>
        <p:txBody>
          <a:bodyPr tIns="0" anchor="ctr" anchorCtr="0"/>
          <a:lstStyle>
            <a:lvl1pPr algn="ctr">
              <a:spcBef>
                <a:spcPts val="0"/>
              </a:spcBef>
              <a:spcAft>
                <a:spcPts val="0"/>
              </a:spcAft>
              <a:defRPr sz="1800">
                <a:solidFill>
                  <a:schemeClr val="bg1"/>
                </a:solidFill>
              </a:defRPr>
            </a:lvl1pPr>
          </a:lstStyle>
          <a:p>
            <a:pPr lvl="0"/>
            <a:r>
              <a:rPr lang="en-US" dirty="0"/>
              <a:t>Click to edit Master text styles</a:t>
            </a:r>
            <a:endParaRPr lang="en-GB" dirty="0"/>
          </a:p>
        </p:txBody>
      </p:sp>
      <p:sp>
        <p:nvSpPr>
          <p:cNvPr id="15" name="Text Placeholder 3">
            <a:extLst>
              <a:ext uri="{FF2B5EF4-FFF2-40B4-BE49-F238E27FC236}">
                <a16:creationId xmlns:a16="http://schemas.microsoft.com/office/drawing/2014/main" id="{75CF29D8-695D-4846-AED1-8FE12410652C}"/>
              </a:ext>
            </a:extLst>
          </p:cNvPr>
          <p:cNvSpPr>
            <a:spLocks noGrp="1"/>
          </p:cNvSpPr>
          <p:nvPr>
            <p:ph type="body" sz="quarter" idx="20"/>
          </p:nvPr>
        </p:nvSpPr>
        <p:spPr>
          <a:xfrm>
            <a:off x="2762660" y="3523355"/>
            <a:ext cx="1994400" cy="1993301"/>
          </a:xfrm>
          <a:prstGeom prst="ellipse">
            <a:avLst/>
          </a:prstGeom>
          <a:solidFill>
            <a:schemeClr val="accent1"/>
          </a:solidFill>
        </p:spPr>
        <p:txBody>
          <a:bodyPr tIns="0" anchor="ctr" anchorCtr="0"/>
          <a:lstStyle>
            <a:lvl1pPr algn="ctr">
              <a:spcBef>
                <a:spcPts val="0"/>
              </a:spcBef>
              <a:spcAft>
                <a:spcPts val="0"/>
              </a:spcAft>
              <a:defRPr sz="1800">
                <a:solidFill>
                  <a:schemeClr val="bg1"/>
                </a:solidFill>
              </a:defRPr>
            </a:lvl1pPr>
          </a:lstStyle>
          <a:p>
            <a:pPr lvl="0"/>
            <a:r>
              <a:rPr lang="en-US" dirty="0"/>
              <a:t>Click to edit Master text styles</a:t>
            </a:r>
            <a:endParaRPr lang="en-GB" dirty="0"/>
          </a:p>
        </p:txBody>
      </p:sp>
      <p:sp>
        <p:nvSpPr>
          <p:cNvPr id="16" name="Text Placeholder 3">
            <a:extLst>
              <a:ext uri="{FF2B5EF4-FFF2-40B4-BE49-F238E27FC236}">
                <a16:creationId xmlns:a16="http://schemas.microsoft.com/office/drawing/2014/main" id="{C64BE794-8920-49BD-B5D2-99DF01662EE1}"/>
              </a:ext>
            </a:extLst>
          </p:cNvPr>
          <p:cNvSpPr>
            <a:spLocks noGrp="1"/>
          </p:cNvSpPr>
          <p:nvPr>
            <p:ph type="body" sz="quarter" idx="21"/>
          </p:nvPr>
        </p:nvSpPr>
        <p:spPr>
          <a:xfrm>
            <a:off x="5046442" y="3523355"/>
            <a:ext cx="1994400" cy="1993301"/>
          </a:xfrm>
          <a:prstGeom prst="ellipse">
            <a:avLst/>
          </a:prstGeom>
          <a:solidFill>
            <a:schemeClr val="accent1"/>
          </a:solidFill>
        </p:spPr>
        <p:txBody>
          <a:bodyPr tIns="0" anchor="ctr" anchorCtr="0"/>
          <a:lstStyle>
            <a:lvl1pPr algn="ctr">
              <a:spcBef>
                <a:spcPts val="0"/>
              </a:spcBef>
              <a:spcAft>
                <a:spcPts val="0"/>
              </a:spcAft>
              <a:defRPr sz="1800">
                <a:solidFill>
                  <a:schemeClr val="bg1"/>
                </a:solidFill>
              </a:defRPr>
            </a:lvl1pPr>
          </a:lstStyle>
          <a:p>
            <a:pPr lvl="0"/>
            <a:r>
              <a:rPr lang="en-US" dirty="0"/>
              <a:t>Click to edit Master text styles</a:t>
            </a:r>
            <a:endParaRPr lang="en-GB" dirty="0"/>
          </a:p>
        </p:txBody>
      </p:sp>
      <p:sp>
        <p:nvSpPr>
          <p:cNvPr id="17" name="Text Placeholder 3">
            <a:extLst>
              <a:ext uri="{FF2B5EF4-FFF2-40B4-BE49-F238E27FC236}">
                <a16:creationId xmlns:a16="http://schemas.microsoft.com/office/drawing/2014/main" id="{1A054C8E-6943-4BBB-9B99-B48519E5AF8D}"/>
              </a:ext>
            </a:extLst>
          </p:cNvPr>
          <p:cNvSpPr>
            <a:spLocks noGrp="1"/>
          </p:cNvSpPr>
          <p:nvPr>
            <p:ph type="body" sz="quarter" idx="22"/>
          </p:nvPr>
        </p:nvSpPr>
        <p:spPr>
          <a:xfrm>
            <a:off x="7330224" y="3523355"/>
            <a:ext cx="1994400" cy="1993301"/>
          </a:xfrm>
          <a:prstGeom prst="ellipse">
            <a:avLst/>
          </a:prstGeom>
          <a:solidFill>
            <a:schemeClr val="accent1"/>
          </a:solidFill>
        </p:spPr>
        <p:txBody>
          <a:bodyPr tIns="0" anchor="ctr" anchorCtr="0"/>
          <a:lstStyle>
            <a:lvl1pPr algn="ctr">
              <a:spcBef>
                <a:spcPts val="0"/>
              </a:spcBef>
              <a:spcAft>
                <a:spcPts val="0"/>
              </a:spcAft>
              <a:defRPr sz="1800">
                <a:solidFill>
                  <a:schemeClr val="bg1"/>
                </a:solidFill>
              </a:defRPr>
            </a:lvl1pPr>
          </a:lstStyle>
          <a:p>
            <a:pPr lvl="0"/>
            <a:r>
              <a:rPr lang="en-US" dirty="0"/>
              <a:t>Click to edit Master text styles</a:t>
            </a:r>
            <a:endParaRPr lang="en-GB" dirty="0"/>
          </a:p>
        </p:txBody>
      </p:sp>
      <p:sp>
        <p:nvSpPr>
          <p:cNvPr id="18" name="Text Placeholder 3">
            <a:extLst>
              <a:ext uri="{FF2B5EF4-FFF2-40B4-BE49-F238E27FC236}">
                <a16:creationId xmlns:a16="http://schemas.microsoft.com/office/drawing/2014/main" id="{05C47BBD-BB0F-4432-82AC-97F394325D3F}"/>
              </a:ext>
            </a:extLst>
          </p:cNvPr>
          <p:cNvSpPr>
            <a:spLocks noGrp="1"/>
          </p:cNvSpPr>
          <p:nvPr>
            <p:ph type="body" sz="quarter" idx="23"/>
          </p:nvPr>
        </p:nvSpPr>
        <p:spPr>
          <a:xfrm>
            <a:off x="9614007" y="3523355"/>
            <a:ext cx="1994400" cy="1993301"/>
          </a:xfrm>
          <a:prstGeom prst="ellipse">
            <a:avLst/>
          </a:prstGeom>
          <a:solidFill>
            <a:schemeClr val="accent1"/>
          </a:solidFill>
        </p:spPr>
        <p:txBody>
          <a:bodyPr tIns="0" anchor="ctr" anchorCtr="0"/>
          <a:lstStyle>
            <a:lvl1pPr algn="ctr">
              <a:spcBef>
                <a:spcPts val="0"/>
              </a:spcBef>
              <a:spcAft>
                <a:spcPts val="0"/>
              </a:spcAft>
              <a:defRPr sz="1800">
                <a:solidFill>
                  <a:schemeClr val="bg1"/>
                </a:solidFill>
              </a:defRPr>
            </a:lvl1pPr>
          </a:lstStyle>
          <a:p>
            <a:pPr lvl="0"/>
            <a:r>
              <a:rPr lang="en-US" dirty="0"/>
              <a:t>Click to edit Master text styles</a:t>
            </a:r>
            <a:endParaRPr lang="en-GB" dirty="0"/>
          </a:p>
        </p:txBody>
      </p:sp>
    </p:spTree>
    <p:extLst>
      <p:ext uri="{BB962C8B-B14F-4D97-AF65-F5344CB8AC3E}">
        <p14:creationId xmlns:p14="http://schemas.microsoft.com/office/powerpoint/2010/main" val="4229280388"/>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3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79425" y="0"/>
            <a:ext cx="11188252" cy="981075"/>
          </a:xfrm>
        </p:spPr>
        <p:txBody>
          <a:bodyPr/>
          <a:lstStyle/>
          <a:p>
            <a:r>
              <a:rPr lang="en-US" noProof="0" dirty="0"/>
              <a:t>Click to edit Master title style</a:t>
            </a:r>
            <a:endParaRPr lang="en-GB" noProof="0" dirty="0"/>
          </a:p>
        </p:txBody>
      </p:sp>
      <p:sp>
        <p:nvSpPr>
          <p:cNvPr id="5" name="Slide Number Placeholder 4">
            <a:extLst>
              <a:ext uri="{FF2B5EF4-FFF2-40B4-BE49-F238E27FC236}">
                <a16:creationId xmlns:a16="http://schemas.microsoft.com/office/drawing/2014/main" id="{A2814EDB-77BF-4C26-88A9-A243CD7B2197}"/>
              </a:ext>
            </a:extLst>
          </p:cNvPr>
          <p:cNvSpPr>
            <a:spLocks noGrp="1"/>
          </p:cNvSpPr>
          <p:nvPr>
            <p:ph type="sldNum" sz="quarter" idx="4"/>
          </p:nvPr>
        </p:nvSpPr>
        <p:spPr>
          <a:xfrm>
            <a:off x="11651540" y="266716"/>
            <a:ext cx="286139" cy="325743"/>
          </a:xfrm>
          <a:prstGeom prst="rect">
            <a:avLst/>
          </a:prstGeom>
        </p:spPr>
        <p:txBody>
          <a:bodyPr vert="horz" lIns="0" tIns="45720" rIns="0" bIns="4572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BD61C-0B10-4BD8-8315-9890F5F97507}" type="slidenum">
              <a:rPr lang="en-GB" smtClean="0"/>
              <a:pPr/>
              <a:t>‹#›</a:t>
            </a:fld>
            <a:endParaRPr lang="en-GB" dirty="0"/>
          </a:p>
        </p:txBody>
      </p:sp>
      <p:sp>
        <p:nvSpPr>
          <p:cNvPr id="14" name="Text Placeholder 3">
            <a:extLst>
              <a:ext uri="{FF2B5EF4-FFF2-40B4-BE49-F238E27FC236}">
                <a16:creationId xmlns:a16="http://schemas.microsoft.com/office/drawing/2014/main" id="{BD799386-7CEF-4D99-9CC4-BBB95572F31A}"/>
              </a:ext>
            </a:extLst>
          </p:cNvPr>
          <p:cNvSpPr>
            <a:spLocks noGrp="1"/>
          </p:cNvSpPr>
          <p:nvPr>
            <p:ph type="body" sz="quarter" idx="19"/>
          </p:nvPr>
        </p:nvSpPr>
        <p:spPr>
          <a:xfrm>
            <a:off x="478878" y="3523355"/>
            <a:ext cx="1994400" cy="1993301"/>
          </a:xfrm>
          <a:prstGeom prst="ellipse">
            <a:avLst/>
          </a:prstGeom>
          <a:solidFill>
            <a:schemeClr val="accent1"/>
          </a:solidFill>
        </p:spPr>
        <p:txBody>
          <a:bodyPr tIns="0" anchor="ctr" anchorCtr="0"/>
          <a:lstStyle>
            <a:lvl1pPr algn="ctr">
              <a:spcBef>
                <a:spcPts val="0"/>
              </a:spcBef>
              <a:spcAft>
                <a:spcPts val="0"/>
              </a:spcAft>
              <a:defRPr sz="1800">
                <a:solidFill>
                  <a:schemeClr val="bg1"/>
                </a:solidFill>
              </a:defRPr>
            </a:lvl1pPr>
          </a:lstStyle>
          <a:p>
            <a:pPr lvl="0"/>
            <a:r>
              <a:rPr lang="en-US" dirty="0"/>
              <a:t>Click to edit Master text styles</a:t>
            </a:r>
            <a:endParaRPr lang="en-GB" dirty="0"/>
          </a:p>
        </p:txBody>
      </p:sp>
      <p:sp>
        <p:nvSpPr>
          <p:cNvPr id="15" name="Text Placeholder 3">
            <a:extLst>
              <a:ext uri="{FF2B5EF4-FFF2-40B4-BE49-F238E27FC236}">
                <a16:creationId xmlns:a16="http://schemas.microsoft.com/office/drawing/2014/main" id="{75CF29D8-695D-4846-AED1-8FE12410652C}"/>
              </a:ext>
            </a:extLst>
          </p:cNvPr>
          <p:cNvSpPr>
            <a:spLocks noGrp="1"/>
          </p:cNvSpPr>
          <p:nvPr>
            <p:ph type="body" sz="quarter" idx="20"/>
          </p:nvPr>
        </p:nvSpPr>
        <p:spPr>
          <a:xfrm>
            <a:off x="3523921" y="3523355"/>
            <a:ext cx="1994400" cy="1993301"/>
          </a:xfrm>
          <a:prstGeom prst="ellipse">
            <a:avLst/>
          </a:prstGeom>
          <a:solidFill>
            <a:schemeClr val="accent1"/>
          </a:solidFill>
        </p:spPr>
        <p:txBody>
          <a:bodyPr tIns="0" anchor="ctr" anchorCtr="0"/>
          <a:lstStyle>
            <a:lvl1pPr algn="ctr">
              <a:spcBef>
                <a:spcPts val="0"/>
              </a:spcBef>
              <a:spcAft>
                <a:spcPts val="0"/>
              </a:spcAft>
              <a:defRPr sz="1800">
                <a:solidFill>
                  <a:schemeClr val="bg1"/>
                </a:solidFill>
              </a:defRPr>
            </a:lvl1pPr>
          </a:lstStyle>
          <a:p>
            <a:pPr lvl="0"/>
            <a:r>
              <a:rPr lang="en-US" dirty="0"/>
              <a:t>Click to edit Master text styles</a:t>
            </a:r>
            <a:endParaRPr lang="en-GB" dirty="0"/>
          </a:p>
        </p:txBody>
      </p:sp>
      <p:sp>
        <p:nvSpPr>
          <p:cNvPr id="16" name="Text Placeholder 3">
            <a:extLst>
              <a:ext uri="{FF2B5EF4-FFF2-40B4-BE49-F238E27FC236}">
                <a16:creationId xmlns:a16="http://schemas.microsoft.com/office/drawing/2014/main" id="{C64BE794-8920-49BD-B5D2-99DF01662EE1}"/>
              </a:ext>
            </a:extLst>
          </p:cNvPr>
          <p:cNvSpPr>
            <a:spLocks noGrp="1"/>
          </p:cNvSpPr>
          <p:nvPr>
            <p:ph type="body" sz="quarter" idx="21"/>
          </p:nvPr>
        </p:nvSpPr>
        <p:spPr>
          <a:xfrm>
            <a:off x="6568964" y="3523355"/>
            <a:ext cx="1994400" cy="1993301"/>
          </a:xfrm>
          <a:prstGeom prst="ellipse">
            <a:avLst/>
          </a:prstGeom>
          <a:solidFill>
            <a:schemeClr val="accent1"/>
          </a:solidFill>
        </p:spPr>
        <p:txBody>
          <a:bodyPr tIns="0" anchor="ctr" anchorCtr="0"/>
          <a:lstStyle>
            <a:lvl1pPr algn="ctr">
              <a:spcBef>
                <a:spcPts val="0"/>
              </a:spcBef>
              <a:spcAft>
                <a:spcPts val="0"/>
              </a:spcAft>
              <a:defRPr sz="1800">
                <a:solidFill>
                  <a:schemeClr val="bg1"/>
                </a:solidFill>
              </a:defRPr>
            </a:lvl1pPr>
          </a:lstStyle>
          <a:p>
            <a:pPr lvl="0"/>
            <a:r>
              <a:rPr lang="en-US" dirty="0"/>
              <a:t>Click to edit Master text styles</a:t>
            </a:r>
            <a:endParaRPr lang="en-GB" dirty="0"/>
          </a:p>
        </p:txBody>
      </p:sp>
      <p:sp>
        <p:nvSpPr>
          <p:cNvPr id="18" name="Text Placeholder 3">
            <a:extLst>
              <a:ext uri="{FF2B5EF4-FFF2-40B4-BE49-F238E27FC236}">
                <a16:creationId xmlns:a16="http://schemas.microsoft.com/office/drawing/2014/main" id="{05C47BBD-BB0F-4432-82AC-97F394325D3F}"/>
              </a:ext>
            </a:extLst>
          </p:cNvPr>
          <p:cNvSpPr>
            <a:spLocks noGrp="1"/>
          </p:cNvSpPr>
          <p:nvPr>
            <p:ph type="body" sz="quarter" idx="23"/>
          </p:nvPr>
        </p:nvSpPr>
        <p:spPr>
          <a:xfrm>
            <a:off x="9614007" y="3523355"/>
            <a:ext cx="1994400" cy="1993301"/>
          </a:xfrm>
          <a:prstGeom prst="ellipse">
            <a:avLst/>
          </a:prstGeom>
          <a:solidFill>
            <a:schemeClr val="accent1"/>
          </a:solidFill>
        </p:spPr>
        <p:txBody>
          <a:bodyPr tIns="0" anchor="ctr" anchorCtr="0"/>
          <a:lstStyle>
            <a:lvl1pPr algn="ctr">
              <a:spcBef>
                <a:spcPts val="0"/>
              </a:spcBef>
              <a:spcAft>
                <a:spcPts val="0"/>
              </a:spcAft>
              <a:defRPr sz="1800">
                <a:solidFill>
                  <a:schemeClr val="bg1"/>
                </a:solidFill>
              </a:defRPr>
            </a:lvl1pPr>
          </a:lstStyle>
          <a:p>
            <a:pPr lvl="0"/>
            <a:r>
              <a:rPr lang="en-US" dirty="0"/>
              <a:t>Click to edit Master text styles</a:t>
            </a:r>
            <a:endParaRPr lang="en-GB" dirty="0"/>
          </a:p>
        </p:txBody>
      </p:sp>
      <p:sp>
        <p:nvSpPr>
          <p:cNvPr id="19" name="Content Placeholder 5">
            <a:extLst>
              <a:ext uri="{FF2B5EF4-FFF2-40B4-BE49-F238E27FC236}">
                <a16:creationId xmlns:a16="http://schemas.microsoft.com/office/drawing/2014/main" id="{54CB4062-B46B-4672-8637-055ADE5B7843}"/>
              </a:ext>
            </a:extLst>
          </p:cNvPr>
          <p:cNvSpPr>
            <a:spLocks noGrp="1"/>
          </p:cNvSpPr>
          <p:nvPr>
            <p:ph sz="quarter" idx="24"/>
          </p:nvPr>
        </p:nvSpPr>
        <p:spPr>
          <a:xfrm>
            <a:off x="463288" y="1341344"/>
            <a:ext cx="1994400" cy="1994400"/>
          </a:xfrm>
          <a:prstGeom prst="ellipse">
            <a:avLst/>
          </a:prstGeom>
          <a:solidFill>
            <a:schemeClr val="bg2"/>
          </a:solidFill>
        </p:spPr>
        <p:txBody>
          <a:bodyPr anchor="ctr" anchorCtr="0"/>
          <a:lstStyle>
            <a:lvl1pPr algn="ctr">
              <a:defRPr>
                <a:solidFill>
                  <a:schemeClr val="bg1"/>
                </a:solidFill>
              </a:defRPr>
            </a:lvl1pPr>
          </a:lstStyle>
          <a:p>
            <a:pPr lvl="0"/>
            <a:r>
              <a:rPr lang="en-US" dirty="0"/>
              <a:t>Click to edit Master text styles</a:t>
            </a:r>
            <a:endParaRPr lang="en-GB" dirty="0"/>
          </a:p>
        </p:txBody>
      </p:sp>
      <p:sp>
        <p:nvSpPr>
          <p:cNvPr id="21" name="Content Placeholder 5">
            <a:extLst>
              <a:ext uri="{FF2B5EF4-FFF2-40B4-BE49-F238E27FC236}">
                <a16:creationId xmlns:a16="http://schemas.microsoft.com/office/drawing/2014/main" id="{F099076D-35ED-40BF-828C-C76B9A0F5509}"/>
              </a:ext>
            </a:extLst>
          </p:cNvPr>
          <p:cNvSpPr>
            <a:spLocks noGrp="1"/>
          </p:cNvSpPr>
          <p:nvPr>
            <p:ph sz="quarter" idx="25"/>
          </p:nvPr>
        </p:nvSpPr>
        <p:spPr>
          <a:xfrm>
            <a:off x="3508331" y="1353894"/>
            <a:ext cx="1994400" cy="1994400"/>
          </a:xfrm>
          <a:prstGeom prst="ellipse">
            <a:avLst/>
          </a:prstGeom>
          <a:solidFill>
            <a:schemeClr val="bg2"/>
          </a:solidFill>
        </p:spPr>
        <p:txBody>
          <a:bodyPr anchor="ctr" anchorCtr="0"/>
          <a:lstStyle>
            <a:lvl1pPr algn="ctr">
              <a:defRPr>
                <a:solidFill>
                  <a:schemeClr val="bg1"/>
                </a:solidFill>
              </a:defRPr>
            </a:lvl1pPr>
          </a:lstStyle>
          <a:p>
            <a:pPr lvl="0"/>
            <a:r>
              <a:rPr lang="en-US" dirty="0"/>
              <a:t>Click to edit Master text styles</a:t>
            </a:r>
            <a:endParaRPr lang="en-GB" dirty="0"/>
          </a:p>
        </p:txBody>
      </p:sp>
      <p:sp>
        <p:nvSpPr>
          <p:cNvPr id="23" name="Content Placeholder 5">
            <a:extLst>
              <a:ext uri="{FF2B5EF4-FFF2-40B4-BE49-F238E27FC236}">
                <a16:creationId xmlns:a16="http://schemas.microsoft.com/office/drawing/2014/main" id="{B6570ADD-E487-45D8-83BF-EC059C86B6D1}"/>
              </a:ext>
            </a:extLst>
          </p:cNvPr>
          <p:cNvSpPr>
            <a:spLocks noGrp="1"/>
          </p:cNvSpPr>
          <p:nvPr>
            <p:ph sz="quarter" idx="26"/>
          </p:nvPr>
        </p:nvSpPr>
        <p:spPr>
          <a:xfrm>
            <a:off x="6553374" y="1353894"/>
            <a:ext cx="1994400" cy="1994400"/>
          </a:xfrm>
          <a:prstGeom prst="ellipse">
            <a:avLst/>
          </a:prstGeom>
          <a:solidFill>
            <a:schemeClr val="bg2"/>
          </a:solidFill>
        </p:spPr>
        <p:txBody>
          <a:bodyPr anchor="ctr" anchorCtr="0"/>
          <a:lstStyle>
            <a:lvl1pPr algn="ctr">
              <a:defRPr>
                <a:solidFill>
                  <a:schemeClr val="bg1"/>
                </a:solidFill>
              </a:defRPr>
            </a:lvl1pPr>
          </a:lstStyle>
          <a:p>
            <a:pPr lvl="0"/>
            <a:r>
              <a:rPr lang="en-US" dirty="0"/>
              <a:t>Click to edit Master text styles</a:t>
            </a:r>
            <a:endParaRPr lang="en-GB" dirty="0"/>
          </a:p>
        </p:txBody>
      </p:sp>
      <p:sp>
        <p:nvSpPr>
          <p:cNvPr id="25" name="Content Placeholder 5">
            <a:extLst>
              <a:ext uri="{FF2B5EF4-FFF2-40B4-BE49-F238E27FC236}">
                <a16:creationId xmlns:a16="http://schemas.microsoft.com/office/drawing/2014/main" id="{32A63245-C870-4656-B494-01AC18F28E80}"/>
              </a:ext>
            </a:extLst>
          </p:cNvPr>
          <p:cNvSpPr>
            <a:spLocks noGrp="1"/>
          </p:cNvSpPr>
          <p:nvPr>
            <p:ph sz="quarter" idx="27"/>
          </p:nvPr>
        </p:nvSpPr>
        <p:spPr>
          <a:xfrm>
            <a:off x="9598417" y="1353894"/>
            <a:ext cx="1994400" cy="1994400"/>
          </a:xfrm>
          <a:prstGeom prst="ellipse">
            <a:avLst/>
          </a:prstGeom>
          <a:solidFill>
            <a:schemeClr val="bg2"/>
          </a:solidFill>
        </p:spPr>
        <p:txBody>
          <a:bodyPr anchor="ctr" anchorCtr="0"/>
          <a:lstStyle>
            <a:lvl1pPr algn="ctr">
              <a:defRPr>
                <a:solidFill>
                  <a:schemeClr val="bg1"/>
                </a:solidFill>
              </a:defRPr>
            </a:lvl1pPr>
          </a:lstStyle>
          <a:p>
            <a:pPr lvl="0"/>
            <a:r>
              <a:rPr lang="en-US" dirty="0"/>
              <a:t>Click to edit Master text styles</a:t>
            </a:r>
            <a:endParaRPr lang="en-GB" dirty="0"/>
          </a:p>
        </p:txBody>
      </p:sp>
    </p:spTree>
    <p:extLst>
      <p:ext uri="{BB962C8B-B14F-4D97-AF65-F5344CB8AC3E}">
        <p14:creationId xmlns:p14="http://schemas.microsoft.com/office/powerpoint/2010/main" val="2474171308"/>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0C6D0-E2BB-4E07-93EF-99540229ABB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91EE90F-1137-4108-8F0B-486E6119B382}"/>
              </a:ext>
            </a:extLst>
          </p:cNvPr>
          <p:cNvSpPr>
            <a:spLocks noGrp="1"/>
          </p:cNvSpPr>
          <p:nvPr>
            <p:ph idx="1"/>
          </p:nvPr>
        </p:nvSpPr>
        <p:spPr>
          <a:xfrm>
            <a:off x="505806" y="2958405"/>
            <a:ext cx="1589087" cy="995058"/>
          </a:xfrm>
        </p:spPr>
        <p:txBody>
          <a:bodyPr lIns="0" rIns="0">
            <a:normAutofit/>
          </a:bodyPr>
          <a:lstStyle>
            <a:lvl1pPr marL="0" indent="0" algn="l">
              <a:buFont typeface="Arial" panose="020B0604020202020204" pitchFamily="34" charset="0"/>
              <a:buNone/>
              <a:defRPr sz="1200" b="1">
                <a:solidFill>
                  <a:schemeClr val="accent1"/>
                </a:solidFill>
              </a:defRPr>
            </a:lvl1pPr>
          </a:lstStyle>
          <a:p>
            <a:pPr lvl="0"/>
            <a:r>
              <a:rPr lang="en-US" dirty="0"/>
              <a:t>Click to edit Master text styles</a:t>
            </a:r>
          </a:p>
        </p:txBody>
      </p:sp>
      <p:sp>
        <p:nvSpPr>
          <p:cNvPr id="8" name="Picture Placeholder 7">
            <a:extLst>
              <a:ext uri="{FF2B5EF4-FFF2-40B4-BE49-F238E27FC236}">
                <a16:creationId xmlns:a16="http://schemas.microsoft.com/office/drawing/2014/main" id="{EBA0C529-A03F-492F-828E-4F33295EEE74}"/>
              </a:ext>
            </a:extLst>
          </p:cNvPr>
          <p:cNvSpPr>
            <a:spLocks noGrp="1"/>
          </p:cNvSpPr>
          <p:nvPr>
            <p:ph type="pic" sz="quarter" idx="13"/>
          </p:nvPr>
        </p:nvSpPr>
        <p:spPr>
          <a:xfrm>
            <a:off x="505806" y="1369317"/>
            <a:ext cx="1589087" cy="1589088"/>
          </a:xfrm>
          <a:prstGeom prst="ellipse">
            <a:avLst/>
          </a:prstGeom>
          <a:solidFill>
            <a:schemeClr val="tx2"/>
          </a:solidFill>
        </p:spPr>
        <p:txBody>
          <a:bodyPr>
            <a:normAutofit/>
          </a:bodyPr>
          <a:lstStyle>
            <a:lvl1pPr marL="0" indent="0">
              <a:buNone/>
              <a:defRPr sz="1200"/>
            </a:lvl1pPr>
          </a:lstStyle>
          <a:p>
            <a:endParaRPr lang="en-GB" dirty="0"/>
          </a:p>
        </p:txBody>
      </p:sp>
      <p:sp>
        <p:nvSpPr>
          <p:cNvPr id="9" name="Content Placeholder 2">
            <a:extLst>
              <a:ext uri="{FF2B5EF4-FFF2-40B4-BE49-F238E27FC236}">
                <a16:creationId xmlns:a16="http://schemas.microsoft.com/office/drawing/2014/main" id="{9B861005-85D3-4312-A243-1A571261DF06}"/>
              </a:ext>
            </a:extLst>
          </p:cNvPr>
          <p:cNvSpPr>
            <a:spLocks noGrp="1"/>
          </p:cNvSpPr>
          <p:nvPr>
            <p:ph idx="14"/>
          </p:nvPr>
        </p:nvSpPr>
        <p:spPr>
          <a:xfrm>
            <a:off x="2422040" y="2959798"/>
            <a:ext cx="1589087" cy="995058"/>
          </a:xfrm>
        </p:spPr>
        <p:txBody>
          <a:bodyPr lIns="0" rIns="0">
            <a:normAutofit/>
          </a:bodyPr>
          <a:lstStyle>
            <a:lvl1pPr marL="0" indent="0" algn="l">
              <a:buFont typeface="Arial" panose="020B0604020202020204" pitchFamily="34" charset="0"/>
              <a:buNone/>
              <a:defRPr sz="1200" b="1">
                <a:solidFill>
                  <a:schemeClr val="accent1"/>
                </a:solidFill>
              </a:defRPr>
            </a:lvl1pPr>
          </a:lstStyle>
          <a:p>
            <a:pPr lvl="0"/>
            <a:r>
              <a:rPr lang="en-US" dirty="0"/>
              <a:t>Click to edit Master text styles</a:t>
            </a:r>
          </a:p>
        </p:txBody>
      </p:sp>
      <p:sp>
        <p:nvSpPr>
          <p:cNvPr id="10" name="Picture Placeholder 7">
            <a:extLst>
              <a:ext uri="{FF2B5EF4-FFF2-40B4-BE49-F238E27FC236}">
                <a16:creationId xmlns:a16="http://schemas.microsoft.com/office/drawing/2014/main" id="{12932B50-B7AE-423C-B70F-045C434E0345}"/>
              </a:ext>
            </a:extLst>
          </p:cNvPr>
          <p:cNvSpPr>
            <a:spLocks noGrp="1"/>
          </p:cNvSpPr>
          <p:nvPr>
            <p:ph type="pic" sz="quarter" idx="15"/>
          </p:nvPr>
        </p:nvSpPr>
        <p:spPr>
          <a:xfrm>
            <a:off x="2422040" y="1369317"/>
            <a:ext cx="1589087" cy="1589088"/>
          </a:xfrm>
          <a:prstGeom prst="ellipse">
            <a:avLst/>
          </a:prstGeom>
          <a:solidFill>
            <a:schemeClr val="tx2"/>
          </a:solidFill>
        </p:spPr>
        <p:txBody>
          <a:bodyPr>
            <a:normAutofit/>
          </a:bodyPr>
          <a:lstStyle>
            <a:lvl1pPr marL="0" indent="0">
              <a:buNone/>
              <a:defRPr sz="1200"/>
            </a:lvl1pPr>
          </a:lstStyle>
          <a:p>
            <a:endParaRPr lang="en-GB"/>
          </a:p>
        </p:txBody>
      </p:sp>
      <p:sp>
        <p:nvSpPr>
          <p:cNvPr id="11" name="Content Placeholder 2">
            <a:extLst>
              <a:ext uri="{FF2B5EF4-FFF2-40B4-BE49-F238E27FC236}">
                <a16:creationId xmlns:a16="http://schemas.microsoft.com/office/drawing/2014/main" id="{016E2F43-6BCC-49D2-B764-65D7489F4F23}"/>
              </a:ext>
            </a:extLst>
          </p:cNvPr>
          <p:cNvSpPr>
            <a:spLocks noGrp="1"/>
          </p:cNvSpPr>
          <p:nvPr>
            <p:ph idx="16"/>
          </p:nvPr>
        </p:nvSpPr>
        <p:spPr>
          <a:xfrm>
            <a:off x="505806" y="3952903"/>
            <a:ext cx="1589087" cy="1743243"/>
          </a:xfrm>
        </p:spPr>
        <p:txBody>
          <a:bodyPr lIns="0" rIns="0">
            <a:normAutofit/>
          </a:bodyPr>
          <a:lstStyle>
            <a:lvl1pPr marL="0" indent="0" algn="l">
              <a:buFont typeface="Arial" panose="020B0604020202020204" pitchFamily="34" charset="0"/>
              <a:buNone/>
              <a:defRPr sz="1400" b="0"/>
            </a:lvl1pPr>
          </a:lstStyle>
          <a:p>
            <a:pPr lvl="0"/>
            <a:r>
              <a:rPr lang="en-US" dirty="0"/>
              <a:t>Click to edit Master text styles</a:t>
            </a:r>
          </a:p>
        </p:txBody>
      </p:sp>
      <p:sp>
        <p:nvSpPr>
          <p:cNvPr id="12" name="Content Placeholder 2">
            <a:extLst>
              <a:ext uri="{FF2B5EF4-FFF2-40B4-BE49-F238E27FC236}">
                <a16:creationId xmlns:a16="http://schemas.microsoft.com/office/drawing/2014/main" id="{1B936605-B6EA-4A22-823C-35D438B0D403}"/>
              </a:ext>
            </a:extLst>
          </p:cNvPr>
          <p:cNvSpPr>
            <a:spLocks noGrp="1"/>
          </p:cNvSpPr>
          <p:nvPr>
            <p:ph idx="17"/>
          </p:nvPr>
        </p:nvSpPr>
        <p:spPr>
          <a:xfrm>
            <a:off x="2422040" y="3953739"/>
            <a:ext cx="1589087" cy="1743243"/>
          </a:xfrm>
        </p:spPr>
        <p:txBody>
          <a:bodyPr lIns="0" rIns="0">
            <a:normAutofit/>
          </a:bodyPr>
          <a:lstStyle>
            <a:lvl1pPr marL="0" indent="0" algn="l">
              <a:buFont typeface="Arial" panose="020B0604020202020204" pitchFamily="34" charset="0"/>
              <a:buNone/>
              <a:defRPr sz="1400" b="0"/>
            </a:lvl1pPr>
          </a:lstStyle>
          <a:p>
            <a:pPr lvl="0"/>
            <a:r>
              <a:rPr lang="en-US" dirty="0"/>
              <a:t>Click to edit Master text styles</a:t>
            </a:r>
          </a:p>
        </p:txBody>
      </p:sp>
      <p:sp>
        <p:nvSpPr>
          <p:cNvPr id="13" name="Content Placeholder 2">
            <a:extLst>
              <a:ext uri="{FF2B5EF4-FFF2-40B4-BE49-F238E27FC236}">
                <a16:creationId xmlns:a16="http://schemas.microsoft.com/office/drawing/2014/main" id="{FEA9B56F-0796-42E6-9159-BE5CBBA72DF5}"/>
              </a:ext>
            </a:extLst>
          </p:cNvPr>
          <p:cNvSpPr>
            <a:spLocks noGrp="1"/>
          </p:cNvSpPr>
          <p:nvPr>
            <p:ph idx="18"/>
          </p:nvPr>
        </p:nvSpPr>
        <p:spPr>
          <a:xfrm>
            <a:off x="4338274" y="2959799"/>
            <a:ext cx="1589087" cy="995058"/>
          </a:xfrm>
        </p:spPr>
        <p:txBody>
          <a:bodyPr lIns="0" rIns="0">
            <a:normAutofit/>
          </a:bodyPr>
          <a:lstStyle>
            <a:lvl1pPr marL="0" indent="0" algn="l">
              <a:buFont typeface="Arial" panose="020B0604020202020204" pitchFamily="34" charset="0"/>
              <a:buNone/>
              <a:defRPr sz="1200" b="1">
                <a:solidFill>
                  <a:schemeClr val="accent1"/>
                </a:solidFill>
              </a:defRPr>
            </a:lvl1pPr>
          </a:lstStyle>
          <a:p>
            <a:pPr lvl="0"/>
            <a:r>
              <a:rPr lang="en-US" dirty="0"/>
              <a:t>Click to edit Master text styles</a:t>
            </a:r>
          </a:p>
        </p:txBody>
      </p:sp>
      <p:sp>
        <p:nvSpPr>
          <p:cNvPr id="14" name="Picture Placeholder 7">
            <a:extLst>
              <a:ext uri="{FF2B5EF4-FFF2-40B4-BE49-F238E27FC236}">
                <a16:creationId xmlns:a16="http://schemas.microsoft.com/office/drawing/2014/main" id="{666B96F8-A013-4A4D-9483-2A2718A048BF}"/>
              </a:ext>
            </a:extLst>
          </p:cNvPr>
          <p:cNvSpPr>
            <a:spLocks noGrp="1"/>
          </p:cNvSpPr>
          <p:nvPr>
            <p:ph type="pic" sz="quarter" idx="19"/>
          </p:nvPr>
        </p:nvSpPr>
        <p:spPr>
          <a:xfrm>
            <a:off x="4338274" y="1369317"/>
            <a:ext cx="1589087" cy="1589088"/>
          </a:xfrm>
          <a:prstGeom prst="ellipse">
            <a:avLst/>
          </a:prstGeom>
          <a:solidFill>
            <a:schemeClr val="tx2"/>
          </a:solidFill>
        </p:spPr>
        <p:txBody>
          <a:bodyPr>
            <a:normAutofit/>
          </a:bodyPr>
          <a:lstStyle>
            <a:lvl1pPr marL="0" indent="0">
              <a:buNone/>
              <a:defRPr sz="1200"/>
            </a:lvl1pPr>
          </a:lstStyle>
          <a:p>
            <a:endParaRPr lang="en-GB"/>
          </a:p>
        </p:txBody>
      </p:sp>
      <p:sp>
        <p:nvSpPr>
          <p:cNvPr id="15" name="Content Placeholder 2">
            <a:extLst>
              <a:ext uri="{FF2B5EF4-FFF2-40B4-BE49-F238E27FC236}">
                <a16:creationId xmlns:a16="http://schemas.microsoft.com/office/drawing/2014/main" id="{96DF7E28-AC6F-453C-8226-B716648728B9}"/>
              </a:ext>
            </a:extLst>
          </p:cNvPr>
          <p:cNvSpPr>
            <a:spLocks noGrp="1"/>
          </p:cNvSpPr>
          <p:nvPr>
            <p:ph idx="20"/>
          </p:nvPr>
        </p:nvSpPr>
        <p:spPr>
          <a:xfrm>
            <a:off x="6254508" y="2959799"/>
            <a:ext cx="1589087" cy="995058"/>
          </a:xfrm>
        </p:spPr>
        <p:txBody>
          <a:bodyPr lIns="0" rIns="0">
            <a:normAutofit/>
          </a:bodyPr>
          <a:lstStyle>
            <a:lvl1pPr marL="0" indent="0" algn="l">
              <a:buFont typeface="Arial" panose="020B0604020202020204" pitchFamily="34" charset="0"/>
              <a:buNone/>
              <a:defRPr sz="1200" b="1">
                <a:solidFill>
                  <a:schemeClr val="accent1"/>
                </a:solidFill>
              </a:defRPr>
            </a:lvl1pPr>
          </a:lstStyle>
          <a:p>
            <a:pPr lvl="0"/>
            <a:r>
              <a:rPr lang="en-US" dirty="0"/>
              <a:t>Click to edit Master text styles</a:t>
            </a:r>
          </a:p>
        </p:txBody>
      </p:sp>
      <p:sp>
        <p:nvSpPr>
          <p:cNvPr id="16" name="Picture Placeholder 7">
            <a:extLst>
              <a:ext uri="{FF2B5EF4-FFF2-40B4-BE49-F238E27FC236}">
                <a16:creationId xmlns:a16="http://schemas.microsoft.com/office/drawing/2014/main" id="{3875B0AB-A6C9-4062-B3F5-99F5F6F4E2D5}"/>
              </a:ext>
            </a:extLst>
          </p:cNvPr>
          <p:cNvSpPr>
            <a:spLocks noGrp="1"/>
          </p:cNvSpPr>
          <p:nvPr>
            <p:ph type="pic" sz="quarter" idx="21"/>
          </p:nvPr>
        </p:nvSpPr>
        <p:spPr>
          <a:xfrm>
            <a:off x="6254508" y="1369317"/>
            <a:ext cx="1589087" cy="1589088"/>
          </a:xfrm>
          <a:prstGeom prst="ellipse">
            <a:avLst/>
          </a:prstGeom>
          <a:solidFill>
            <a:schemeClr val="tx2"/>
          </a:solidFill>
        </p:spPr>
        <p:txBody>
          <a:bodyPr>
            <a:normAutofit/>
          </a:bodyPr>
          <a:lstStyle>
            <a:lvl1pPr marL="0" indent="0">
              <a:buNone/>
              <a:defRPr sz="1200"/>
            </a:lvl1pPr>
          </a:lstStyle>
          <a:p>
            <a:endParaRPr lang="en-GB"/>
          </a:p>
        </p:txBody>
      </p:sp>
      <p:sp>
        <p:nvSpPr>
          <p:cNvPr id="17" name="Content Placeholder 2">
            <a:extLst>
              <a:ext uri="{FF2B5EF4-FFF2-40B4-BE49-F238E27FC236}">
                <a16:creationId xmlns:a16="http://schemas.microsoft.com/office/drawing/2014/main" id="{41A90BFE-F19E-4274-A3FA-4F9A7F8352A8}"/>
              </a:ext>
            </a:extLst>
          </p:cNvPr>
          <p:cNvSpPr>
            <a:spLocks noGrp="1"/>
          </p:cNvSpPr>
          <p:nvPr>
            <p:ph idx="22"/>
          </p:nvPr>
        </p:nvSpPr>
        <p:spPr>
          <a:xfrm>
            <a:off x="4338274" y="3954019"/>
            <a:ext cx="1589087" cy="1743243"/>
          </a:xfrm>
        </p:spPr>
        <p:txBody>
          <a:bodyPr lIns="0" rIns="0">
            <a:normAutofit/>
          </a:bodyPr>
          <a:lstStyle>
            <a:lvl1pPr marL="0" indent="0" algn="l">
              <a:buFont typeface="Arial" panose="020B0604020202020204" pitchFamily="34" charset="0"/>
              <a:buNone/>
              <a:defRPr sz="1400" b="0"/>
            </a:lvl1pPr>
          </a:lstStyle>
          <a:p>
            <a:pPr lvl="0"/>
            <a:r>
              <a:rPr lang="en-US" dirty="0"/>
              <a:t>Click to edit Master text styles</a:t>
            </a:r>
          </a:p>
        </p:txBody>
      </p:sp>
      <p:sp>
        <p:nvSpPr>
          <p:cNvPr id="18" name="Content Placeholder 2">
            <a:extLst>
              <a:ext uri="{FF2B5EF4-FFF2-40B4-BE49-F238E27FC236}">
                <a16:creationId xmlns:a16="http://schemas.microsoft.com/office/drawing/2014/main" id="{4E6E7055-2CF4-48EA-873B-0B9A11FD624C}"/>
              </a:ext>
            </a:extLst>
          </p:cNvPr>
          <p:cNvSpPr>
            <a:spLocks noGrp="1"/>
          </p:cNvSpPr>
          <p:nvPr>
            <p:ph idx="23"/>
          </p:nvPr>
        </p:nvSpPr>
        <p:spPr>
          <a:xfrm>
            <a:off x="6254508" y="3954295"/>
            <a:ext cx="1589087" cy="1743243"/>
          </a:xfrm>
        </p:spPr>
        <p:txBody>
          <a:bodyPr lIns="0" rIns="0">
            <a:normAutofit/>
          </a:bodyPr>
          <a:lstStyle>
            <a:lvl1pPr marL="0" indent="0" algn="l">
              <a:buFont typeface="Arial" panose="020B0604020202020204" pitchFamily="34" charset="0"/>
              <a:buNone/>
              <a:defRPr sz="1400" b="0"/>
            </a:lvl1pPr>
          </a:lstStyle>
          <a:p>
            <a:pPr lvl="0"/>
            <a:r>
              <a:rPr lang="en-US" dirty="0"/>
              <a:t>Click to edit Master text styles</a:t>
            </a:r>
          </a:p>
        </p:txBody>
      </p:sp>
      <p:sp>
        <p:nvSpPr>
          <p:cNvPr id="19" name="Content Placeholder 2">
            <a:extLst>
              <a:ext uri="{FF2B5EF4-FFF2-40B4-BE49-F238E27FC236}">
                <a16:creationId xmlns:a16="http://schemas.microsoft.com/office/drawing/2014/main" id="{ABF88812-9976-478E-9585-5BE38739BCEF}"/>
              </a:ext>
            </a:extLst>
          </p:cNvPr>
          <p:cNvSpPr>
            <a:spLocks noGrp="1"/>
          </p:cNvSpPr>
          <p:nvPr>
            <p:ph idx="24"/>
          </p:nvPr>
        </p:nvSpPr>
        <p:spPr>
          <a:xfrm>
            <a:off x="8170742" y="2958405"/>
            <a:ext cx="1589087" cy="995058"/>
          </a:xfrm>
        </p:spPr>
        <p:txBody>
          <a:bodyPr lIns="0" rIns="0">
            <a:normAutofit/>
          </a:bodyPr>
          <a:lstStyle>
            <a:lvl1pPr marL="0" indent="0" algn="l">
              <a:buFont typeface="Arial" panose="020B0604020202020204" pitchFamily="34" charset="0"/>
              <a:buNone/>
              <a:defRPr sz="1200" b="1">
                <a:solidFill>
                  <a:schemeClr val="accent1"/>
                </a:solidFill>
              </a:defRPr>
            </a:lvl1pPr>
          </a:lstStyle>
          <a:p>
            <a:pPr lvl="0"/>
            <a:r>
              <a:rPr lang="en-US" dirty="0"/>
              <a:t>Click to edit Master text styles</a:t>
            </a:r>
          </a:p>
        </p:txBody>
      </p:sp>
      <p:sp>
        <p:nvSpPr>
          <p:cNvPr id="20" name="Picture Placeholder 7">
            <a:extLst>
              <a:ext uri="{FF2B5EF4-FFF2-40B4-BE49-F238E27FC236}">
                <a16:creationId xmlns:a16="http://schemas.microsoft.com/office/drawing/2014/main" id="{D4D710A8-299B-4EFB-97DE-CD91AAE262AE}"/>
              </a:ext>
            </a:extLst>
          </p:cNvPr>
          <p:cNvSpPr>
            <a:spLocks noGrp="1"/>
          </p:cNvSpPr>
          <p:nvPr>
            <p:ph type="pic" sz="quarter" idx="25"/>
          </p:nvPr>
        </p:nvSpPr>
        <p:spPr>
          <a:xfrm>
            <a:off x="8170742" y="1369317"/>
            <a:ext cx="1589087" cy="1589088"/>
          </a:xfrm>
          <a:prstGeom prst="ellipse">
            <a:avLst/>
          </a:prstGeom>
          <a:solidFill>
            <a:schemeClr val="tx2"/>
          </a:solidFill>
        </p:spPr>
        <p:txBody>
          <a:bodyPr>
            <a:normAutofit/>
          </a:bodyPr>
          <a:lstStyle>
            <a:lvl1pPr marL="0" indent="0">
              <a:buNone/>
              <a:defRPr sz="1200"/>
            </a:lvl1pPr>
          </a:lstStyle>
          <a:p>
            <a:endParaRPr lang="en-GB"/>
          </a:p>
        </p:txBody>
      </p:sp>
      <p:sp>
        <p:nvSpPr>
          <p:cNvPr id="21" name="Content Placeholder 2">
            <a:extLst>
              <a:ext uri="{FF2B5EF4-FFF2-40B4-BE49-F238E27FC236}">
                <a16:creationId xmlns:a16="http://schemas.microsoft.com/office/drawing/2014/main" id="{DF5E8C88-4F72-446C-811E-2A58E100876B}"/>
              </a:ext>
            </a:extLst>
          </p:cNvPr>
          <p:cNvSpPr>
            <a:spLocks noGrp="1"/>
          </p:cNvSpPr>
          <p:nvPr>
            <p:ph idx="26"/>
          </p:nvPr>
        </p:nvSpPr>
        <p:spPr>
          <a:xfrm>
            <a:off x="10086976" y="2958405"/>
            <a:ext cx="1589087" cy="995058"/>
          </a:xfrm>
        </p:spPr>
        <p:txBody>
          <a:bodyPr lIns="0" rIns="0">
            <a:normAutofit/>
          </a:bodyPr>
          <a:lstStyle>
            <a:lvl1pPr marL="0" indent="0" algn="l">
              <a:buFont typeface="Arial" panose="020B0604020202020204" pitchFamily="34" charset="0"/>
              <a:buNone/>
              <a:defRPr sz="1200" b="1">
                <a:solidFill>
                  <a:schemeClr val="accent1"/>
                </a:solidFill>
              </a:defRPr>
            </a:lvl1pPr>
          </a:lstStyle>
          <a:p>
            <a:pPr lvl="0"/>
            <a:r>
              <a:rPr lang="en-US" dirty="0"/>
              <a:t>Click to edit Master text styles</a:t>
            </a:r>
          </a:p>
        </p:txBody>
      </p:sp>
      <p:sp>
        <p:nvSpPr>
          <p:cNvPr id="22" name="Picture Placeholder 7">
            <a:extLst>
              <a:ext uri="{FF2B5EF4-FFF2-40B4-BE49-F238E27FC236}">
                <a16:creationId xmlns:a16="http://schemas.microsoft.com/office/drawing/2014/main" id="{F112889D-8113-4BFB-9D12-1F6F9671BBAB}"/>
              </a:ext>
            </a:extLst>
          </p:cNvPr>
          <p:cNvSpPr>
            <a:spLocks noGrp="1"/>
          </p:cNvSpPr>
          <p:nvPr>
            <p:ph type="pic" sz="quarter" idx="27"/>
          </p:nvPr>
        </p:nvSpPr>
        <p:spPr>
          <a:xfrm>
            <a:off x="10086976" y="1369317"/>
            <a:ext cx="1589087" cy="1589088"/>
          </a:xfrm>
          <a:prstGeom prst="ellipse">
            <a:avLst/>
          </a:prstGeom>
          <a:solidFill>
            <a:schemeClr val="tx2"/>
          </a:solidFill>
        </p:spPr>
        <p:txBody>
          <a:bodyPr>
            <a:normAutofit/>
          </a:bodyPr>
          <a:lstStyle>
            <a:lvl1pPr marL="0" indent="0">
              <a:buNone/>
              <a:defRPr sz="1200"/>
            </a:lvl1pPr>
          </a:lstStyle>
          <a:p>
            <a:endParaRPr lang="en-GB"/>
          </a:p>
        </p:txBody>
      </p:sp>
      <p:sp>
        <p:nvSpPr>
          <p:cNvPr id="23" name="Content Placeholder 2">
            <a:extLst>
              <a:ext uri="{FF2B5EF4-FFF2-40B4-BE49-F238E27FC236}">
                <a16:creationId xmlns:a16="http://schemas.microsoft.com/office/drawing/2014/main" id="{84BEE454-3673-4F53-AD0C-71C8A99293C0}"/>
              </a:ext>
            </a:extLst>
          </p:cNvPr>
          <p:cNvSpPr>
            <a:spLocks noGrp="1"/>
          </p:cNvSpPr>
          <p:nvPr>
            <p:ph idx="28"/>
          </p:nvPr>
        </p:nvSpPr>
        <p:spPr>
          <a:xfrm>
            <a:off x="8170742" y="3953182"/>
            <a:ext cx="1589087" cy="1743243"/>
          </a:xfrm>
        </p:spPr>
        <p:txBody>
          <a:bodyPr lIns="0" rIns="0">
            <a:normAutofit/>
          </a:bodyPr>
          <a:lstStyle>
            <a:lvl1pPr marL="0" indent="0" algn="l">
              <a:buFont typeface="Arial" panose="020B0604020202020204" pitchFamily="34" charset="0"/>
              <a:buNone/>
              <a:defRPr sz="1400" b="0"/>
            </a:lvl1pPr>
          </a:lstStyle>
          <a:p>
            <a:pPr lvl="0"/>
            <a:r>
              <a:rPr lang="en-US" dirty="0"/>
              <a:t>Click to edit Master text styles</a:t>
            </a:r>
          </a:p>
        </p:txBody>
      </p:sp>
      <p:sp>
        <p:nvSpPr>
          <p:cNvPr id="24" name="Content Placeholder 2">
            <a:extLst>
              <a:ext uri="{FF2B5EF4-FFF2-40B4-BE49-F238E27FC236}">
                <a16:creationId xmlns:a16="http://schemas.microsoft.com/office/drawing/2014/main" id="{AFAB7E51-5EB2-4A71-AA5E-04B557CC010B}"/>
              </a:ext>
            </a:extLst>
          </p:cNvPr>
          <p:cNvSpPr>
            <a:spLocks noGrp="1"/>
          </p:cNvSpPr>
          <p:nvPr>
            <p:ph idx="29"/>
          </p:nvPr>
        </p:nvSpPr>
        <p:spPr>
          <a:xfrm>
            <a:off x="10086976" y="3953459"/>
            <a:ext cx="1589087" cy="1743243"/>
          </a:xfrm>
        </p:spPr>
        <p:txBody>
          <a:bodyPr lIns="0" rIns="0">
            <a:normAutofit/>
          </a:bodyPr>
          <a:lstStyle>
            <a:lvl1pPr marL="0" indent="0" algn="l">
              <a:buFont typeface="Arial" panose="020B0604020202020204" pitchFamily="34" charset="0"/>
              <a:buNone/>
              <a:defRPr sz="1400" b="0"/>
            </a:lvl1pPr>
          </a:lstStyle>
          <a:p>
            <a:pPr lvl="0"/>
            <a:r>
              <a:rPr lang="en-US" dirty="0"/>
              <a:t>Click to edit Master text styles</a:t>
            </a:r>
          </a:p>
        </p:txBody>
      </p:sp>
    </p:spTree>
    <p:extLst>
      <p:ext uri="{BB962C8B-B14F-4D97-AF65-F5344CB8AC3E}">
        <p14:creationId xmlns:p14="http://schemas.microsoft.com/office/powerpoint/2010/main" val="321034826"/>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extLst>
    <p:ext uri="{DCECCB84-F9BA-43D5-87BE-67443E8EF086}">
      <p15:sldGuideLst xmlns:p15="http://schemas.microsoft.com/office/powerpoint/2012/main">
        <p15:guide id="1" pos="288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0C6D0-E2BB-4E07-93EF-99540229ABB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91EE90F-1137-4108-8F0B-486E6119B382}"/>
              </a:ext>
            </a:extLst>
          </p:cNvPr>
          <p:cNvSpPr>
            <a:spLocks noGrp="1"/>
          </p:cNvSpPr>
          <p:nvPr>
            <p:ph idx="1"/>
          </p:nvPr>
        </p:nvSpPr>
        <p:spPr>
          <a:xfrm>
            <a:off x="505806" y="3103759"/>
            <a:ext cx="1830312" cy="849703"/>
          </a:xfrm>
        </p:spPr>
        <p:txBody>
          <a:bodyPr lIns="0" rIns="0">
            <a:normAutofit/>
          </a:bodyPr>
          <a:lstStyle>
            <a:lvl1pPr marL="0" indent="0" algn="l">
              <a:buFont typeface="Arial" panose="020B0604020202020204" pitchFamily="34" charset="0"/>
              <a:buNone/>
              <a:defRPr sz="1400" b="1">
                <a:solidFill>
                  <a:schemeClr val="accent1"/>
                </a:solidFill>
              </a:defRPr>
            </a:lvl1pPr>
          </a:lstStyle>
          <a:p>
            <a:pPr lvl="0"/>
            <a:r>
              <a:rPr lang="en-US" dirty="0"/>
              <a:t>Click to edit Master text styles</a:t>
            </a:r>
          </a:p>
        </p:txBody>
      </p:sp>
      <p:sp>
        <p:nvSpPr>
          <p:cNvPr id="8" name="Picture Placeholder 7">
            <a:extLst>
              <a:ext uri="{FF2B5EF4-FFF2-40B4-BE49-F238E27FC236}">
                <a16:creationId xmlns:a16="http://schemas.microsoft.com/office/drawing/2014/main" id="{EBA0C529-A03F-492F-828E-4F33295EEE74}"/>
              </a:ext>
            </a:extLst>
          </p:cNvPr>
          <p:cNvSpPr>
            <a:spLocks noGrp="1"/>
          </p:cNvSpPr>
          <p:nvPr>
            <p:ph type="pic" sz="quarter" idx="13"/>
          </p:nvPr>
        </p:nvSpPr>
        <p:spPr>
          <a:xfrm>
            <a:off x="483399" y="1163246"/>
            <a:ext cx="1886145" cy="1886146"/>
          </a:xfrm>
          <a:prstGeom prst="ellipse">
            <a:avLst/>
          </a:prstGeom>
          <a:solidFill>
            <a:schemeClr val="tx2"/>
          </a:solidFill>
        </p:spPr>
        <p:txBody>
          <a:bodyPr>
            <a:normAutofit/>
          </a:bodyPr>
          <a:lstStyle>
            <a:lvl1pPr marL="0" indent="0">
              <a:buNone/>
              <a:defRPr sz="1200"/>
            </a:lvl1pPr>
          </a:lstStyle>
          <a:p>
            <a:endParaRPr lang="en-GB" dirty="0"/>
          </a:p>
        </p:txBody>
      </p:sp>
      <p:sp>
        <p:nvSpPr>
          <p:cNvPr id="9" name="Content Placeholder 2">
            <a:extLst>
              <a:ext uri="{FF2B5EF4-FFF2-40B4-BE49-F238E27FC236}">
                <a16:creationId xmlns:a16="http://schemas.microsoft.com/office/drawing/2014/main" id="{9B861005-85D3-4312-A243-1A571261DF06}"/>
              </a:ext>
            </a:extLst>
          </p:cNvPr>
          <p:cNvSpPr>
            <a:spLocks noGrp="1"/>
          </p:cNvSpPr>
          <p:nvPr>
            <p:ph idx="14"/>
          </p:nvPr>
        </p:nvSpPr>
        <p:spPr>
          <a:xfrm>
            <a:off x="3577807" y="3105152"/>
            <a:ext cx="1886145" cy="849703"/>
          </a:xfrm>
        </p:spPr>
        <p:txBody>
          <a:bodyPr lIns="0" rIns="0">
            <a:normAutofit/>
          </a:bodyPr>
          <a:lstStyle>
            <a:lvl1pPr marL="0" indent="0" algn="l">
              <a:buFont typeface="Arial" panose="020B0604020202020204" pitchFamily="34" charset="0"/>
              <a:buNone/>
              <a:defRPr sz="1400" b="1">
                <a:solidFill>
                  <a:schemeClr val="accent1"/>
                </a:solidFill>
              </a:defRPr>
            </a:lvl1pPr>
          </a:lstStyle>
          <a:p>
            <a:pPr lvl="0"/>
            <a:r>
              <a:rPr lang="en-US" dirty="0"/>
              <a:t>Click to edit Master text styles</a:t>
            </a:r>
          </a:p>
        </p:txBody>
      </p:sp>
      <p:sp>
        <p:nvSpPr>
          <p:cNvPr id="10" name="Picture Placeholder 7">
            <a:extLst>
              <a:ext uri="{FF2B5EF4-FFF2-40B4-BE49-F238E27FC236}">
                <a16:creationId xmlns:a16="http://schemas.microsoft.com/office/drawing/2014/main" id="{12932B50-B7AE-423C-B70F-045C434E0345}"/>
              </a:ext>
            </a:extLst>
          </p:cNvPr>
          <p:cNvSpPr>
            <a:spLocks noGrp="1"/>
          </p:cNvSpPr>
          <p:nvPr>
            <p:ph type="pic" sz="quarter" idx="15"/>
          </p:nvPr>
        </p:nvSpPr>
        <p:spPr>
          <a:xfrm>
            <a:off x="3600091" y="1163246"/>
            <a:ext cx="1886145" cy="1886146"/>
          </a:xfrm>
          <a:prstGeom prst="ellipse">
            <a:avLst/>
          </a:prstGeom>
          <a:solidFill>
            <a:schemeClr val="tx2"/>
          </a:solidFill>
        </p:spPr>
        <p:txBody>
          <a:bodyPr>
            <a:normAutofit/>
          </a:bodyPr>
          <a:lstStyle>
            <a:lvl1pPr marL="0" indent="0">
              <a:buNone/>
              <a:defRPr sz="1200"/>
            </a:lvl1pPr>
          </a:lstStyle>
          <a:p>
            <a:endParaRPr lang="en-GB"/>
          </a:p>
        </p:txBody>
      </p:sp>
      <p:sp>
        <p:nvSpPr>
          <p:cNvPr id="11" name="Content Placeholder 2">
            <a:extLst>
              <a:ext uri="{FF2B5EF4-FFF2-40B4-BE49-F238E27FC236}">
                <a16:creationId xmlns:a16="http://schemas.microsoft.com/office/drawing/2014/main" id="{016E2F43-6BCC-49D2-B764-65D7489F4F23}"/>
              </a:ext>
            </a:extLst>
          </p:cNvPr>
          <p:cNvSpPr>
            <a:spLocks noGrp="1"/>
          </p:cNvSpPr>
          <p:nvPr>
            <p:ph idx="16"/>
          </p:nvPr>
        </p:nvSpPr>
        <p:spPr>
          <a:xfrm>
            <a:off x="505806" y="3952903"/>
            <a:ext cx="1830312" cy="1743243"/>
          </a:xfrm>
        </p:spPr>
        <p:txBody>
          <a:bodyPr lIns="0" rIns="0">
            <a:normAutofit/>
          </a:bodyPr>
          <a:lstStyle>
            <a:lvl1pPr marL="0" indent="0" algn="l">
              <a:buFont typeface="Arial" panose="020B0604020202020204" pitchFamily="34" charset="0"/>
              <a:buNone/>
              <a:defRPr sz="1400" b="0"/>
            </a:lvl1pPr>
          </a:lstStyle>
          <a:p>
            <a:pPr lvl="0"/>
            <a:r>
              <a:rPr lang="en-US" dirty="0"/>
              <a:t>Click to edit Master text styles</a:t>
            </a:r>
          </a:p>
        </p:txBody>
      </p:sp>
      <p:sp>
        <p:nvSpPr>
          <p:cNvPr id="12" name="Content Placeholder 2">
            <a:extLst>
              <a:ext uri="{FF2B5EF4-FFF2-40B4-BE49-F238E27FC236}">
                <a16:creationId xmlns:a16="http://schemas.microsoft.com/office/drawing/2014/main" id="{1B936605-B6EA-4A22-823C-35D438B0D403}"/>
              </a:ext>
            </a:extLst>
          </p:cNvPr>
          <p:cNvSpPr>
            <a:spLocks noGrp="1"/>
          </p:cNvSpPr>
          <p:nvPr>
            <p:ph idx="17"/>
          </p:nvPr>
        </p:nvSpPr>
        <p:spPr>
          <a:xfrm>
            <a:off x="3577807" y="3953739"/>
            <a:ext cx="1886145" cy="1743243"/>
          </a:xfrm>
        </p:spPr>
        <p:txBody>
          <a:bodyPr lIns="0" rIns="0">
            <a:normAutofit/>
          </a:bodyPr>
          <a:lstStyle>
            <a:lvl1pPr marL="0" indent="0" algn="l">
              <a:buFont typeface="Arial" panose="020B0604020202020204" pitchFamily="34" charset="0"/>
              <a:buNone/>
              <a:defRPr sz="1400" b="0"/>
            </a:lvl1pPr>
          </a:lstStyle>
          <a:p>
            <a:pPr lvl="0"/>
            <a:r>
              <a:rPr lang="en-US" dirty="0"/>
              <a:t>Click to edit Master text styles</a:t>
            </a:r>
          </a:p>
        </p:txBody>
      </p:sp>
      <p:sp>
        <p:nvSpPr>
          <p:cNvPr id="13" name="Content Placeholder 2">
            <a:extLst>
              <a:ext uri="{FF2B5EF4-FFF2-40B4-BE49-F238E27FC236}">
                <a16:creationId xmlns:a16="http://schemas.microsoft.com/office/drawing/2014/main" id="{FEA9B56F-0796-42E6-9159-BE5CBBA72DF5}"/>
              </a:ext>
            </a:extLst>
          </p:cNvPr>
          <p:cNvSpPr>
            <a:spLocks noGrp="1"/>
          </p:cNvSpPr>
          <p:nvPr>
            <p:ph idx="18"/>
          </p:nvPr>
        </p:nvSpPr>
        <p:spPr>
          <a:xfrm>
            <a:off x="6705641" y="3105153"/>
            <a:ext cx="1886145" cy="849703"/>
          </a:xfrm>
        </p:spPr>
        <p:txBody>
          <a:bodyPr lIns="0" rIns="0">
            <a:normAutofit/>
          </a:bodyPr>
          <a:lstStyle>
            <a:lvl1pPr marL="0" indent="0" algn="l">
              <a:buFont typeface="Arial" panose="020B0604020202020204" pitchFamily="34" charset="0"/>
              <a:buNone/>
              <a:defRPr sz="1400" b="1">
                <a:solidFill>
                  <a:schemeClr val="accent1"/>
                </a:solidFill>
              </a:defRPr>
            </a:lvl1pPr>
          </a:lstStyle>
          <a:p>
            <a:pPr lvl="0"/>
            <a:r>
              <a:rPr lang="en-US" dirty="0"/>
              <a:t>Click to edit Master text styles</a:t>
            </a:r>
          </a:p>
        </p:txBody>
      </p:sp>
      <p:sp>
        <p:nvSpPr>
          <p:cNvPr id="14" name="Picture Placeholder 7">
            <a:extLst>
              <a:ext uri="{FF2B5EF4-FFF2-40B4-BE49-F238E27FC236}">
                <a16:creationId xmlns:a16="http://schemas.microsoft.com/office/drawing/2014/main" id="{666B96F8-A013-4A4D-9483-2A2718A048BF}"/>
              </a:ext>
            </a:extLst>
          </p:cNvPr>
          <p:cNvSpPr>
            <a:spLocks noGrp="1"/>
          </p:cNvSpPr>
          <p:nvPr>
            <p:ph type="pic" sz="quarter" idx="19"/>
          </p:nvPr>
        </p:nvSpPr>
        <p:spPr>
          <a:xfrm>
            <a:off x="6716783" y="1163246"/>
            <a:ext cx="1886145" cy="1886146"/>
          </a:xfrm>
          <a:prstGeom prst="ellipse">
            <a:avLst/>
          </a:prstGeom>
          <a:solidFill>
            <a:schemeClr val="tx2"/>
          </a:solidFill>
        </p:spPr>
        <p:txBody>
          <a:bodyPr>
            <a:normAutofit/>
          </a:bodyPr>
          <a:lstStyle>
            <a:lvl1pPr marL="0" indent="0">
              <a:buNone/>
              <a:defRPr sz="1200"/>
            </a:lvl1pPr>
          </a:lstStyle>
          <a:p>
            <a:endParaRPr lang="en-GB"/>
          </a:p>
        </p:txBody>
      </p:sp>
      <p:sp>
        <p:nvSpPr>
          <p:cNvPr id="15" name="Content Placeholder 2">
            <a:extLst>
              <a:ext uri="{FF2B5EF4-FFF2-40B4-BE49-F238E27FC236}">
                <a16:creationId xmlns:a16="http://schemas.microsoft.com/office/drawing/2014/main" id="{96DF7E28-AC6F-453C-8226-B716648728B9}"/>
              </a:ext>
            </a:extLst>
          </p:cNvPr>
          <p:cNvSpPr>
            <a:spLocks noGrp="1"/>
          </p:cNvSpPr>
          <p:nvPr>
            <p:ph idx="20"/>
          </p:nvPr>
        </p:nvSpPr>
        <p:spPr>
          <a:xfrm>
            <a:off x="9833475" y="3103761"/>
            <a:ext cx="1852719" cy="849703"/>
          </a:xfrm>
        </p:spPr>
        <p:txBody>
          <a:bodyPr lIns="0" rIns="0">
            <a:normAutofit/>
          </a:bodyPr>
          <a:lstStyle>
            <a:lvl1pPr marL="0" indent="0" algn="l">
              <a:buFont typeface="Arial" panose="020B0604020202020204" pitchFamily="34" charset="0"/>
              <a:buNone/>
              <a:defRPr sz="1400" b="1">
                <a:solidFill>
                  <a:schemeClr val="accent1"/>
                </a:solidFill>
              </a:defRPr>
            </a:lvl1pPr>
          </a:lstStyle>
          <a:p>
            <a:pPr lvl="0"/>
            <a:r>
              <a:rPr lang="en-US" dirty="0"/>
              <a:t>Click to edit Master text styles</a:t>
            </a:r>
          </a:p>
        </p:txBody>
      </p:sp>
      <p:sp>
        <p:nvSpPr>
          <p:cNvPr id="16" name="Picture Placeholder 7">
            <a:extLst>
              <a:ext uri="{FF2B5EF4-FFF2-40B4-BE49-F238E27FC236}">
                <a16:creationId xmlns:a16="http://schemas.microsoft.com/office/drawing/2014/main" id="{3875B0AB-A6C9-4062-B3F5-99F5F6F4E2D5}"/>
              </a:ext>
            </a:extLst>
          </p:cNvPr>
          <p:cNvSpPr>
            <a:spLocks noGrp="1"/>
          </p:cNvSpPr>
          <p:nvPr>
            <p:ph type="pic" sz="quarter" idx="21"/>
          </p:nvPr>
        </p:nvSpPr>
        <p:spPr>
          <a:xfrm>
            <a:off x="9833475" y="1161854"/>
            <a:ext cx="1886145" cy="1886146"/>
          </a:xfrm>
          <a:prstGeom prst="ellipse">
            <a:avLst/>
          </a:prstGeom>
          <a:solidFill>
            <a:schemeClr val="tx2"/>
          </a:solidFill>
        </p:spPr>
        <p:txBody>
          <a:bodyPr>
            <a:normAutofit/>
          </a:bodyPr>
          <a:lstStyle>
            <a:lvl1pPr marL="0" indent="0">
              <a:buNone/>
              <a:defRPr sz="1200"/>
            </a:lvl1pPr>
          </a:lstStyle>
          <a:p>
            <a:endParaRPr lang="en-GB"/>
          </a:p>
        </p:txBody>
      </p:sp>
      <p:sp>
        <p:nvSpPr>
          <p:cNvPr id="17" name="Content Placeholder 2">
            <a:extLst>
              <a:ext uri="{FF2B5EF4-FFF2-40B4-BE49-F238E27FC236}">
                <a16:creationId xmlns:a16="http://schemas.microsoft.com/office/drawing/2014/main" id="{41A90BFE-F19E-4274-A3FA-4F9A7F8352A8}"/>
              </a:ext>
            </a:extLst>
          </p:cNvPr>
          <p:cNvSpPr>
            <a:spLocks noGrp="1"/>
          </p:cNvSpPr>
          <p:nvPr>
            <p:ph idx="22"/>
          </p:nvPr>
        </p:nvSpPr>
        <p:spPr>
          <a:xfrm>
            <a:off x="6705641" y="3954019"/>
            <a:ext cx="1886145" cy="1743243"/>
          </a:xfrm>
        </p:spPr>
        <p:txBody>
          <a:bodyPr lIns="0" rIns="0">
            <a:normAutofit/>
          </a:bodyPr>
          <a:lstStyle>
            <a:lvl1pPr marL="0" indent="0" algn="l">
              <a:buFont typeface="Arial" panose="020B0604020202020204" pitchFamily="34" charset="0"/>
              <a:buNone/>
              <a:defRPr sz="1400" b="0"/>
            </a:lvl1pPr>
          </a:lstStyle>
          <a:p>
            <a:pPr lvl="0"/>
            <a:r>
              <a:rPr lang="en-US" dirty="0"/>
              <a:t>Click to edit Master text styles</a:t>
            </a:r>
          </a:p>
        </p:txBody>
      </p:sp>
      <p:sp>
        <p:nvSpPr>
          <p:cNvPr id="18" name="Content Placeholder 2">
            <a:extLst>
              <a:ext uri="{FF2B5EF4-FFF2-40B4-BE49-F238E27FC236}">
                <a16:creationId xmlns:a16="http://schemas.microsoft.com/office/drawing/2014/main" id="{4E6E7055-2CF4-48EA-873B-0B9A11FD624C}"/>
              </a:ext>
            </a:extLst>
          </p:cNvPr>
          <p:cNvSpPr>
            <a:spLocks noGrp="1"/>
          </p:cNvSpPr>
          <p:nvPr>
            <p:ph idx="23"/>
          </p:nvPr>
        </p:nvSpPr>
        <p:spPr>
          <a:xfrm>
            <a:off x="9833475" y="3952903"/>
            <a:ext cx="1852719" cy="1743243"/>
          </a:xfrm>
        </p:spPr>
        <p:txBody>
          <a:bodyPr lIns="0" rIns="0">
            <a:normAutofit/>
          </a:bodyPr>
          <a:lstStyle>
            <a:lvl1pPr marL="0" indent="0" algn="l">
              <a:buFont typeface="Arial" panose="020B0604020202020204" pitchFamily="34" charset="0"/>
              <a:buNone/>
              <a:defRPr sz="1400" b="0"/>
            </a:lvl1pPr>
          </a:lstStyle>
          <a:p>
            <a:pPr lvl="0"/>
            <a:r>
              <a:rPr lang="en-US" dirty="0"/>
              <a:t>Click to edit Master text styles</a:t>
            </a:r>
          </a:p>
        </p:txBody>
      </p:sp>
    </p:spTree>
    <p:extLst>
      <p:ext uri="{BB962C8B-B14F-4D97-AF65-F5344CB8AC3E}">
        <p14:creationId xmlns:p14="http://schemas.microsoft.com/office/powerpoint/2010/main" val="3013535131"/>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extLst>
    <p:ext uri="{DCECCB84-F9BA-43D5-87BE-67443E8EF086}">
      <p15:sldGuideLst xmlns:p15="http://schemas.microsoft.com/office/powerpoint/2012/main">
        <p15:guide id="1"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3678CC0-79EB-4360-8580-EB6DFBB0015F}" type="datetimeFigureOut">
              <a:rPr lang="en-GB" smtClean="0"/>
              <a:t>21/03/2022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5EAA434-4E8D-4F73-9E96-E9A53A3CAFB9}" type="slidenum">
              <a:rPr lang="en-GB" smtClean="0"/>
              <a:t>‹#›</a:t>
            </a:fld>
            <a:endParaRPr lang="en-GB"/>
          </a:p>
        </p:txBody>
      </p:sp>
    </p:spTree>
    <p:extLst>
      <p:ext uri="{BB962C8B-B14F-4D97-AF65-F5344CB8AC3E}">
        <p14:creationId xmlns:p14="http://schemas.microsoft.com/office/powerpoint/2010/main" val="1737021247"/>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3" name="Slide Number Placeholder 4">
            <a:extLst>
              <a:ext uri="{FF2B5EF4-FFF2-40B4-BE49-F238E27FC236}">
                <a16:creationId xmlns:a16="http://schemas.microsoft.com/office/drawing/2014/main" id="{5F51B396-882A-4E10-BA05-622DF612E8CC}"/>
              </a:ext>
            </a:extLst>
          </p:cNvPr>
          <p:cNvSpPr>
            <a:spLocks noGrp="1"/>
          </p:cNvSpPr>
          <p:nvPr>
            <p:ph type="sldNum" sz="quarter" idx="4"/>
          </p:nvPr>
        </p:nvSpPr>
        <p:spPr>
          <a:xfrm>
            <a:off x="11651540" y="266716"/>
            <a:ext cx="286139" cy="325743"/>
          </a:xfrm>
          <a:prstGeom prst="rect">
            <a:avLst/>
          </a:prstGeom>
        </p:spPr>
        <p:txBody>
          <a:bodyPr vert="horz" lIns="0" tIns="45720" rIns="0" bIns="45720" rtlCol="0" anchor="ctr"/>
          <a:lstStyle>
            <a:lvl1pPr algn="ctr">
              <a:defRPr sz="900">
                <a:solidFill>
                  <a:schemeClr val="bg1"/>
                </a:solidFill>
              </a:defRPr>
            </a:lvl1pPr>
          </a:lstStyle>
          <a:p>
            <a:fld id="{D25BD61C-0B10-4BD8-8315-9890F5F97507}" type="slidenum">
              <a:rPr lang="en-GB" smtClean="0"/>
              <a:pPr/>
              <a:t>‹#›</a:t>
            </a:fld>
            <a:endParaRPr lang="en-GB" dirty="0"/>
          </a:p>
        </p:txBody>
      </p:sp>
    </p:spTree>
    <p:extLst>
      <p:ext uri="{BB962C8B-B14F-4D97-AF65-F5344CB8AC3E}">
        <p14:creationId xmlns:p14="http://schemas.microsoft.com/office/powerpoint/2010/main" val="4020359915"/>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D62655F5-E352-4D1D-A8D6-66B03638113B}"/>
              </a:ext>
            </a:extLst>
          </p:cNvPr>
          <p:cNvSpPr>
            <a:spLocks noGrp="1"/>
          </p:cNvSpPr>
          <p:nvPr>
            <p:ph type="sldNum" sz="quarter" idx="4"/>
          </p:nvPr>
        </p:nvSpPr>
        <p:spPr>
          <a:xfrm>
            <a:off x="11651540" y="266716"/>
            <a:ext cx="286139" cy="325743"/>
          </a:xfrm>
          <a:prstGeom prst="rect">
            <a:avLst/>
          </a:prstGeom>
        </p:spPr>
        <p:txBody>
          <a:bodyPr vert="horz" lIns="0" tIns="45720" rIns="0" bIns="45720" rtlCol="0" anchor="ctr"/>
          <a:lstStyle>
            <a:lvl1pPr algn="ctr">
              <a:defRPr sz="900">
                <a:solidFill>
                  <a:schemeClr val="bg1"/>
                </a:solidFill>
              </a:defRPr>
            </a:lvl1pPr>
          </a:lstStyle>
          <a:p>
            <a:fld id="{D25BD61C-0B10-4BD8-8315-9890F5F97507}" type="slidenum">
              <a:rPr lang="en-GB" smtClean="0"/>
              <a:pPr/>
              <a:t>‹#›</a:t>
            </a:fld>
            <a:endParaRPr lang="en-GB" dirty="0"/>
          </a:p>
        </p:txBody>
      </p:sp>
    </p:spTree>
    <p:extLst>
      <p:ext uri="{BB962C8B-B14F-4D97-AF65-F5344CB8AC3E}">
        <p14:creationId xmlns:p14="http://schemas.microsoft.com/office/powerpoint/2010/main" val="2092056625"/>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1_Blank">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34AC7F6-D552-4962-8811-4A668ACC16EA}"/>
              </a:ext>
            </a:extLst>
          </p:cNvPr>
          <p:cNvPicPr>
            <a:picLocks noChangeAspect="1" noChangeArrowheads="1"/>
          </p:cNvPicPr>
          <p:nvPr userDrawn="1"/>
        </p:nvPicPr>
        <p:blipFill>
          <a:blip r:embed="rId2" cstate="print">
            <a:lum bright="100000"/>
            <a:extLst>
              <a:ext uri="{28A0092B-C50C-407E-A947-70E740481C1C}">
                <a14:useLocalDpi xmlns:a14="http://schemas.microsoft.com/office/drawing/2010/main" val="0"/>
              </a:ext>
            </a:extLst>
          </a:blip>
          <a:srcRect/>
          <a:stretch>
            <a:fillRect/>
          </a:stretch>
        </p:blipFill>
        <p:spPr bwMode="auto">
          <a:xfrm>
            <a:off x="5282971" y="5539751"/>
            <a:ext cx="1626058" cy="2115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6">
            <a:extLst>
              <a:ext uri="{FF2B5EF4-FFF2-40B4-BE49-F238E27FC236}">
                <a16:creationId xmlns:a16="http://schemas.microsoft.com/office/drawing/2014/main" id="{87B881B8-3E87-4386-8F5A-4BB94C8EA553}"/>
              </a:ext>
            </a:extLst>
          </p:cNvPr>
          <p:cNvSpPr txBox="1"/>
          <p:nvPr userDrawn="1"/>
        </p:nvSpPr>
        <p:spPr>
          <a:xfrm>
            <a:off x="1" y="5901035"/>
            <a:ext cx="12192000" cy="415498"/>
          </a:xfrm>
          <a:prstGeom prst="rect">
            <a:avLst/>
          </a:prstGeom>
          <a:noFill/>
        </p:spPr>
        <p:txBody>
          <a:bodyPr wrap="square">
            <a:spAutoFit/>
          </a:bodyPr>
          <a:lstStyle/>
          <a:p>
            <a:pPr algn="ctr"/>
            <a:r>
              <a:rPr lang="en-US" sz="1050" b="0" i="0" dirty="0">
                <a:solidFill>
                  <a:schemeClr val="bg1"/>
                </a:solidFill>
                <a:effectLst/>
                <a:latin typeface="Arial" panose="020B0604020202020204" pitchFamily="34" charset="0"/>
              </a:rPr>
              <a:t> Senate House, </a:t>
            </a:r>
            <a:r>
              <a:rPr lang="en-US" sz="1050" b="0" i="0" dirty="0" err="1">
                <a:solidFill>
                  <a:schemeClr val="bg1"/>
                </a:solidFill>
                <a:effectLst/>
                <a:latin typeface="Arial" panose="020B0604020202020204" pitchFamily="34" charset="0"/>
              </a:rPr>
              <a:t>Malet</a:t>
            </a:r>
            <a:r>
              <a:rPr lang="en-US" sz="1050" b="0" i="0" dirty="0">
                <a:solidFill>
                  <a:schemeClr val="bg1"/>
                </a:solidFill>
                <a:effectLst/>
                <a:latin typeface="Arial" panose="020B0604020202020204" pitchFamily="34" charset="0"/>
              </a:rPr>
              <a:t> Street, </a:t>
            </a:r>
            <a:br>
              <a:rPr lang="en-US" sz="1050" b="0" i="0" dirty="0">
                <a:solidFill>
                  <a:schemeClr val="bg1"/>
                </a:solidFill>
                <a:effectLst/>
                <a:latin typeface="Arial" panose="020B0604020202020204" pitchFamily="34" charset="0"/>
              </a:rPr>
            </a:br>
            <a:r>
              <a:rPr lang="en-US" sz="1050" b="0" i="0" dirty="0">
                <a:solidFill>
                  <a:schemeClr val="bg1"/>
                </a:solidFill>
                <a:effectLst/>
                <a:latin typeface="Arial" panose="020B0604020202020204" pitchFamily="34" charset="0"/>
              </a:rPr>
              <a:t>London WC1E 7HU</a:t>
            </a:r>
          </a:p>
        </p:txBody>
      </p:sp>
      <p:pic>
        <p:nvPicPr>
          <p:cNvPr id="5" name="Picture 4" descr="Text&#10;&#10;Description automatically generated with medium confidence">
            <a:extLst>
              <a:ext uri="{FF2B5EF4-FFF2-40B4-BE49-F238E27FC236}">
                <a16:creationId xmlns:a16="http://schemas.microsoft.com/office/drawing/2014/main" id="{B3A4B0C7-6841-4A0D-BFCA-A5CBAD21C85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57447" y="2255950"/>
            <a:ext cx="3057868" cy="1450094"/>
          </a:xfrm>
          <a:prstGeom prst="rect">
            <a:avLst/>
          </a:prstGeom>
        </p:spPr>
      </p:pic>
    </p:spTree>
    <p:extLst>
      <p:ext uri="{BB962C8B-B14F-4D97-AF65-F5344CB8AC3E}">
        <p14:creationId xmlns:p14="http://schemas.microsoft.com/office/powerpoint/2010/main" val="272489155"/>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blank" preserve="1">
  <p:cSld name="2_Blank">
    <p:bg>
      <p:bgPr>
        <a:solidFill>
          <a:schemeClr val="accent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3BCA6F1-BACA-4A93-B33C-25753E1608C8}"/>
              </a:ext>
            </a:extLst>
          </p:cNvPr>
          <p:cNvPicPr>
            <a:picLocks noChangeAspect="1" noChangeArrowheads="1"/>
          </p:cNvPicPr>
          <p:nvPr userDrawn="1"/>
        </p:nvPicPr>
        <p:blipFill>
          <a:blip r:embed="rId2" cstate="print">
            <a:lum bright="100000"/>
            <a:extLst>
              <a:ext uri="{28A0092B-C50C-407E-A947-70E740481C1C}">
                <a14:useLocalDpi xmlns:a14="http://schemas.microsoft.com/office/drawing/2010/main" val="0"/>
              </a:ext>
            </a:extLst>
          </a:blip>
          <a:srcRect/>
          <a:stretch>
            <a:fillRect/>
          </a:stretch>
        </p:blipFill>
        <p:spPr bwMode="auto">
          <a:xfrm>
            <a:off x="5282971" y="5539751"/>
            <a:ext cx="1626058" cy="2115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TextBox 7">
            <a:extLst>
              <a:ext uri="{FF2B5EF4-FFF2-40B4-BE49-F238E27FC236}">
                <a16:creationId xmlns:a16="http://schemas.microsoft.com/office/drawing/2014/main" id="{825423CF-1F1F-4C29-AED2-B8E50BDDF2FF}"/>
              </a:ext>
            </a:extLst>
          </p:cNvPr>
          <p:cNvSpPr txBox="1"/>
          <p:nvPr userDrawn="1"/>
        </p:nvSpPr>
        <p:spPr>
          <a:xfrm>
            <a:off x="1" y="5901035"/>
            <a:ext cx="12192000" cy="415498"/>
          </a:xfrm>
          <a:prstGeom prst="rect">
            <a:avLst/>
          </a:prstGeom>
          <a:noFill/>
        </p:spPr>
        <p:txBody>
          <a:bodyPr wrap="square">
            <a:spAutoFit/>
          </a:bodyPr>
          <a:lstStyle/>
          <a:p>
            <a:pPr algn="ctr"/>
            <a:r>
              <a:rPr lang="en-US" sz="1050" b="0" i="0" dirty="0">
                <a:solidFill>
                  <a:schemeClr val="bg1"/>
                </a:solidFill>
                <a:effectLst/>
                <a:latin typeface="Arial" panose="020B0604020202020204" pitchFamily="34" charset="0"/>
              </a:rPr>
              <a:t> Senate House, </a:t>
            </a:r>
            <a:r>
              <a:rPr lang="en-US" sz="1050" b="0" i="0" dirty="0" err="1">
                <a:solidFill>
                  <a:schemeClr val="bg1"/>
                </a:solidFill>
                <a:effectLst/>
                <a:latin typeface="Arial" panose="020B0604020202020204" pitchFamily="34" charset="0"/>
              </a:rPr>
              <a:t>Malet</a:t>
            </a:r>
            <a:r>
              <a:rPr lang="en-US" sz="1050" b="0" i="0" dirty="0">
                <a:solidFill>
                  <a:schemeClr val="bg1"/>
                </a:solidFill>
                <a:effectLst/>
                <a:latin typeface="Arial" panose="020B0604020202020204" pitchFamily="34" charset="0"/>
              </a:rPr>
              <a:t> Street, </a:t>
            </a:r>
            <a:br>
              <a:rPr lang="en-US" sz="1050" b="0" i="0" dirty="0">
                <a:solidFill>
                  <a:schemeClr val="bg1"/>
                </a:solidFill>
                <a:effectLst/>
                <a:latin typeface="Arial" panose="020B0604020202020204" pitchFamily="34" charset="0"/>
              </a:rPr>
            </a:br>
            <a:r>
              <a:rPr lang="en-US" sz="1050" b="0" i="0" dirty="0">
                <a:solidFill>
                  <a:schemeClr val="bg1"/>
                </a:solidFill>
                <a:effectLst/>
                <a:latin typeface="Arial" panose="020B0604020202020204" pitchFamily="34" charset="0"/>
              </a:rPr>
              <a:t>London WC1E 7HU</a:t>
            </a:r>
          </a:p>
        </p:txBody>
      </p:sp>
      <p:pic>
        <p:nvPicPr>
          <p:cNvPr id="5" name="Picture 4" descr="Text&#10;&#10;Description automatically generated with medium confidence">
            <a:extLst>
              <a:ext uri="{FF2B5EF4-FFF2-40B4-BE49-F238E27FC236}">
                <a16:creationId xmlns:a16="http://schemas.microsoft.com/office/drawing/2014/main" id="{BBC40D49-2FA6-4965-BFC9-345167E6CE2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57447" y="2255950"/>
            <a:ext cx="3057868" cy="1450094"/>
          </a:xfrm>
          <a:prstGeom prst="rect">
            <a:avLst/>
          </a:prstGeom>
        </p:spPr>
      </p:pic>
    </p:spTree>
    <p:extLst>
      <p:ext uri="{BB962C8B-B14F-4D97-AF65-F5344CB8AC3E}">
        <p14:creationId xmlns:p14="http://schemas.microsoft.com/office/powerpoint/2010/main" val="715461601"/>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blank" preserve="1">
  <p:cSld name="3_Blank">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66EC22-D891-43F3-AD8B-2BF6BD6A341D}"/>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282971" y="5539751"/>
            <a:ext cx="1626058" cy="2115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A24FE9D6-3CEF-490C-B3D5-0553D63D6147}"/>
              </a:ext>
            </a:extLst>
          </p:cNvPr>
          <p:cNvSpPr txBox="1"/>
          <p:nvPr userDrawn="1"/>
        </p:nvSpPr>
        <p:spPr>
          <a:xfrm>
            <a:off x="1" y="5901035"/>
            <a:ext cx="12192000" cy="415498"/>
          </a:xfrm>
          <a:prstGeom prst="rect">
            <a:avLst/>
          </a:prstGeom>
          <a:noFill/>
        </p:spPr>
        <p:txBody>
          <a:bodyPr wrap="square">
            <a:spAutoFit/>
          </a:bodyPr>
          <a:lstStyle/>
          <a:p>
            <a:pPr algn="ctr"/>
            <a:r>
              <a:rPr lang="en-US" sz="1050" b="0" i="0" dirty="0">
                <a:solidFill>
                  <a:sysClr val="windowText" lastClr="000000"/>
                </a:solidFill>
                <a:effectLst/>
                <a:latin typeface="Arial" panose="020B0604020202020204" pitchFamily="34" charset="0"/>
              </a:rPr>
              <a:t> Senate House, </a:t>
            </a:r>
            <a:r>
              <a:rPr lang="en-US" sz="1050" b="0" i="0" dirty="0" err="1">
                <a:solidFill>
                  <a:sysClr val="windowText" lastClr="000000"/>
                </a:solidFill>
                <a:effectLst/>
                <a:latin typeface="Arial" panose="020B0604020202020204" pitchFamily="34" charset="0"/>
              </a:rPr>
              <a:t>Malet</a:t>
            </a:r>
            <a:r>
              <a:rPr lang="en-US" sz="1050" b="0" i="0" dirty="0">
                <a:solidFill>
                  <a:sysClr val="windowText" lastClr="000000"/>
                </a:solidFill>
                <a:effectLst/>
                <a:latin typeface="Arial" panose="020B0604020202020204" pitchFamily="34" charset="0"/>
              </a:rPr>
              <a:t> Street, </a:t>
            </a:r>
            <a:br>
              <a:rPr lang="en-US" sz="1050" b="0" i="0" dirty="0">
                <a:solidFill>
                  <a:sysClr val="windowText" lastClr="000000"/>
                </a:solidFill>
                <a:effectLst/>
                <a:latin typeface="Arial" panose="020B0604020202020204" pitchFamily="34" charset="0"/>
              </a:rPr>
            </a:br>
            <a:r>
              <a:rPr lang="en-US" sz="1050" b="0" i="0" dirty="0">
                <a:solidFill>
                  <a:sysClr val="windowText" lastClr="000000"/>
                </a:solidFill>
                <a:effectLst/>
                <a:latin typeface="Arial" panose="020B0604020202020204" pitchFamily="34" charset="0"/>
              </a:rPr>
              <a:t>London WC1E 7HU</a:t>
            </a:r>
          </a:p>
        </p:txBody>
      </p:sp>
      <p:pic>
        <p:nvPicPr>
          <p:cNvPr id="8" name="Picture 7" descr="Text&#10;&#10;Description automatically generated with low confidence">
            <a:extLst>
              <a:ext uri="{FF2B5EF4-FFF2-40B4-BE49-F238E27FC236}">
                <a16:creationId xmlns:a16="http://schemas.microsoft.com/office/drawing/2014/main" id="{7150641B-D61E-4A3B-A0D2-8A776FA2978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58915" y="2269674"/>
            <a:ext cx="3056400" cy="1449397"/>
          </a:xfrm>
          <a:prstGeom prst="rect">
            <a:avLst/>
          </a:prstGeom>
        </p:spPr>
      </p:pic>
    </p:spTree>
    <p:extLst>
      <p:ext uri="{BB962C8B-B14F-4D97-AF65-F5344CB8AC3E}">
        <p14:creationId xmlns:p14="http://schemas.microsoft.com/office/powerpoint/2010/main" val="2071477593"/>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BBC9E8D-0D25-4995-B6F1-A082ECF2060E}" type="datetime1">
              <a:rPr lang="en-GB" smtClean="0"/>
              <a:t>21/03/2022</a:t>
            </a:fld>
            <a:endParaRPr lang="en-GB"/>
          </a:p>
        </p:txBody>
      </p:sp>
      <p:sp>
        <p:nvSpPr>
          <p:cNvPr id="5" name="Footer Placeholder 4"/>
          <p:cNvSpPr>
            <a:spLocks noGrp="1"/>
          </p:cNvSpPr>
          <p:nvPr>
            <p:ph type="ftr" sz="quarter" idx="11"/>
          </p:nvPr>
        </p:nvSpPr>
        <p:spPr/>
        <p:txBody>
          <a:bodyPr/>
          <a:lstStyle/>
          <a:p>
            <a:r>
              <a:rPr lang="en-GB"/>
              <a:t>Guess the song title and complete the lyric</a:t>
            </a:r>
          </a:p>
        </p:txBody>
      </p:sp>
      <p:sp>
        <p:nvSpPr>
          <p:cNvPr id="6" name="Slide Number Placeholder 5"/>
          <p:cNvSpPr>
            <a:spLocks noGrp="1"/>
          </p:cNvSpPr>
          <p:nvPr>
            <p:ph type="sldNum" sz="quarter" idx="12"/>
          </p:nvPr>
        </p:nvSpPr>
        <p:spPr/>
        <p:txBody>
          <a:bodyPr/>
          <a:lstStyle/>
          <a:p>
            <a:fld id="{84E6D213-7FDF-4B39-ACA6-3DF8B08DE952}" type="slidenum">
              <a:rPr lang="en-GB" smtClean="0"/>
              <a:t>‹#›</a:t>
            </a:fld>
            <a:endParaRPr lang="en-GB"/>
          </a:p>
        </p:txBody>
      </p:sp>
    </p:spTree>
    <p:extLst>
      <p:ext uri="{BB962C8B-B14F-4D97-AF65-F5344CB8AC3E}">
        <p14:creationId xmlns:p14="http://schemas.microsoft.com/office/powerpoint/2010/main" val="1061010279"/>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B49A7E2-31B4-40FF-B627-37AA003B0E6C}" type="datetime1">
              <a:rPr lang="en-GB" smtClean="0"/>
              <a:t>21/03/2022</a:t>
            </a:fld>
            <a:endParaRPr lang="en-GB"/>
          </a:p>
        </p:txBody>
      </p:sp>
      <p:sp>
        <p:nvSpPr>
          <p:cNvPr id="5" name="Footer Placeholder 4"/>
          <p:cNvSpPr>
            <a:spLocks noGrp="1"/>
          </p:cNvSpPr>
          <p:nvPr>
            <p:ph type="ftr" sz="quarter" idx="11"/>
          </p:nvPr>
        </p:nvSpPr>
        <p:spPr/>
        <p:txBody>
          <a:bodyPr/>
          <a:lstStyle/>
          <a:p>
            <a:r>
              <a:rPr lang="en-GB"/>
              <a:t>Guess the song title and complete the lyric</a:t>
            </a:r>
          </a:p>
        </p:txBody>
      </p:sp>
      <p:sp>
        <p:nvSpPr>
          <p:cNvPr id="6" name="Slide Number Placeholder 5"/>
          <p:cNvSpPr>
            <a:spLocks noGrp="1"/>
          </p:cNvSpPr>
          <p:nvPr>
            <p:ph type="sldNum" sz="quarter" idx="12"/>
          </p:nvPr>
        </p:nvSpPr>
        <p:spPr/>
        <p:txBody>
          <a:bodyPr/>
          <a:lstStyle/>
          <a:p>
            <a:fld id="{84E6D213-7FDF-4B39-ACA6-3DF8B08DE952}" type="slidenum">
              <a:rPr lang="en-GB" smtClean="0"/>
              <a:t>‹#›</a:t>
            </a:fld>
            <a:endParaRPr lang="en-GB"/>
          </a:p>
        </p:txBody>
      </p:sp>
    </p:spTree>
    <p:extLst>
      <p:ext uri="{BB962C8B-B14F-4D97-AF65-F5344CB8AC3E}">
        <p14:creationId xmlns:p14="http://schemas.microsoft.com/office/powerpoint/2010/main" val="2117071699"/>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348E39-5FA0-4A7C-ACC4-5E1F8288CBDD}" type="datetime1">
              <a:rPr lang="en-GB" smtClean="0"/>
              <a:t>21/03/2022</a:t>
            </a:fld>
            <a:endParaRPr lang="en-GB"/>
          </a:p>
        </p:txBody>
      </p:sp>
      <p:sp>
        <p:nvSpPr>
          <p:cNvPr id="5" name="Footer Placeholder 4"/>
          <p:cNvSpPr>
            <a:spLocks noGrp="1"/>
          </p:cNvSpPr>
          <p:nvPr>
            <p:ph type="ftr" sz="quarter" idx="11"/>
          </p:nvPr>
        </p:nvSpPr>
        <p:spPr/>
        <p:txBody>
          <a:bodyPr/>
          <a:lstStyle/>
          <a:p>
            <a:r>
              <a:rPr lang="en-GB"/>
              <a:t>Guess the song title and complete the lyric</a:t>
            </a:r>
          </a:p>
        </p:txBody>
      </p:sp>
      <p:sp>
        <p:nvSpPr>
          <p:cNvPr id="6" name="Slide Number Placeholder 5"/>
          <p:cNvSpPr>
            <a:spLocks noGrp="1"/>
          </p:cNvSpPr>
          <p:nvPr>
            <p:ph type="sldNum" sz="quarter" idx="12"/>
          </p:nvPr>
        </p:nvSpPr>
        <p:spPr/>
        <p:txBody>
          <a:bodyPr/>
          <a:lstStyle/>
          <a:p>
            <a:fld id="{84E6D213-7FDF-4B39-ACA6-3DF8B08DE952}" type="slidenum">
              <a:rPr lang="en-GB" smtClean="0"/>
              <a:t>‹#›</a:t>
            </a:fld>
            <a:endParaRPr lang="en-GB"/>
          </a:p>
        </p:txBody>
      </p:sp>
    </p:spTree>
    <p:extLst>
      <p:ext uri="{BB962C8B-B14F-4D97-AF65-F5344CB8AC3E}">
        <p14:creationId xmlns:p14="http://schemas.microsoft.com/office/powerpoint/2010/main" val="4019113801"/>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308F601-4FFD-4BA0-A822-BE4095D56455}" type="datetime1">
              <a:rPr lang="en-GB" smtClean="0"/>
              <a:t>21/03/2022</a:t>
            </a:fld>
            <a:endParaRPr lang="en-GB"/>
          </a:p>
        </p:txBody>
      </p:sp>
      <p:sp>
        <p:nvSpPr>
          <p:cNvPr id="6" name="Footer Placeholder 5"/>
          <p:cNvSpPr>
            <a:spLocks noGrp="1"/>
          </p:cNvSpPr>
          <p:nvPr>
            <p:ph type="ftr" sz="quarter" idx="11"/>
          </p:nvPr>
        </p:nvSpPr>
        <p:spPr/>
        <p:txBody>
          <a:bodyPr/>
          <a:lstStyle/>
          <a:p>
            <a:r>
              <a:rPr lang="en-GB"/>
              <a:t>Guess the song title and complete the lyric</a:t>
            </a:r>
          </a:p>
        </p:txBody>
      </p:sp>
      <p:sp>
        <p:nvSpPr>
          <p:cNvPr id="7" name="Slide Number Placeholder 6"/>
          <p:cNvSpPr>
            <a:spLocks noGrp="1"/>
          </p:cNvSpPr>
          <p:nvPr>
            <p:ph type="sldNum" sz="quarter" idx="12"/>
          </p:nvPr>
        </p:nvSpPr>
        <p:spPr/>
        <p:txBody>
          <a:bodyPr/>
          <a:lstStyle/>
          <a:p>
            <a:fld id="{84E6D213-7FDF-4B39-ACA6-3DF8B08DE952}" type="slidenum">
              <a:rPr lang="en-GB" smtClean="0"/>
              <a:t>‹#›</a:t>
            </a:fld>
            <a:endParaRPr lang="en-GB"/>
          </a:p>
        </p:txBody>
      </p:sp>
    </p:spTree>
    <p:extLst>
      <p:ext uri="{BB962C8B-B14F-4D97-AF65-F5344CB8AC3E}">
        <p14:creationId xmlns:p14="http://schemas.microsoft.com/office/powerpoint/2010/main" val="3138092498"/>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4341" y="365125"/>
            <a:ext cx="10888910" cy="717055"/>
          </a:xfrm>
        </p:spPr>
        <p:txBody>
          <a:bodyPr>
            <a:normAutofit/>
          </a:bodyPr>
          <a:lstStyle>
            <a:lvl1pPr algn="ctr">
              <a:defRPr sz="2400" b="1" baseline="0"/>
            </a:lvl1pPr>
          </a:lstStyle>
          <a:p>
            <a:r>
              <a:rPr lang="en-GB" dirty="0"/>
              <a:t>Practical Teaching Adjustments for Increasing Employability in Study and Assessment (part I)</a:t>
            </a:r>
          </a:p>
        </p:txBody>
      </p:sp>
      <p:sp>
        <p:nvSpPr>
          <p:cNvPr id="7" name="Date Placeholder 6"/>
          <p:cNvSpPr>
            <a:spLocks noGrp="1"/>
          </p:cNvSpPr>
          <p:nvPr>
            <p:ph type="dt" sz="half" idx="10"/>
          </p:nvPr>
        </p:nvSpPr>
        <p:spPr/>
        <p:txBody>
          <a:bodyPr/>
          <a:lstStyle/>
          <a:p>
            <a:fld id="{E9E98261-2EA2-4AA8-A9E3-995C4A65E250}" type="datetime1">
              <a:rPr lang="en-GB" smtClean="0"/>
              <a:t>21/03/2022</a:t>
            </a:fld>
            <a:endParaRPr lang="en-GB"/>
          </a:p>
        </p:txBody>
      </p:sp>
      <p:sp>
        <p:nvSpPr>
          <p:cNvPr id="8" name="Footer Placeholder 7"/>
          <p:cNvSpPr>
            <a:spLocks noGrp="1"/>
          </p:cNvSpPr>
          <p:nvPr>
            <p:ph type="ftr" sz="quarter" idx="11"/>
          </p:nvPr>
        </p:nvSpPr>
        <p:spPr/>
        <p:txBody>
          <a:bodyPr/>
          <a:lstStyle/>
          <a:p>
            <a:r>
              <a:rPr lang="en-GB"/>
              <a:t>Guess the song title and complete the lyric</a:t>
            </a:r>
          </a:p>
        </p:txBody>
      </p:sp>
      <p:sp>
        <p:nvSpPr>
          <p:cNvPr id="9" name="Slide Number Placeholder 8"/>
          <p:cNvSpPr>
            <a:spLocks noGrp="1"/>
          </p:cNvSpPr>
          <p:nvPr>
            <p:ph type="sldNum" sz="quarter" idx="12"/>
          </p:nvPr>
        </p:nvSpPr>
        <p:spPr/>
        <p:txBody>
          <a:bodyPr/>
          <a:lstStyle/>
          <a:p>
            <a:fld id="{84E6D213-7FDF-4B39-ACA6-3DF8B08DE952}" type="slidenum">
              <a:rPr lang="en-GB" smtClean="0"/>
              <a:t>‹#›</a:t>
            </a:fld>
            <a:endParaRPr lang="en-GB"/>
          </a:p>
        </p:txBody>
      </p:sp>
    </p:spTree>
    <p:extLst>
      <p:ext uri="{BB962C8B-B14F-4D97-AF65-F5344CB8AC3E}">
        <p14:creationId xmlns:p14="http://schemas.microsoft.com/office/powerpoint/2010/main" val="1582664429"/>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3678CC0-79EB-4360-8580-EB6DFBB0015F}" type="datetimeFigureOut">
              <a:rPr lang="en-GB" smtClean="0"/>
              <a:t>21/03/2022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5EAA434-4E8D-4F73-9E96-E9A53A3CAFB9}" type="slidenum">
              <a:rPr lang="en-GB" smtClean="0"/>
              <a:t>‹#›</a:t>
            </a:fld>
            <a:endParaRPr lang="en-GB"/>
          </a:p>
        </p:txBody>
      </p:sp>
    </p:spTree>
    <p:extLst>
      <p:ext uri="{BB962C8B-B14F-4D97-AF65-F5344CB8AC3E}">
        <p14:creationId xmlns:p14="http://schemas.microsoft.com/office/powerpoint/2010/main" val="3373323161"/>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4341" y="365125"/>
            <a:ext cx="10888910" cy="717055"/>
          </a:xfrm>
        </p:spPr>
        <p:txBody>
          <a:bodyPr>
            <a:normAutofit/>
          </a:bodyPr>
          <a:lstStyle>
            <a:lvl1pPr algn="ctr">
              <a:defRPr sz="2400" b="1" baseline="0"/>
            </a:lvl1pPr>
          </a:lstStyle>
          <a:p>
            <a:r>
              <a:rPr lang="en-GB" dirty="0"/>
              <a:t>Practical Teaching Adjustments for Increasing Employability in Study and Assessment (part I)</a:t>
            </a:r>
          </a:p>
        </p:txBody>
      </p:sp>
      <p:sp>
        <p:nvSpPr>
          <p:cNvPr id="3" name="Text Placeholder 2"/>
          <p:cNvSpPr>
            <a:spLocks noGrp="1"/>
          </p:cNvSpPr>
          <p:nvPr>
            <p:ph type="body" idx="1" hasCustomPrompt="1"/>
          </p:nvPr>
        </p:nvSpPr>
        <p:spPr>
          <a:xfrm>
            <a:off x="654341" y="1185864"/>
            <a:ext cx="1510019" cy="41643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From</a:t>
            </a:r>
          </a:p>
        </p:txBody>
      </p:sp>
      <p:sp>
        <p:nvSpPr>
          <p:cNvPr id="4" name="Content Placeholder 3"/>
          <p:cNvSpPr>
            <a:spLocks noGrp="1"/>
          </p:cNvSpPr>
          <p:nvPr>
            <p:ph sz="half" idx="2" hasCustomPrompt="1"/>
          </p:nvPr>
        </p:nvSpPr>
        <p:spPr>
          <a:xfrm>
            <a:off x="654339" y="1842344"/>
            <a:ext cx="3114169" cy="640797"/>
          </a:xfrm>
        </p:spPr>
        <p:txBody>
          <a:bodyPr/>
          <a:lstStyle>
            <a:lvl1pPr marL="0" indent="0">
              <a:buNone/>
              <a:defRPr sz="2000"/>
            </a:lvl1pPr>
          </a:lstStyle>
          <a:p>
            <a:pPr lvl="0"/>
            <a:r>
              <a:rPr lang="en-GB" dirty="0"/>
              <a:t>Independent Questions</a:t>
            </a:r>
          </a:p>
        </p:txBody>
      </p:sp>
      <p:sp>
        <p:nvSpPr>
          <p:cNvPr id="5" name="Text Placeholder 4"/>
          <p:cNvSpPr>
            <a:spLocks noGrp="1"/>
          </p:cNvSpPr>
          <p:nvPr>
            <p:ph type="body" sz="quarter" idx="3" hasCustomPrompt="1"/>
          </p:nvPr>
        </p:nvSpPr>
        <p:spPr>
          <a:xfrm>
            <a:off x="3948227" y="1165099"/>
            <a:ext cx="1119930" cy="41643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To</a:t>
            </a:r>
          </a:p>
        </p:txBody>
      </p:sp>
      <p:sp>
        <p:nvSpPr>
          <p:cNvPr id="6" name="Content Placeholder 5"/>
          <p:cNvSpPr>
            <a:spLocks noGrp="1"/>
          </p:cNvSpPr>
          <p:nvPr>
            <p:ph sz="quarter" idx="4" hasCustomPrompt="1"/>
          </p:nvPr>
        </p:nvSpPr>
        <p:spPr>
          <a:xfrm>
            <a:off x="3948227" y="1842344"/>
            <a:ext cx="2167347" cy="640797"/>
          </a:xfrm>
        </p:spPr>
        <p:txBody>
          <a:bodyPr/>
          <a:lstStyle>
            <a:lvl1pPr marL="0" indent="0">
              <a:buNone/>
              <a:defRPr sz="2000" baseline="0"/>
            </a:lvl1pPr>
          </a:lstStyle>
          <a:p>
            <a:pPr lvl="0"/>
            <a:r>
              <a:rPr lang="en-US" dirty="0"/>
              <a:t>Case study</a:t>
            </a:r>
            <a:endParaRPr lang="en-GB" dirty="0"/>
          </a:p>
        </p:txBody>
      </p:sp>
      <p:sp>
        <p:nvSpPr>
          <p:cNvPr id="7" name="Date Placeholder 6"/>
          <p:cNvSpPr>
            <a:spLocks noGrp="1"/>
          </p:cNvSpPr>
          <p:nvPr>
            <p:ph type="dt" sz="half" idx="10"/>
          </p:nvPr>
        </p:nvSpPr>
        <p:spPr/>
        <p:txBody>
          <a:bodyPr/>
          <a:lstStyle/>
          <a:p>
            <a:fld id="{55032ED1-FFFC-40FF-BDF3-B3562214E20C}" type="datetime1">
              <a:rPr lang="en-GB" smtClean="0"/>
              <a:t>21/03/2022</a:t>
            </a:fld>
            <a:endParaRPr lang="en-GB"/>
          </a:p>
        </p:txBody>
      </p:sp>
      <p:sp>
        <p:nvSpPr>
          <p:cNvPr id="8" name="Footer Placeholder 7"/>
          <p:cNvSpPr>
            <a:spLocks noGrp="1"/>
          </p:cNvSpPr>
          <p:nvPr>
            <p:ph type="ftr" sz="quarter" idx="11"/>
          </p:nvPr>
        </p:nvSpPr>
        <p:spPr/>
        <p:txBody>
          <a:bodyPr/>
          <a:lstStyle/>
          <a:p>
            <a:r>
              <a:rPr lang="en-GB"/>
              <a:t>Guess the song title and complete the lyric</a:t>
            </a:r>
          </a:p>
        </p:txBody>
      </p:sp>
      <p:sp>
        <p:nvSpPr>
          <p:cNvPr id="9" name="Slide Number Placeholder 8"/>
          <p:cNvSpPr>
            <a:spLocks noGrp="1"/>
          </p:cNvSpPr>
          <p:nvPr>
            <p:ph type="sldNum" sz="quarter" idx="12"/>
          </p:nvPr>
        </p:nvSpPr>
        <p:spPr/>
        <p:txBody>
          <a:bodyPr/>
          <a:lstStyle/>
          <a:p>
            <a:fld id="{84E6D213-7FDF-4B39-ACA6-3DF8B08DE952}" type="slidenum">
              <a:rPr lang="en-GB" smtClean="0"/>
              <a:t>‹#›</a:t>
            </a:fld>
            <a:endParaRPr lang="en-GB"/>
          </a:p>
        </p:txBody>
      </p:sp>
      <p:sp>
        <p:nvSpPr>
          <p:cNvPr id="10" name="Content Placeholder 3"/>
          <p:cNvSpPr>
            <a:spLocks noGrp="1"/>
          </p:cNvSpPr>
          <p:nvPr>
            <p:ph sz="half" idx="13" hasCustomPrompt="1"/>
          </p:nvPr>
        </p:nvSpPr>
        <p:spPr>
          <a:xfrm>
            <a:off x="654340" y="2809497"/>
            <a:ext cx="3114168" cy="372914"/>
          </a:xfrm>
        </p:spPr>
        <p:txBody>
          <a:bodyPr/>
          <a:lstStyle>
            <a:lvl1pPr marL="0" indent="0">
              <a:buNone/>
              <a:defRPr sz="2000"/>
            </a:lvl1pPr>
          </a:lstStyle>
          <a:p>
            <a:pPr lvl="0"/>
            <a:r>
              <a:rPr lang="en-GB" dirty="0"/>
              <a:t>Essays / Short Answers</a:t>
            </a:r>
          </a:p>
        </p:txBody>
      </p:sp>
      <p:sp>
        <p:nvSpPr>
          <p:cNvPr id="11" name="Content Placeholder 3"/>
          <p:cNvSpPr>
            <a:spLocks noGrp="1"/>
          </p:cNvSpPr>
          <p:nvPr>
            <p:ph sz="half" idx="14" hasCustomPrompt="1"/>
          </p:nvPr>
        </p:nvSpPr>
        <p:spPr>
          <a:xfrm>
            <a:off x="654341" y="3769458"/>
            <a:ext cx="3114168" cy="372914"/>
          </a:xfrm>
        </p:spPr>
        <p:txBody>
          <a:bodyPr/>
          <a:lstStyle>
            <a:lvl1pPr marL="0" indent="0">
              <a:buNone/>
              <a:defRPr sz="2000"/>
            </a:lvl1pPr>
          </a:lstStyle>
          <a:p>
            <a:pPr lvl="0"/>
            <a:r>
              <a:rPr lang="en-GB" dirty="0"/>
              <a:t>Selfish / Own knowledge</a:t>
            </a:r>
          </a:p>
        </p:txBody>
      </p:sp>
      <p:sp>
        <p:nvSpPr>
          <p:cNvPr id="12" name="Content Placeholder 3"/>
          <p:cNvSpPr>
            <a:spLocks noGrp="1"/>
          </p:cNvSpPr>
          <p:nvPr>
            <p:ph sz="half" idx="15" hasCustomPrompt="1"/>
          </p:nvPr>
        </p:nvSpPr>
        <p:spPr>
          <a:xfrm>
            <a:off x="3948228" y="2809498"/>
            <a:ext cx="2226070" cy="372914"/>
          </a:xfrm>
        </p:spPr>
        <p:txBody>
          <a:bodyPr/>
          <a:lstStyle>
            <a:lvl1pPr marL="0" indent="0">
              <a:buNone/>
              <a:defRPr sz="2000" baseline="0"/>
            </a:lvl1pPr>
          </a:lstStyle>
          <a:p>
            <a:pPr lvl="0"/>
            <a:r>
              <a:rPr lang="en-GB" dirty="0"/>
              <a:t>Report / Form</a:t>
            </a:r>
          </a:p>
        </p:txBody>
      </p:sp>
      <p:sp>
        <p:nvSpPr>
          <p:cNvPr id="13" name="Content Placeholder 3"/>
          <p:cNvSpPr>
            <a:spLocks noGrp="1"/>
          </p:cNvSpPr>
          <p:nvPr>
            <p:ph sz="half" idx="16" hasCustomPrompt="1"/>
          </p:nvPr>
        </p:nvSpPr>
        <p:spPr>
          <a:xfrm>
            <a:off x="6354016" y="3777124"/>
            <a:ext cx="5157787" cy="372914"/>
          </a:xfrm>
        </p:spPr>
        <p:txBody>
          <a:bodyPr/>
          <a:lstStyle>
            <a:lvl1pPr marL="0" indent="0">
              <a:buNone/>
              <a:defRPr sz="2000" baseline="0"/>
            </a:lvl1pPr>
          </a:lstStyle>
          <a:p>
            <a:pPr lvl="0"/>
            <a:r>
              <a:rPr lang="en-GB" dirty="0"/>
              <a:t>Their purpose; Their needs; Add value to them from reading.</a:t>
            </a:r>
          </a:p>
        </p:txBody>
      </p:sp>
      <p:sp>
        <p:nvSpPr>
          <p:cNvPr id="14" name="Text Placeholder 4"/>
          <p:cNvSpPr>
            <a:spLocks noGrp="1"/>
          </p:cNvSpPr>
          <p:nvPr>
            <p:ph type="body" sz="quarter" idx="17" hasCustomPrompt="1"/>
          </p:nvPr>
        </p:nvSpPr>
        <p:spPr>
          <a:xfrm>
            <a:off x="6322571" y="1196454"/>
            <a:ext cx="1596635" cy="41643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Consider</a:t>
            </a:r>
          </a:p>
        </p:txBody>
      </p:sp>
      <p:sp>
        <p:nvSpPr>
          <p:cNvPr id="15" name="Content Placeholder 5"/>
          <p:cNvSpPr>
            <a:spLocks noGrp="1"/>
          </p:cNvSpPr>
          <p:nvPr>
            <p:ph sz="quarter" idx="18" hasCustomPrompt="1"/>
          </p:nvPr>
        </p:nvSpPr>
        <p:spPr>
          <a:xfrm>
            <a:off x="6322572" y="1842344"/>
            <a:ext cx="5220679" cy="640797"/>
          </a:xfrm>
        </p:spPr>
        <p:txBody>
          <a:bodyPr/>
          <a:lstStyle>
            <a:lvl1pPr>
              <a:defRPr sz="2000" baseline="0"/>
            </a:lvl1pPr>
          </a:lstStyle>
          <a:p>
            <a:pPr lvl="0"/>
            <a:r>
              <a:rPr lang="en-US" dirty="0"/>
              <a:t>Relatable context; Joined-up theme (organisation; situation) </a:t>
            </a:r>
            <a:endParaRPr lang="en-GB" dirty="0"/>
          </a:p>
        </p:txBody>
      </p:sp>
      <p:sp>
        <p:nvSpPr>
          <p:cNvPr id="17" name="Content Placeholder 5"/>
          <p:cNvSpPr>
            <a:spLocks noGrp="1"/>
          </p:cNvSpPr>
          <p:nvPr>
            <p:ph sz="quarter" idx="20" hasCustomPrompt="1"/>
          </p:nvPr>
        </p:nvSpPr>
        <p:spPr>
          <a:xfrm>
            <a:off x="3901169" y="4711133"/>
            <a:ext cx="2320187" cy="640797"/>
          </a:xfrm>
        </p:spPr>
        <p:txBody>
          <a:bodyPr/>
          <a:lstStyle>
            <a:lvl1pPr marL="0" indent="0">
              <a:buNone/>
              <a:defRPr sz="2000" baseline="0"/>
            </a:lvl1pPr>
          </a:lstStyle>
          <a:p>
            <a:pPr lvl="0"/>
            <a:r>
              <a:rPr lang="en-GB" dirty="0"/>
              <a:t>Self-Audit</a:t>
            </a:r>
          </a:p>
        </p:txBody>
      </p:sp>
      <p:sp>
        <p:nvSpPr>
          <p:cNvPr id="18" name="Content Placeholder 5"/>
          <p:cNvSpPr>
            <a:spLocks noGrp="1"/>
          </p:cNvSpPr>
          <p:nvPr>
            <p:ph sz="quarter" idx="21" hasCustomPrompt="1"/>
          </p:nvPr>
        </p:nvSpPr>
        <p:spPr>
          <a:xfrm>
            <a:off x="654339" y="4697119"/>
            <a:ext cx="3114169" cy="640797"/>
          </a:xfrm>
        </p:spPr>
        <p:txBody>
          <a:bodyPr/>
          <a:lstStyle>
            <a:lvl1pPr marL="0" indent="0">
              <a:buNone/>
              <a:defRPr sz="2000" baseline="0"/>
            </a:lvl1pPr>
          </a:lstStyle>
          <a:p>
            <a:pPr lvl="0"/>
            <a:r>
              <a:rPr lang="en-GB" dirty="0"/>
              <a:t>Peer Review / Reflection</a:t>
            </a:r>
          </a:p>
        </p:txBody>
      </p:sp>
      <p:sp>
        <p:nvSpPr>
          <p:cNvPr id="19" name="Content Placeholder 3"/>
          <p:cNvSpPr>
            <a:spLocks noGrp="1"/>
          </p:cNvSpPr>
          <p:nvPr>
            <p:ph sz="half" idx="22" hasCustomPrompt="1"/>
          </p:nvPr>
        </p:nvSpPr>
        <p:spPr>
          <a:xfrm>
            <a:off x="6322571" y="2809497"/>
            <a:ext cx="5220679" cy="691547"/>
          </a:xfrm>
        </p:spPr>
        <p:txBody>
          <a:bodyPr/>
          <a:lstStyle>
            <a:lvl1pPr>
              <a:defRPr sz="2000" baseline="0"/>
            </a:lvl1pPr>
          </a:lstStyle>
          <a:p>
            <a:pPr lvl="0"/>
            <a:r>
              <a:rPr lang="en-GB" dirty="0"/>
              <a:t>Purpose; Specific Audience; Presentation; Style</a:t>
            </a:r>
          </a:p>
        </p:txBody>
      </p:sp>
      <p:sp>
        <p:nvSpPr>
          <p:cNvPr id="20" name="Content Placeholder 3"/>
          <p:cNvSpPr>
            <a:spLocks noGrp="1"/>
          </p:cNvSpPr>
          <p:nvPr>
            <p:ph sz="half" idx="23" hasCustomPrompt="1"/>
          </p:nvPr>
        </p:nvSpPr>
        <p:spPr>
          <a:xfrm>
            <a:off x="3901169" y="3753577"/>
            <a:ext cx="2320187" cy="372914"/>
          </a:xfrm>
        </p:spPr>
        <p:txBody>
          <a:bodyPr/>
          <a:lstStyle>
            <a:lvl1pPr marL="0" indent="0">
              <a:buNone/>
              <a:defRPr sz="2000"/>
            </a:lvl1pPr>
          </a:lstStyle>
          <a:p>
            <a:pPr lvl="0"/>
            <a:r>
              <a:rPr lang="en-GB" dirty="0"/>
              <a:t>Reader-focussed</a:t>
            </a:r>
          </a:p>
        </p:txBody>
      </p:sp>
      <p:sp>
        <p:nvSpPr>
          <p:cNvPr id="21" name="Content Placeholder 3"/>
          <p:cNvSpPr>
            <a:spLocks noGrp="1"/>
          </p:cNvSpPr>
          <p:nvPr>
            <p:ph sz="half" idx="24" hasCustomPrompt="1"/>
          </p:nvPr>
        </p:nvSpPr>
        <p:spPr>
          <a:xfrm>
            <a:off x="6361706" y="4693822"/>
            <a:ext cx="5181544" cy="658107"/>
          </a:xfrm>
        </p:spPr>
        <p:txBody>
          <a:bodyPr/>
          <a:lstStyle>
            <a:lvl1pPr marL="0" indent="0">
              <a:buNone/>
              <a:defRPr sz="2000" baseline="0"/>
            </a:lvl1pPr>
          </a:lstStyle>
          <a:p>
            <a:pPr lvl="0"/>
            <a:r>
              <a:rPr lang="en-GB" dirty="0"/>
              <a:t>Material for specific future interview questions</a:t>
            </a:r>
          </a:p>
        </p:txBody>
      </p:sp>
    </p:spTree>
    <p:extLst>
      <p:ext uri="{BB962C8B-B14F-4D97-AF65-F5344CB8AC3E}">
        <p14:creationId xmlns:p14="http://schemas.microsoft.com/office/powerpoint/2010/main" val="4289919283"/>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08000-C0B8-4780-A37F-C091BFECD8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63A2008-2ACB-4196-B618-E553C88703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059A5E1-4949-406B-8EA7-BAFA918C4AC9}"/>
              </a:ext>
            </a:extLst>
          </p:cNvPr>
          <p:cNvSpPr>
            <a:spLocks noGrp="1"/>
          </p:cNvSpPr>
          <p:nvPr>
            <p:ph type="dt" sz="half" idx="10"/>
          </p:nvPr>
        </p:nvSpPr>
        <p:spPr/>
        <p:txBody>
          <a:bodyPr/>
          <a:lstStyle/>
          <a:p>
            <a:fld id="{FAF52C8A-0D27-4D26-A376-5D8AECD31BE2}" type="datetimeFigureOut">
              <a:rPr lang="en-GB" smtClean="0"/>
              <a:t>21/03/2022</a:t>
            </a:fld>
            <a:endParaRPr lang="en-GB"/>
          </a:p>
        </p:txBody>
      </p:sp>
      <p:sp>
        <p:nvSpPr>
          <p:cNvPr id="5" name="Footer Placeholder 4">
            <a:extLst>
              <a:ext uri="{FF2B5EF4-FFF2-40B4-BE49-F238E27FC236}">
                <a16:creationId xmlns:a16="http://schemas.microsoft.com/office/drawing/2014/main" id="{92CE86FA-1ED3-4E26-82BC-C24B9C2A532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8B0574-73C4-49A8-BE38-6CA6A0D7DA3C}"/>
              </a:ext>
            </a:extLst>
          </p:cNvPr>
          <p:cNvSpPr>
            <a:spLocks noGrp="1"/>
          </p:cNvSpPr>
          <p:nvPr>
            <p:ph type="sldNum" sz="quarter" idx="12"/>
          </p:nvPr>
        </p:nvSpPr>
        <p:spPr/>
        <p:txBody>
          <a:bodyPr/>
          <a:lstStyle/>
          <a:p>
            <a:fld id="{422FE68C-1E66-40A7-A182-D754FE7C7A59}" type="slidenum">
              <a:rPr lang="en-GB" smtClean="0"/>
              <a:t>‹#›</a:t>
            </a:fld>
            <a:endParaRPr lang="en-GB"/>
          </a:p>
        </p:txBody>
      </p:sp>
    </p:spTree>
    <p:extLst>
      <p:ext uri="{BB962C8B-B14F-4D97-AF65-F5344CB8AC3E}">
        <p14:creationId xmlns:p14="http://schemas.microsoft.com/office/powerpoint/2010/main" val="1189160608"/>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8F794-819D-4813-A276-43F78FDDAB8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AFFEAB0-8ECA-4AF6-A9C3-14554D2A4AB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24764D-BA01-4E58-8ED8-B329D6B6E401}"/>
              </a:ext>
            </a:extLst>
          </p:cNvPr>
          <p:cNvSpPr>
            <a:spLocks noGrp="1"/>
          </p:cNvSpPr>
          <p:nvPr>
            <p:ph type="dt" sz="half" idx="10"/>
          </p:nvPr>
        </p:nvSpPr>
        <p:spPr/>
        <p:txBody>
          <a:bodyPr/>
          <a:lstStyle/>
          <a:p>
            <a:fld id="{FAF52C8A-0D27-4D26-A376-5D8AECD31BE2}" type="datetimeFigureOut">
              <a:rPr lang="en-GB" smtClean="0"/>
              <a:t>21/03/2022</a:t>
            </a:fld>
            <a:endParaRPr lang="en-GB"/>
          </a:p>
        </p:txBody>
      </p:sp>
      <p:sp>
        <p:nvSpPr>
          <p:cNvPr id="5" name="Footer Placeholder 4">
            <a:extLst>
              <a:ext uri="{FF2B5EF4-FFF2-40B4-BE49-F238E27FC236}">
                <a16:creationId xmlns:a16="http://schemas.microsoft.com/office/drawing/2014/main" id="{A5729ABC-F59F-4A88-9F51-45E77BBA4A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815F0D3-8DD2-453D-A60D-752BA38C8FD4}"/>
              </a:ext>
            </a:extLst>
          </p:cNvPr>
          <p:cNvSpPr>
            <a:spLocks noGrp="1"/>
          </p:cNvSpPr>
          <p:nvPr>
            <p:ph type="sldNum" sz="quarter" idx="12"/>
          </p:nvPr>
        </p:nvSpPr>
        <p:spPr/>
        <p:txBody>
          <a:bodyPr/>
          <a:lstStyle/>
          <a:p>
            <a:fld id="{422FE68C-1E66-40A7-A182-D754FE7C7A59}" type="slidenum">
              <a:rPr lang="en-GB" smtClean="0"/>
              <a:t>‹#›</a:t>
            </a:fld>
            <a:endParaRPr lang="en-GB"/>
          </a:p>
        </p:txBody>
      </p:sp>
    </p:spTree>
    <p:extLst>
      <p:ext uri="{BB962C8B-B14F-4D97-AF65-F5344CB8AC3E}">
        <p14:creationId xmlns:p14="http://schemas.microsoft.com/office/powerpoint/2010/main" val="3217807039"/>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6C32D-D0A4-4872-8DB9-8AA695399E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4719322-1DBC-4089-9578-2D3D663E07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DE5C6B-A164-47AF-9129-86F2D84FE52A}"/>
              </a:ext>
            </a:extLst>
          </p:cNvPr>
          <p:cNvSpPr>
            <a:spLocks noGrp="1"/>
          </p:cNvSpPr>
          <p:nvPr>
            <p:ph type="dt" sz="half" idx="10"/>
          </p:nvPr>
        </p:nvSpPr>
        <p:spPr/>
        <p:txBody>
          <a:bodyPr/>
          <a:lstStyle/>
          <a:p>
            <a:fld id="{FAF52C8A-0D27-4D26-A376-5D8AECD31BE2}" type="datetimeFigureOut">
              <a:rPr lang="en-GB" smtClean="0"/>
              <a:t>21/03/2022</a:t>
            </a:fld>
            <a:endParaRPr lang="en-GB"/>
          </a:p>
        </p:txBody>
      </p:sp>
      <p:sp>
        <p:nvSpPr>
          <p:cNvPr id="5" name="Footer Placeholder 4">
            <a:extLst>
              <a:ext uri="{FF2B5EF4-FFF2-40B4-BE49-F238E27FC236}">
                <a16:creationId xmlns:a16="http://schemas.microsoft.com/office/drawing/2014/main" id="{2247462C-2B93-48E0-A772-9230C3C6438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A1298A-63D5-4417-B558-8E9A58FEDDFB}"/>
              </a:ext>
            </a:extLst>
          </p:cNvPr>
          <p:cNvSpPr>
            <a:spLocks noGrp="1"/>
          </p:cNvSpPr>
          <p:nvPr>
            <p:ph type="sldNum" sz="quarter" idx="12"/>
          </p:nvPr>
        </p:nvSpPr>
        <p:spPr/>
        <p:txBody>
          <a:bodyPr/>
          <a:lstStyle/>
          <a:p>
            <a:fld id="{422FE68C-1E66-40A7-A182-D754FE7C7A59}" type="slidenum">
              <a:rPr lang="en-GB" smtClean="0"/>
              <a:t>‹#›</a:t>
            </a:fld>
            <a:endParaRPr lang="en-GB"/>
          </a:p>
        </p:txBody>
      </p:sp>
    </p:spTree>
    <p:extLst>
      <p:ext uri="{BB962C8B-B14F-4D97-AF65-F5344CB8AC3E}">
        <p14:creationId xmlns:p14="http://schemas.microsoft.com/office/powerpoint/2010/main" val="3869995812"/>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800DB-0294-4111-A0E9-05048094CDE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689148B-9F5A-4FB8-8850-A1BB23B0D50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35BE73A-C489-4709-8F82-91E5537CB0C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14773A6-E48A-4C36-8F33-76DC902BD77F}"/>
              </a:ext>
            </a:extLst>
          </p:cNvPr>
          <p:cNvSpPr>
            <a:spLocks noGrp="1"/>
          </p:cNvSpPr>
          <p:nvPr>
            <p:ph type="dt" sz="half" idx="10"/>
          </p:nvPr>
        </p:nvSpPr>
        <p:spPr/>
        <p:txBody>
          <a:bodyPr/>
          <a:lstStyle/>
          <a:p>
            <a:fld id="{FAF52C8A-0D27-4D26-A376-5D8AECD31BE2}" type="datetimeFigureOut">
              <a:rPr lang="en-GB" smtClean="0"/>
              <a:t>21/03/2022</a:t>
            </a:fld>
            <a:endParaRPr lang="en-GB"/>
          </a:p>
        </p:txBody>
      </p:sp>
      <p:sp>
        <p:nvSpPr>
          <p:cNvPr id="6" name="Footer Placeholder 5">
            <a:extLst>
              <a:ext uri="{FF2B5EF4-FFF2-40B4-BE49-F238E27FC236}">
                <a16:creationId xmlns:a16="http://schemas.microsoft.com/office/drawing/2014/main" id="{E802B84E-6FE4-46A7-804C-73C9FFF74CE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150B7FE-9C2C-472F-B04C-FEB268BAD35E}"/>
              </a:ext>
            </a:extLst>
          </p:cNvPr>
          <p:cNvSpPr>
            <a:spLocks noGrp="1"/>
          </p:cNvSpPr>
          <p:nvPr>
            <p:ph type="sldNum" sz="quarter" idx="12"/>
          </p:nvPr>
        </p:nvSpPr>
        <p:spPr/>
        <p:txBody>
          <a:bodyPr/>
          <a:lstStyle/>
          <a:p>
            <a:fld id="{422FE68C-1E66-40A7-A182-D754FE7C7A59}" type="slidenum">
              <a:rPr lang="en-GB" smtClean="0"/>
              <a:t>‹#›</a:t>
            </a:fld>
            <a:endParaRPr lang="en-GB"/>
          </a:p>
        </p:txBody>
      </p:sp>
    </p:spTree>
    <p:extLst>
      <p:ext uri="{BB962C8B-B14F-4D97-AF65-F5344CB8AC3E}">
        <p14:creationId xmlns:p14="http://schemas.microsoft.com/office/powerpoint/2010/main" val="1475081460"/>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A385E-4B8C-474C-A2E3-BF321F70D03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B76E5EC-C6C5-49D1-9B33-566D6B7762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4F2A41-5ED5-486C-BB5A-2298FEAC781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261166B-5EAC-4613-A2C1-FDA109D6A8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AED31A-00D8-4ED7-A61F-DC693EF2CB7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481BCF6-10E6-43F3-8654-EA525A9D283C}"/>
              </a:ext>
            </a:extLst>
          </p:cNvPr>
          <p:cNvSpPr>
            <a:spLocks noGrp="1"/>
          </p:cNvSpPr>
          <p:nvPr>
            <p:ph type="dt" sz="half" idx="10"/>
          </p:nvPr>
        </p:nvSpPr>
        <p:spPr/>
        <p:txBody>
          <a:bodyPr/>
          <a:lstStyle/>
          <a:p>
            <a:fld id="{FAF52C8A-0D27-4D26-A376-5D8AECD31BE2}" type="datetimeFigureOut">
              <a:rPr lang="en-GB" smtClean="0"/>
              <a:t>21/03/2022</a:t>
            </a:fld>
            <a:endParaRPr lang="en-GB"/>
          </a:p>
        </p:txBody>
      </p:sp>
      <p:sp>
        <p:nvSpPr>
          <p:cNvPr id="8" name="Footer Placeholder 7">
            <a:extLst>
              <a:ext uri="{FF2B5EF4-FFF2-40B4-BE49-F238E27FC236}">
                <a16:creationId xmlns:a16="http://schemas.microsoft.com/office/drawing/2014/main" id="{3DDF130B-43E5-4E07-B67C-3395A0D6CF2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1A8EBEA-6A05-4D31-9352-ECFD33A2B808}"/>
              </a:ext>
            </a:extLst>
          </p:cNvPr>
          <p:cNvSpPr>
            <a:spLocks noGrp="1"/>
          </p:cNvSpPr>
          <p:nvPr>
            <p:ph type="sldNum" sz="quarter" idx="12"/>
          </p:nvPr>
        </p:nvSpPr>
        <p:spPr/>
        <p:txBody>
          <a:bodyPr/>
          <a:lstStyle/>
          <a:p>
            <a:fld id="{422FE68C-1E66-40A7-A182-D754FE7C7A59}" type="slidenum">
              <a:rPr lang="en-GB" smtClean="0"/>
              <a:t>‹#›</a:t>
            </a:fld>
            <a:endParaRPr lang="en-GB"/>
          </a:p>
        </p:txBody>
      </p:sp>
    </p:spTree>
    <p:extLst>
      <p:ext uri="{BB962C8B-B14F-4D97-AF65-F5344CB8AC3E}">
        <p14:creationId xmlns:p14="http://schemas.microsoft.com/office/powerpoint/2010/main" val="1682366601"/>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1F905-7FB8-4C58-8606-9CCDDE7C3A2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1444146-FEC5-4830-9AE8-83367FAC5755}"/>
              </a:ext>
            </a:extLst>
          </p:cNvPr>
          <p:cNvSpPr>
            <a:spLocks noGrp="1"/>
          </p:cNvSpPr>
          <p:nvPr>
            <p:ph type="dt" sz="half" idx="10"/>
          </p:nvPr>
        </p:nvSpPr>
        <p:spPr/>
        <p:txBody>
          <a:bodyPr/>
          <a:lstStyle/>
          <a:p>
            <a:fld id="{FAF52C8A-0D27-4D26-A376-5D8AECD31BE2}" type="datetimeFigureOut">
              <a:rPr lang="en-GB" smtClean="0"/>
              <a:t>21/03/2022</a:t>
            </a:fld>
            <a:endParaRPr lang="en-GB"/>
          </a:p>
        </p:txBody>
      </p:sp>
      <p:sp>
        <p:nvSpPr>
          <p:cNvPr id="4" name="Footer Placeholder 3">
            <a:extLst>
              <a:ext uri="{FF2B5EF4-FFF2-40B4-BE49-F238E27FC236}">
                <a16:creationId xmlns:a16="http://schemas.microsoft.com/office/drawing/2014/main" id="{3E64C31F-FDAA-43E6-81BA-09A5EA1E73B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E08F810-DAB4-415D-96E8-67A956E01886}"/>
              </a:ext>
            </a:extLst>
          </p:cNvPr>
          <p:cNvSpPr>
            <a:spLocks noGrp="1"/>
          </p:cNvSpPr>
          <p:nvPr>
            <p:ph type="sldNum" sz="quarter" idx="12"/>
          </p:nvPr>
        </p:nvSpPr>
        <p:spPr/>
        <p:txBody>
          <a:bodyPr/>
          <a:lstStyle/>
          <a:p>
            <a:fld id="{422FE68C-1E66-40A7-A182-D754FE7C7A59}" type="slidenum">
              <a:rPr lang="en-GB" smtClean="0"/>
              <a:t>‹#›</a:t>
            </a:fld>
            <a:endParaRPr lang="en-GB"/>
          </a:p>
        </p:txBody>
      </p:sp>
    </p:spTree>
    <p:extLst>
      <p:ext uri="{BB962C8B-B14F-4D97-AF65-F5344CB8AC3E}">
        <p14:creationId xmlns:p14="http://schemas.microsoft.com/office/powerpoint/2010/main" val="4190502161"/>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198080-23E2-488C-A61A-2F2B64A8A7CF}"/>
              </a:ext>
            </a:extLst>
          </p:cNvPr>
          <p:cNvSpPr>
            <a:spLocks noGrp="1"/>
          </p:cNvSpPr>
          <p:nvPr>
            <p:ph type="dt" sz="half" idx="10"/>
          </p:nvPr>
        </p:nvSpPr>
        <p:spPr/>
        <p:txBody>
          <a:bodyPr/>
          <a:lstStyle/>
          <a:p>
            <a:fld id="{FAF52C8A-0D27-4D26-A376-5D8AECD31BE2}" type="datetimeFigureOut">
              <a:rPr lang="en-GB" smtClean="0"/>
              <a:t>21/03/2022</a:t>
            </a:fld>
            <a:endParaRPr lang="en-GB"/>
          </a:p>
        </p:txBody>
      </p:sp>
      <p:sp>
        <p:nvSpPr>
          <p:cNvPr id="3" name="Footer Placeholder 2">
            <a:extLst>
              <a:ext uri="{FF2B5EF4-FFF2-40B4-BE49-F238E27FC236}">
                <a16:creationId xmlns:a16="http://schemas.microsoft.com/office/drawing/2014/main" id="{B0F9B6DD-02F7-40EF-A5BC-CECEF3C4997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A45ABDB-0EF3-46AA-8E70-A351966294B7}"/>
              </a:ext>
            </a:extLst>
          </p:cNvPr>
          <p:cNvSpPr>
            <a:spLocks noGrp="1"/>
          </p:cNvSpPr>
          <p:nvPr>
            <p:ph type="sldNum" sz="quarter" idx="12"/>
          </p:nvPr>
        </p:nvSpPr>
        <p:spPr/>
        <p:txBody>
          <a:bodyPr/>
          <a:lstStyle/>
          <a:p>
            <a:fld id="{422FE68C-1E66-40A7-A182-D754FE7C7A59}" type="slidenum">
              <a:rPr lang="en-GB" smtClean="0"/>
              <a:t>‹#›</a:t>
            </a:fld>
            <a:endParaRPr lang="en-GB"/>
          </a:p>
        </p:txBody>
      </p:sp>
    </p:spTree>
    <p:extLst>
      <p:ext uri="{BB962C8B-B14F-4D97-AF65-F5344CB8AC3E}">
        <p14:creationId xmlns:p14="http://schemas.microsoft.com/office/powerpoint/2010/main" val="2162189002"/>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767CC-C698-4CCA-9CCB-9C8461150C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4BFE2F7-F2EA-465A-896D-1BCBD76712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56A813C-B77C-44FF-BCC9-C782EE0003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A1AAF6-EA6D-4819-9C93-52577557F878}"/>
              </a:ext>
            </a:extLst>
          </p:cNvPr>
          <p:cNvSpPr>
            <a:spLocks noGrp="1"/>
          </p:cNvSpPr>
          <p:nvPr>
            <p:ph type="dt" sz="half" idx="10"/>
          </p:nvPr>
        </p:nvSpPr>
        <p:spPr/>
        <p:txBody>
          <a:bodyPr/>
          <a:lstStyle/>
          <a:p>
            <a:fld id="{FAF52C8A-0D27-4D26-A376-5D8AECD31BE2}" type="datetimeFigureOut">
              <a:rPr lang="en-GB" smtClean="0"/>
              <a:t>21/03/2022</a:t>
            </a:fld>
            <a:endParaRPr lang="en-GB"/>
          </a:p>
        </p:txBody>
      </p:sp>
      <p:sp>
        <p:nvSpPr>
          <p:cNvPr id="6" name="Footer Placeholder 5">
            <a:extLst>
              <a:ext uri="{FF2B5EF4-FFF2-40B4-BE49-F238E27FC236}">
                <a16:creationId xmlns:a16="http://schemas.microsoft.com/office/drawing/2014/main" id="{C11B3DED-77EE-4491-BAAD-F0F84E11CD3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C786E85-BB21-439A-884E-306603112C40}"/>
              </a:ext>
            </a:extLst>
          </p:cNvPr>
          <p:cNvSpPr>
            <a:spLocks noGrp="1"/>
          </p:cNvSpPr>
          <p:nvPr>
            <p:ph type="sldNum" sz="quarter" idx="12"/>
          </p:nvPr>
        </p:nvSpPr>
        <p:spPr/>
        <p:txBody>
          <a:bodyPr/>
          <a:lstStyle/>
          <a:p>
            <a:fld id="{422FE68C-1E66-40A7-A182-D754FE7C7A59}" type="slidenum">
              <a:rPr lang="en-GB" smtClean="0"/>
              <a:t>‹#›</a:t>
            </a:fld>
            <a:endParaRPr lang="en-GB"/>
          </a:p>
        </p:txBody>
      </p:sp>
    </p:spTree>
    <p:extLst>
      <p:ext uri="{BB962C8B-B14F-4D97-AF65-F5344CB8AC3E}">
        <p14:creationId xmlns:p14="http://schemas.microsoft.com/office/powerpoint/2010/main" val="3613735230"/>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83433-CE43-497A-A7B8-E9650F9061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4B8E9C6-637F-4D6D-A1DA-59EF3138E8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64BE2E8-2EB3-407A-84DF-5F8286C26A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524C1F-3902-4996-BBDA-C45EEB6A90C4}"/>
              </a:ext>
            </a:extLst>
          </p:cNvPr>
          <p:cNvSpPr>
            <a:spLocks noGrp="1"/>
          </p:cNvSpPr>
          <p:nvPr>
            <p:ph type="dt" sz="half" idx="10"/>
          </p:nvPr>
        </p:nvSpPr>
        <p:spPr/>
        <p:txBody>
          <a:bodyPr/>
          <a:lstStyle/>
          <a:p>
            <a:fld id="{FAF52C8A-0D27-4D26-A376-5D8AECD31BE2}" type="datetimeFigureOut">
              <a:rPr lang="en-GB" smtClean="0"/>
              <a:t>21/03/2022</a:t>
            </a:fld>
            <a:endParaRPr lang="en-GB"/>
          </a:p>
        </p:txBody>
      </p:sp>
      <p:sp>
        <p:nvSpPr>
          <p:cNvPr id="6" name="Footer Placeholder 5">
            <a:extLst>
              <a:ext uri="{FF2B5EF4-FFF2-40B4-BE49-F238E27FC236}">
                <a16:creationId xmlns:a16="http://schemas.microsoft.com/office/drawing/2014/main" id="{E864AEC0-21AF-41D9-A107-68D11E8ED4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C0611FF-920F-4AC1-B329-310688F5A012}"/>
              </a:ext>
            </a:extLst>
          </p:cNvPr>
          <p:cNvSpPr>
            <a:spLocks noGrp="1"/>
          </p:cNvSpPr>
          <p:nvPr>
            <p:ph type="sldNum" sz="quarter" idx="12"/>
          </p:nvPr>
        </p:nvSpPr>
        <p:spPr/>
        <p:txBody>
          <a:bodyPr/>
          <a:lstStyle/>
          <a:p>
            <a:fld id="{422FE68C-1E66-40A7-A182-D754FE7C7A59}" type="slidenum">
              <a:rPr lang="en-GB" smtClean="0"/>
              <a:t>‹#›</a:t>
            </a:fld>
            <a:endParaRPr lang="en-GB"/>
          </a:p>
        </p:txBody>
      </p:sp>
    </p:spTree>
    <p:extLst>
      <p:ext uri="{BB962C8B-B14F-4D97-AF65-F5344CB8AC3E}">
        <p14:creationId xmlns:p14="http://schemas.microsoft.com/office/powerpoint/2010/main" val="3372486470"/>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3678CC0-79EB-4360-8580-EB6DFBB0015F}" type="datetimeFigureOut">
              <a:rPr lang="en-GB" smtClean="0"/>
              <a:t>21/03/2022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5EAA434-4E8D-4F73-9E96-E9A53A3CAFB9}" type="slidenum">
              <a:rPr lang="en-GB" smtClean="0"/>
              <a:t>‹#›</a:t>
            </a:fld>
            <a:endParaRPr lang="en-GB"/>
          </a:p>
        </p:txBody>
      </p:sp>
    </p:spTree>
    <p:extLst>
      <p:ext uri="{BB962C8B-B14F-4D97-AF65-F5344CB8AC3E}">
        <p14:creationId xmlns:p14="http://schemas.microsoft.com/office/powerpoint/2010/main" val="3121956466"/>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81B8D-469E-46EA-A87E-A727DA0AA8A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0B9F924-FF4C-4B65-940C-4F92F713D6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B6BC353-0E09-4FB6-BE9F-DFA5A2D1B9FA}"/>
              </a:ext>
            </a:extLst>
          </p:cNvPr>
          <p:cNvSpPr>
            <a:spLocks noGrp="1"/>
          </p:cNvSpPr>
          <p:nvPr>
            <p:ph type="dt" sz="half" idx="10"/>
          </p:nvPr>
        </p:nvSpPr>
        <p:spPr/>
        <p:txBody>
          <a:bodyPr/>
          <a:lstStyle/>
          <a:p>
            <a:fld id="{FAF52C8A-0D27-4D26-A376-5D8AECD31BE2}" type="datetimeFigureOut">
              <a:rPr lang="en-GB" smtClean="0"/>
              <a:t>21/03/2022</a:t>
            </a:fld>
            <a:endParaRPr lang="en-GB"/>
          </a:p>
        </p:txBody>
      </p:sp>
      <p:sp>
        <p:nvSpPr>
          <p:cNvPr id="5" name="Footer Placeholder 4">
            <a:extLst>
              <a:ext uri="{FF2B5EF4-FFF2-40B4-BE49-F238E27FC236}">
                <a16:creationId xmlns:a16="http://schemas.microsoft.com/office/drawing/2014/main" id="{B7F07009-C231-408F-BBDA-1776D1D389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6327AF-1FF0-4E0D-8D07-ACBDBA66A88E}"/>
              </a:ext>
            </a:extLst>
          </p:cNvPr>
          <p:cNvSpPr>
            <a:spLocks noGrp="1"/>
          </p:cNvSpPr>
          <p:nvPr>
            <p:ph type="sldNum" sz="quarter" idx="12"/>
          </p:nvPr>
        </p:nvSpPr>
        <p:spPr/>
        <p:txBody>
          <a:bodyPr/>
          <a:lstStyle/>
          <a:p>
            <a:fld id="{422FE68C-1E66-40A7-A182-D754FE7C7A59}" type="slidenum">
              <a:rPr lang="en-GB" smtClean="0"/>
              <a:t>‹#›</a:t>
            </a:fld>
            <a:endParaRPr lang="en-GB"/>
          </a:p>
        </p:txBody>
      </p:sp>
    </p:spTree>
    <p:extLst>
      <p:ext uri="{BB962C8B-B14F-4D97-AF65-F5344CB8AC3E}">
        <p14:creationId xmlns:p14="http://schemas.microsoft.com/office/powerpoint/2010/main" val="575329358"/>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5BFEAF-815E-4F3B-9087-06C3D8E378B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83EA617-80A5-4DF9-B9F9-86B4F80F824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B580B8-BAE6-4DED-AABB-7C41ACC39287}"/>
              </a:ext>
            </a:extLst>
          </p:cNvPr>
          <p:cNvSpPr>
            <a:spLocks noGrp="1"/>
          </p:cNvSpPr>
          <p:nvPr>
            <p:ph type="dt" sz="half" idx="10"/>
          </p:nvPr>
        </p:nvSpPr>
        <p:spPr/>
        <p:txBody>
          <a:bodyPr/>
          <a:lstStyle/>
          <a:p>
            <a:fld id="{FAF52C8A-0D27-4D26-A376-5D8AECD31BE2}" type="datetimeFigureOut">
              <a:rPr lang="en-GB" smtClean="0"/>
              <a:t>21/03/2022</a:t>
            </a:fld>
            <a:endParaRPr lang="en-GB"/>
          </a:p>
        </p:txBody>
      </p:sp>
      <p:sp>
        <p:nvSpPr>
          <p:cNvPr id="5" name="Footer Placeholder 4">
            <a:extLst>
              <a:ext uri="{FF2B5EF4-FFF2-40B4-BE49-F238E27FC236}">
                <a16:creationId xmlns:a16="http://schemas.microsoft.com/office/drawing/2014/main" id="{1AA8A821-F83C-4615-AD3C-BD4BA4C1D05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E9DAAC4-81E9-4300-A919-0EA4AA36B7F7}"/>
              </a:ext>
            </a:extLst>
          </p:cNvPr>
          <p:cNvSpPr>
            <a:spLocks noGrp="1"/>
          </p:cNvSpPr>
          <p:nvPr>
            <p:ph type="sldNum" sz="quarter" idx="12"/>
          </p:nvPr>
        </p:nvSpPr>
        <p:spPr/>
        <p:txBody>
          <a:bodyPr/>
          <a:lstStyle/>
          <a:p>
            <a:fld id="{422FE68C-1E66-40A7-A182-D754FE7C7A59}" type="slidenum">
              <a:rPr lang="en-GB" smtClean="0"/>
              <a:t>‹#›</a:t>
            </a:fld>
            <a:endParaRPr lang="en-GB"/>
          </a:p>
        </p:txBody>
      </p:sp>
    </p:spTree>
    <p:extLst>
      <p:ext uri="{BB962C8B-B14F-4D97-AF65-F5344CB8AC3E}">
        <p14:creationId xmlns:p14="http://schemas.microsoft.com/office/powerpoint/2010/main" val="13317853"/>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ection title - blue">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2879999" y="2880002"/>
            <a:ext cx="7200000" cy="664797"/>
          </a:xfrm>
          <a:prstGeom prst="rect">
            <a:avLst/>
          </a:prstGeom>
        </p:spPr>
        <p:txBody>
          <a:bodyPr wrap="square" lIns="0" tIns="0" rIns="0" bIns="0" anchor="t" anchorCtr="0">
            <a:spAutoFit/>
          </a:bodyPr>
          <a:lstStyle>
            <a:lvl1pPr algn="l">
              <a:defRPr sz="4800" b="1">
                <a:solidFill>
                  <a:schemeClr val="bg1"/>
                </a:solidFill>
              </a:defRPr>
            </a:lvl1pPr>
          </a:lstStyle>
          <a:p>
            <a:r>
              <a:rPr lang="en-US" dirty="0"/>
              <a:t>Section Title</a:t>
            </a:r>
          </a:p>
        </p:txBody>
      </p:sp>
      <p:sp>
        <p:nvSpPr>
          <p:cNvPr id="6" name="Subtitle 2"/>
          <p:cNvSpPr>
            <a:spLocks noGrp="1"/>
          </p:cNvSpPr>
          <p:nvPr>
            <p:ph type="subTitle" idx="1" hasCustomPrompt="1"/>
          </p:nvPr>
        </p:nvSpPr>
        <p:spPr>
          <a:xfrm>
            <a:off x="2880000" y="4222656"/>
            <a:ext cx="7200000" cy="664797"/>
          </a:xfrm>
          <a:prstGeom prst="rect">
            <a:avLst/>
          </a:prstGeom>
        </p:spPr>
        <p:txBody>
          <a:bodyPr wrap="square" lIns="0" tIns="0" rIns="0" bIns="0">
            <a:spAutoFit/>
          </a:bodyPr>
          <a:lstStyle>
            <a:lvl1pPr marL="0" indent="0" algn="l">
              <a:spcBef>
                <a:spcPts val="0"/>
              </a:spcBef>
              <a:buNone/>
              <a:defRPr sz="2400">
                <a:solidFill>
                  <a:schemeClr val="bg1"/>
                </a:solidFill>
              </a:defRPr>
            </a:lvl1pPr>
            <a:lvl2pPr marL="457177" indent="0" algn="ctr">
              <a:buNone/>
              <a:defRPr sz="2000"/>
            </a:lvl2pPr>
            <a:lvl3pPr marL="914354" indent="0" algn="ctr">
              <a:buNone/>
              <a:defRPr sz="1801"/>
            </a:lvl3pPr>
            <a:lvl4pPr marL="1371531"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US" dirty="0"/>
              <a:t>A brief overview of what you will</a:t>
            </a:r>
            <a:br>
              <a:rPr lang="en-US" dirty="0"/>
            </a:br>
            <a:r>
              <a:rPr lang="en-US" dirty="0"/>
              <a:t>be talking about in this section</a:t>
            </a:r>
          </a:p>
        </p:txBody>
      </p:sp>
    </p:spTree>
    <p:extLst>
      <p:ext uri="{BB962C8B-B14F-4D97-AF65-F5344CB8AC3E}">
        <p14:creationId xmlns:p14="http://schemas.microsoft.com/office/powerpoint/2010/main" val="3341203075"/>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ection title - orange">
    <p:bg>
      <p:bgPr>
        <a:solidFill>
          <a:schemeClr val="accent2"/>
        </a:solidFill>
        <a:effectLst/>
      </p:bgPr>
    </p:bg>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2879999" y="2880002"/>
            <a:ext cx="7200000" cy="664797"/>
          </a:xfrm>
          <a:prstGeom prst="rect">
            <a:avLst/>
          </a:prstGeom>
        </p:spPr>
        <p:txBody>
          <a:bodyPr wrap="square" lIns="0" tIns="0" rIns="0" bIns="0" anchor="t" anchorCtr="0">
            <a:spAutoFit/>
          </a:bodyPr>
          <a:lstStyle>
            <a:lvl1pPr algn="l">
              <a:defRPr sz="4800" b="1">
                <a:solidFill>
                  <a:schemeClr val="bg1"/>
                </a:solidFill>
              </a:defRPr>
            </a:lvl1pPr>
          </a:lstStyle>
          <a:p>
            <a:r>
              <a:rPr lang="en-US" dirty="0"/>
              <a:t>Section Title</a:t>
            </a:r>
          </a:p>
        </p:txBody>
      </p:sp>
      <p:sp>
        <p:nvSpPr>
          <p:cNvPr id="10" name="Subtitle 2"/>
          <p:cNvSpPr>
            <a:spLocks noGrp="1"/>
          </p:cNvSpPr>
          <p:nvPr>
            <p:ph type="subTitle" idx="1" hasCustomPrompt="1"/>
          </p:nvPr>
        </p:nvSpPr>
        <p:spPr>
          <a:xfrm>
            <a:off x="2880000" y="4222656"/>
            <a:ext cx="7200000" cy="664797"/>
          </a:xfrm>
          <a:prstGeom prst="rect">
            <a:avLst/>
          </a:prstGeom>
        </p:spPr>
        <p:txBody>
          <a:bodyPr wrap="square" lIns="0" tIns="0" rIns="0" bIns="0">
            <a:spAutoFit/>
          </a:bodyPr>
          <a:lstStyle>
            <a:lvl1pPr marL="0" indent="0" algn="l">
              <a:spcBef>
                <a:spcPts val="0"/>
              </a:spcBef>
              <a:buNone/>
              <a:defRPr sz="2400">
                <a:solidFill>
                  <a:schemeClr val="bg1"/>
                </a:solidFill>
              </a:defRPr>
            </a:lvl1pPr>
            <a:lvl2pPr marL="457177" indent="0" algn="ctr">
              <a:buNone/>
              <a:defRPr sz="2000"/>
            </a:lvl2pPr>
            <a:lvl3pPr marL="914354" indent="0" algn="ctr">
              <a:buNone/>
              <a:defRPr sz="1801"/>
            </a:lvl3pPr>
            <a:lvl4pPr marL="1371531"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US" dirty="0"/>
              <a:t>A brief overview of what you will</a:t>
            </a:r>
            <a:br>
              <a:rPr lang="en-US" dirty="0"/>
            </a:br>
            <a:r>
              <a:rPr lang="en-US" dirty="0"/>
              <a:t>be talking about in this section</a:t>
            </a:r>
          </a:p>
        </p:txBody>
      </p:sp>
    </p:spTree>
    <p:extLst>
      <p:ext uri="{BB962C8B-B14F-4D97-AF65-F5344CB8AC3E}">
        <p14:creationId xmlns:p14="http://schemas.microsoft.com/office/powerpoint/2010/main" val="2188727076"/>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ection title - pink">
    <p:bg>
      <p:bgPr>
        <a:solidFill>
          <a:schemeClr val="accent3"/>
        </a:solidFill>
        <a:effectLst/>
      </p:bgPr>
    </p:bg>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2879999" y="2880002"/>
            <a:ext cx="7200000" cy="664797"/>
          </a:xfrm>
          <a:prstGeom prst="rect">
            <a:avLst/>
          </a:prstGeom>
        </p:spPr>
        <p:txBody>
          <a:bodyPr wrap="square" lIns="0" tIns="0" rIns="0" bIns="0" anchor="t" anchorCtr="0">
            <a:spAutoFit/>
          </a:bodyPr>
          <a:lstStyle>
            <a:lvl1pPr algn="l">
              <a:defRPr sz="4800" b="1">
                <a:solidFill>
                  <a:schemeClr val="bg1"/>
                </a:solidFill>
              </a:defRPr>
            </a:lvl1pPr>
          </a:lstStyle>
          <a:p>
            <a:r>
              <a:rPr lang="en-US" dirty="0"/>
              <a:t>Section Title</a:t>
            </a:r>
          </a:p>
        </p:txBody>
      </p:sp>
      <p:sp>
        <p:nvSpPr>
          <p:cNvPr id="9" name="Subtitle 2"/>
          <p:cNvSpPr>
            <a:spLocks noGrp="1"/>
          </p:cNvSpPr>
          <p:nvPr>
            <p:ph type="subTitle" idx="1" hasCustomPrompt="1"/>
          </p:nvPr>
        </p:nvSpPr>
        <p:spPr>
          <a:xfrm>
            <a:off x="2880000" y="4222656"/>
            <a:ext cx="7200000" cy="664797"/>
          </a:xfrm>
          <a:prstGeom prst="rect">
            <a:avLst/>
          </a:prstGeom>
        </p:spPr>
        <p:txBody>
          <a:bodyPr wrap="square" lIns="0" tIns="0" rIns="0" bIns="0">
            <a:spAutoFit/>
          </a:bodyPr>
          <a:lstStyle>
            <a:lvl1pPr marL="0" indent="0" algn="l">
              <a:spcBef>
                <a:spcPts val="0"/>
              </a:spcBef>
              <a:buNone/>
              <a:defRPr sz="2400">
                <a:solidFill>
                  <a:schemeClr val="bg1"/>
                </a:solidFill>
              </a:defRPr>
            </a:lvl1pPr>
            <a:lvl2pPr marL="457177" indent="0" algn="ctr">
              <a:buNone/>
              <a:defRPr sz="2000"/>
            </a:lvl2pPr>
            <a:lvl3pPr marL="914354" indent="0" algn="ctr">
              <a:buNone/>
              <a:defRPr sz="1801"/>
            </a:lvl3pPr>
            <a:lvl4pPr marL="1371531"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US" dirty="0"/>
              <a:t>A brief overview of what you will</a:t>
            </a:r>
            <a:br>
              <a:rPr lang="en-US" dirty="0"/>
            </a:br>
            <a:r>
              <a:rPr lang="en-US" dirty="0"/>
              <a:t>be talking about in this section</a:t>
            </a:r>
          </a:p>
        </p:txBody>
      </p:sp>
    </p:spTree>
    <p:extLst>
      <p:ext uri="{BB962C8B-B14F-4D97-AF65-F5344CB8AC3E}">
        <p14:creationId xmlns:p14="http://schemas.microsoft.com/office/powerpoint/2010/main" val="1871209125"/>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ection title - turquoise">
    <p:bg>
      <p:bgPr>
        <a:solidFill>
          <a:schemeClr val="accent4"/>
        </a:solidFill>
        <a:effectLst/>
      </p:bgPr>
    </p:bg>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2879999" y="2880002"/>
            <a:ext cx="7200000" cy="664797"/>
          </a:xfrm>
          <a:prstGeom prst="rect">
            <a:avLst/>
          </a:prstGeom>
        </p:spPr>
        <p:txBody>
          <a:bodyPr wrap="square" lIns="0" tIns="0" rIns="0" bIns="0" anchor="t" anchorCtr="0">
            <a:spAutoFit/>
          </a:bodyPr>
          <a:lstStyle>
            <a:lvl1pPr algn="l">
              <a:defRPr sz="4800" b="1">
                <a:solidFill>
                  <a:schemeClr val="bg1"/>
                </a:solidFill>
              </a:defRPr>
            </a:lvl1pPr>
          </a:lstStyle>
          <a:p>
            <a:r>
              <a:rPr lang="en-US" dirty="0"/>
              <a:t>Section Title</a:t>
            </a:r>
          </a:p>
        </p:txBody>
      </p:sp>
      <p:sp>
        <p:nvSpPr>
          <p:cNvPr id="9" name="Subtitle 2"/>
          <p:cNvSpPr>
            <a:spLocks noGrp="1"/>
          </p:cNvSpPr>
          <p:nvPr>
            <p:ph type="subTitle" idx="1" hasCustomPrompt="1"/>
          </p:nvPr>
        </p:nvSpPr>
        <p:spPr>
          <a:xfrm>
            <a:off x="2880000" y="4222656"/>
            <a:ext cx="7200000" cy="664797"/>
          </a:xfrm>
          <a:prstGeom prst="rect">
            <a:avLst/>
          </a:prstGeom>
        </p:spPr>
        <p:txBody>
          <a:bodyPr wrap="square" lIns="0" tIns="0" rIns="0" bIns="0">
            <a:spAutoFit/>
          </a:bodyPr>
          <a:lstStyle>
            <a:lvl1pPr marL="0" indent="0" algn="l">
              <a:spcBef>
                <a:spcPts val="0"/>
              </a:spcBef>
              <a:buNone/>
              <a:defRPr sz="2400">
                <a:solidFill>
                  <a:schemeClr val="bg1"/>
                </a:solidFill>
              </a:defRPr>
            </a:lvl1pPr>
            <a:lvl2pPr marL="457177" indent="0" algn="ctr">
              <a:buNone/>
              <a:defRPr sz="2000"/>
            </a:lvl2pPr>
            <a:lvl3pPr marL="914354" indent="0" algn="ctr">
              <a:buNone/>
              <a:defRPr sz="1801"/>
            </a:lvl3pPr>
            <a:lvl4pPr marL="1371531"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US" dirty="0"/>
              <a:t>A brief overview of what you will</a:t>
            </a:r>
            <a:br>
              <a:rPr lang="en-US" dirty="0"/>
            </a:br>
            <a:r>
              <a:rPr lang="en-US" dirty="0"/>
              <a:t>be talking about in this section</a:t>
            </a:r>
          </a:p>
        </p:txBody>
      </p:sp>
    </p:spTree>
    <p:extLst>
      <p:ext uri="{BB962C8B-B14F-4D97-AF65-F5344CB8AC3E}">
        <p14:creationId xmlns:p14="http://schemas.microsoft.com/office/powerpoint/2010/main" val="744631545"/>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A">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E05B2E-C662-504D-8D00-5FDD0829053F}"/>
              </a:ext>
            </a:extLst>
          </p:cNvPr>
          <p:cNvSpPr/>
          <p:nvPr userDrawn="1"/>
        </p:nvSpPr>
        <p:spPr>
          <a:xfrm>
            <a:off x="0" y="1014153"/>
            <a:ext cx="4746567" cy="25603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BC1650F6-6173-A547-8213-E6676A4B990F}"/>
              </a:ext>
            </a:extLst>
          </p:cNvPr>
          <p:cNvSpPr>
            <a:spLocks noGrp="1"/>
          </p:cNvSpPr>
          <p:nvPr>
            <p:ph type="ctrTitle"/>
          </p:nvPr>
        </p:nvSpPr>
        <p:spPr>
          <a:xfrm>
            <a:off x="720000" y="440575"/>
            <a:ext cx="9144000" cy="2387600"/>
          </a:xfrm>
        </p:spPr>
        <p:txBody>
          <a:bodyPr anchor="b"/>
          <a:lstStyle>
            <a:lvl1pPr algn="l">
              <a:lnSpc>
                <a:spcPct val="70000"/>
              </a:lnSpc>
              <a:defRPr sz="11200" spc="0" baseline="0"/>
            </a:lvl1pPr>
          </a:lstStyle>
          <a:p>
            <a:r>
              <a:rPr lang="en-US"/>
              <a:t>Click to edit Master title style</a:t>
            </a:r>
            <a:endParaRPr lang="en-GB"/>
          </a:p>
        </p:txBody>
      </p:sp>
      <p:sp>
        <p:nvSpPr>
          <p:cNvPr id="3" name="Subtitle 2">
            <a:extLst>
              <a:ext uri="{FF2B5EF4-FFF2-40B4-BE49-F238E27FC236}">
                <a16:creationId xmlns:a16="http://schemas.microsoft.com/office/drawing/2014/main" id="{78C68A25-52CD-9942-8713-F096648A9EA8}"/>
              </a:ext>
            </a:extLst>
          </p:cNvPr>
          <p:cNvSpPr>
            <a:spLocks noGrp="1"/>
          </p:cNvSpPr>
          <p:nvPr>
            <p:ph type="subTitle" idx="1"/>
          </p:nvPr>
        </p:nvSpPr>
        <p:spPr>
          <a:xfrm>
            <a:off x="720000" y="2504758"/>
            <a:ext cx="3663142" cy="907616"/>
          </a:xfrm>
        </p:spPr>
        <p:txBody>
          <a:bodyPr/>
          <a:lstStyle>
            <a:lvl1pPr marL="0" indent="0" algn="l">
              <a:lnSpc>
                <a:spcPct val="100000"/>
              </a:lnSpc>
              <a:spcBef>
                <a:spcPts val="0"/>
              </a:spcBef>
              <a:buNone/>
              <a:defRPr sz="2400" spc="5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9" name="Picture 8">
            <a:extLst>
              <a:ext uri="{FF2B5EF4-FFF2-40B4-BE49-F238E27FC236}">
                <a16:creationId xmlns:a16="http://schemas.microsoft.com/office/drawing/2014/main" id="{7851B70C-ED01-794B-A57C-AF6194E0330E}"/>
              </a:ext>
            </a:extLst>
          </p:cNvPr>
          <p:cNvPicPr>
            <a:picLocks noChangeAspect="1"/>
          </p:cNvPicPr>
          <p:nvPr userDrawn="1"/>
        </p:nvPicPr>
        <p:blipFill>
          <a:blip r:embed="rId2"/>
          <a:stretch>
            <a:fillRect/>
          </a:stretch>
        </p:blipFill>
        <p:spPr>
          <a:xfrm>
            <a:off x="2821029" y="5916879"/>
            <a:ext cx="914400" cy="711200"/>
          </a:xfrm>
          <a:prstGeom prst="rect">
            <a:avLst/>
          </a:prstGeom>
        </p:spPr>
      </p:pic>
      <p:pic>
        <p:nvPicPr>
          <p:cNvPr id="11" name="Picture 10">
            <a:extLst>
              <a:ext uri="{FF2B5EF4-FFF2-40B4-BE49-F238E27FC236}">
                <a16:creationId xmlns:a16="http://schemas.microsoft.com/office/drawing/2014/main" id="{C079D611-781C-D549-B625-519B956FFDC5}"/>
              </a:ext>
            </a:extLst>
          </p:cNvPr>
          <p:cNvPicPr>
            <a:picLocks noChangeAspect="1"/>
          </p:cNvPicPr>
          <p:nvPr userDrawn="1"/>
        </p:nvPicPr>
        <p:blipFill>
          <a:blip r:embed="rId3"/>
          <a:stretch>
            <a:fillRect/>
          </a:stretch>
        </p:blipFill>
        <p:spPr>
          <a:xfrm>
            <a:off x="324000" y="5920054"/>
            <a:ext cx="1879600" cy="711200"/>
          </a:xfrm>
          <a:prstGeom prst="rect">
            <a:avLst/>
          </a:prstGeom>
        </p:spPr>
      </p:pic>
    </p:spTree>
    <p:extLst>
      <p:ext uri="{BB962C8B-B14F-4D97-AF65-F5344CB8AC3E}">
        <p14:creationId xmlns:p14="http://schemas.microsoft.com/office/powerpoint/2010/main" val="1837565760"/>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Slide B">
    <p:bg>
      <p:bgPr>
        <a:solidFill>
          <a:schemeClr val="bg1"/>
        </a:solidFill>
        <a:effectLst/>
      </p:bgPr>
    </p:bg>
    <p:spTree>
      <p:nvGrpSpPr>
        <p:cNvPr id="1" name=""/>
        <p:cNvGrpSpPr/>
        <p:nvPr/>
      </p:nvGrpSpPr>
      <p:grpSpPr>
        <a:xfrm>
          <a:off x="0" y="0"/>
          <a:ext cx="0" cy="0"/>
          <a:chOff x="0" y="0"/>
          <a:chExt cx="0" cy="0"/>
        </a:xfrm>
      </p:grpSpPr>
      <p:pic>
        <p:nvPicPr>
          <p:cNvPr id="10" name="Picture 9" descr="A picture containing person&#10;&#10;Description automatically generated">
            <a:extLst>
              <a:ext uri="{FF2B5EF4-FFF2-40B4-BE49-F238E27FC236}">
                <a16:creationId xmlns:a16="http://schemas.microsoft.com/office/drawing/2014/main" id="{C8B60A8C-55F2-4467-9D16-8B90ADA36CEC}"/>
              </a:ext>
            </a:extLst>
          </p:cNvPr>
          <p:cNvPicPr>
            <a:picLocks noChangeAspect="1"/>
          </p:cNvPicPr>
          <p:nvPr userDrawn="1"/>
        </p:nvPicPr>
        <p:blipFill rotWithShape="1">
          <a:blip r:embed="rId2">
            <a:alphaModFix amt="38000"/>
            <a:extLst>
              <a:ext uri="{BEBA8EAE-BF5A-486C-A8C5-ECC9F3942E4B}">
                <a14:imgProps xmlns:a14="http://schemas.microsoft.com/office/drawing/2010/main">
                  <a14:imgLayer r:embed="rId3">
                    <a14:imgEffect>
                      <a14:saturation sat="0"/>
                    </a14:imgEffect>
                  </a14:imgLayer>
                </a14:imgProps>
              </a:ext>
            </a:extLst>
          </a:blip>
          <a:srcRect t="28568" b="34168"/>
          <a:stretch/>
        </p:blipFill>
        <p:spPr>
          <a:xfrm>
            <a:off x="-58220" y="0"/>
            <a:ext cx="12269204" cy="6858000"/>
          </a:xfrm>
          <a:prstGeom prst="rect">
            <a:avLst/>
          </a:prstGeom>
        </p:spPr>
      </p:pic>
      <p:sp>
        <p:nvSpPr>
          <p:cNvPr id="7" name="Rectangle 6">
            <a:extLst>
              <a:ext uri="{FF2B5EF4-FFF2-40B4-BE49-F238E27FC236}">
                <a16:creationId xmlns:a16="http://schemas.microsoft.com/office/drawing/2014/main" id="{FCE05B2E-C662-504D-8D00-5FDD0829053F}"/>
              </a:ext>
            </a:extLst>
          </p:cNvPr>
          <p:cNvSpPr/>
          <p:nvPr userDrawn="1"/>
        </p:nvSpPr>
        <p:spPr>
          <a:xfrm>
            <a:off x="558800" y="635001"/>
            <a:ext cx="10215592" cy="2387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BC1650F6-6173-A547-8213-E6676A4B990F}"/>
              </a:ext>
            </a:extLst>
          </p:cNvPr>
          <p:cNvSpPr>
            <a:spLocks noGrp="1"/>
          </p:cNvSpPr>
          <p:nvPr>
            <p:ph type="ctrTitle"/>
          </p:nvPr>
        </p:nvSpPr>
        <p:spPr>
          <a:xfrm>
            <a:off x="859700" y="1161231"/>
            <a:ext cx="9144000" cy="2387600"/>
          </a:xfrm>
        </p:spPr>
        <p:txBody>
          <a:bodyPr anchor="t"/>
          <a:lstStyle>
            <a:lvl1pPr algn="l">
              <a:lnSpc>
                <a:spcPct val="70000"/>
              </a:lnSpc>
              <a:defRPr sz="11200" spc="0" baseline="0"/>
            </a:lvl1pPr>
          </a:lstStyle>
          <a:p>
            <a:r>
              <a:rPr lang="en-US"/>
              <a:t>Click to edit Master title style</a:t>
            </a:r>
            <a:endParaRPr lang="en-GB"/>
          </a:p>
        </p:txBody>
      </p:sp>
      <p:sp>
        <p:nvSpPr>
          <p:cNvPr id="3" name="Subtitle 2">
            <a:extLst>
              <a:ext uri="{FF2B5EF4-FFF2-40B4-BE49-F238E27FC236}">
                <a16:creationId xmlns:a16="http://schemas.microsoft.com/office/drawing/2014/main" id="{78C68A25-52CD-9942-8713-F096648A9EA8}"/>
              </a:ext>
            </a:extLst>
          </p:cNvPr>
          <p:cNvSpPr>
            <a:spLocks noGrp="1"/>
          </p:cNvSpPr>
          <p:nvPr>
            <p:ph type="subTitle" idx="1"/>
          </p:nvPr>
        </p:nvSpPr>
        <p:spPr>
          <a:xfrm>
            <a:off x="7048500" y="3377130"/>
            <a:ext cx="4146549" cy="2692400"/>
          </a:xfrm>
        </p:spPr>
        <p:txBody>
          <a:bodyPr/>
          <a:lstStyle>
            <a:lvl1pPr marL="0" indent="0" algn="l">
              <a:lnSpc>
                <a:spcPts val="3100"/>
              </a:lnSpc>
              <a:spcBef>
                <a:spcPts val="0"/>
              </a:spcBef>
              <a:buNone/>
              <a:defRPr sz="3100" cap="all" spc="50"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9" name="Picture 8">
            <a:extLst>
              <a:ext uri="{FF2B5EF4-FFF2-40B4-BE49-F238E27FC236}">
                <a16:creationId xmlns:a16="http://schemas.microsoft.com/office/drawing/2014/main" id="{7851B70C-ED01-794B-A57C-AF6194E0330E}"/>
              </a:ext>
            </a:extLst>
          </p:cNvPr>
          <p:cNvPicPr>
            <a:picLocks noChangeAspect="1"/>
          </p:cNvPicPr>
          <p:nvPr userDrawn="1"/>
        </p:nvPicPr>
        <p:blipFill>
          <a:blip r:embed="rId4"/>
          <a:stretch>
            <a:fillRect/>
          </a:stretch>
        </p:blipFill>
        <p:spPr>
          <a:xfrm>
            <a:off x="2821029" y="5916879"/>
            <a:ext cx="914400" cy="711200"/>
          </a:xfrm>
          <a:prstGeom prst="rect">
            <a:avLst/>
          </a:prstGeom>
        </p:spPr>
      </p:pic>
      <p:pic>
        <p:nvPicPr>
          <p:cNvPr id="11" name="Picture 10">
            <a:extLst>
              <a:ext uri="{FF2B5EF4-FFF2-40B4-BE49-F238E27FC236}">
                <a16:creationId xmlns:a16="http://schemas.microsoft.com/office/drawing/2014/main" id="{C079D611-781C-D549-B625-519B956FFDC5}"/>
              </a:ext>
            </a:extLst>
          </p:cNvPr>
          <p:cNvPicPr>
            <a:picLocks noChangeAspect="1"/>
          </p:cNvPicPr>
          <p:nvPr userDrawn="1"/>
        </p:nvPicPr>
        <p:blipFill>
          <a:blip r:embed="rId5"/>
          <a:stretch>
            <a:fillRect/>
          </a:stretch>
        </p:blipFill>
        <p:spPr>
          <a:xfrm>
            <a:off x="324000" y="5920054"/>
            <a:ext cx="1879600" cy="711200"/>
          </a:xfrm>
          <a:prstGeom prst="rect">
            <a:avLst/>
          </a:prstGeom>
        </p:spPr>
      </p:pic>
    </p:spTree>
    <p:extLst>
      <p:ext uri="{BB962C8B-B14F-4D97-AF65-F5344CB8AC3E}">
        <p14:creationId xmlns:p14="http://schemas.microsoft.com/office/powerpoint/2010/main" val="1525842922"/>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nd 2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650F6-6173-A547-8213-E6676A4B990F}"/>
              </a:ext>
            </a:extLst>
          </p:cNvPr>
          <p:cNvSpPr>
            <a:spLocks noGrp="1"/>
          </p:cNvSpPr>
          <p:nvPr>
            <p:ph type="ctrTitle"/>
          </p:nvPr>
        </p:nvSpPr>
        <p:spPr>
          <a:xfrm>
            <a:off x="468000" y="307570"/>
            <a:ext cx="11256001" cy="931026"/>
          </a:xfrm>
        </p:spPr>
        <p:txBody>
          <a:bodyPr anchor="b"/>
          <a:lstStyle>
            <a:lvl1pPr algn="ctr">
              <a:defRPr sz="4800"/>
            </a:lvl1pPr>
          </a:lstStyle>
          <a:p>
            <a:r>
              <a:rPr lang="en-US"/>
              <a:t>Click to edit Master title style</a:t>
            </a:r>
            <a:endParaRPr lang="en-GB"/>
          </a:p>
        </p:txBody>
      </p:sp>
      <p:sp>
        <p:nvSpPr>
          <p:cNvPr id="4" name="Content Placeholder 3">
            <a:extLst>
              <a:ext uri="{FF2B5EF4-FFF2-40B4-BE49-F238E27FC236}">
                <a16:creationId xmlns:a16="http://schemas.microsoft.com/office/drawing/2014/main" id="{59122240-F69F-A247-B2A8-E97D62663393}"/>
              </a:ext>
            </a:extLst>
          </p:cNvPr>
          <p:cNvSpPr>
            <a:spLocks noGrp="1"/>
          </p:cNvSpPr>
          <p:nvPr>
            <p:ph sz="quarter" idx="17"/>
          </p:nvPr>
        </p:nvSpPr>
        <p:spPr>
          <a:xfrm>
            <a:off x="467998" y="1476000"/>
            <a:ext cx="5508000" cy="4428000"/>
          </a:xfrm>
        </p:spPr>
        <p:txBody>
          <a:bodyPr lIns="288000" tIns="360000" rIns="288000" bIns="288000"/>
          <a:lstStyle>
            <a:lvl1pPr marL="0" indent="0">
              <a:lnSpc>
                <a:spcPct val="80000"/>
              </a:lnSpc>
              <a:spcBef>
                <a:spcPts val="3600"/>
              </a:spcBef>
              <a:buNone/>
              <a:defRPr/>
            </a:lvl1pPr>
            <a:lvl2pPr marL="0" indent="0">
              <a:lnSpc>
                <a:spcPct val="100000"/>
              </a:lnSpc>
              <a:spcBef>
                <a:spcPts val="400"/>
              </a:spcBef>
              <a:buFontTx/>
              <a:buNone/>
              <a:defRPr/>
            </a:lvl2pPr>
            <a:lvl3pPr marL="180000" indent="-180000">
              <a:lnSpc>
                <a:spcPct val="100000"/>
              </a:lnSpc>
              <a:spcBef>
                <a:spcPts val="400"/>
              </a:spcBef>
              <a:defRPr/>
            </a:lvl3pPr>
            <a:lvl4pPr marL="180000" indent="0">
              <a:lnSpc>
                <a:spcPct val="100000"/>
              </a:lnSpc>
              <a:spcBef>
                <a:spcPts val="400"/>
              </a:spcBef>
              <a:buFontTx/>
              <a:buNone/>
              <a:defRPr/>
            </a:lvl4pPr>
            <a:lvl5pPr marL="360000" indent="-180000">
              <a:lnSpc>
                <a:spcPct val="100000"/>
              </a:lnSpc>
              <a:spcBef>
                <a:spcPts val="4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3">
            <a:extLst>
              <a:ext uri="{FF2B5EF4-FFF2-40B4-BE49-F238E27FC236}">
                <a16:creationId xmlns:a16="http://schemas.microsoft.com/office/drawing/2014/main" id="{12FC695D-4808-674F-B4FC-FF827986F392}"/>
              </a:ext>
            </a:extLst>
          </p:cNvPr>
          <p:cNvSpPr>
            <a:spLocks noGrp="1"/>
          </p:cNvSpPr>
          <p:nvPr>
            <p:ph sz="quarter" idx="18"/>
          </p:nvPr>
        </p:nvSpPr>
        <p:spPr>
          <a:xfrm>
            <a:off x="6216004" y="1476000"/>
            <a:ext cx="5508000" cy="4428000"/>
          </a:xfrm>
        </p:spPr>
        <p:txBody>
          <a:bodyPr lIns="288000" tIns="360000" rIns="288000" bIns="288000"/>
          <a:lstStyle>
            <a:lvl1pPr marL="0" indent="0">
              <a:lnSpc>
                <a:spcPct val="80000"/>
              </a:lnSpc>
              <a:spcBef>
                <a:spcPts val="3600"/>
              </a:spcBef>
              <a:buNone/>
              <a:defRPr/>
            </a:lvl1pPr>
            <a:lvl2pPr marL="0" indent="0">
              <a:lnSpc>
                <a:spcPct val="100000"/>
              </a:lnSpc>
              <a:spcBef>
                <a:spcPts val="400"/>
              </a:spcBef>
              <a:buFontTx/>
              <a:buNone/>
              <a:defRPr/>
            </a:lvl2pPr>
            <a:lvl3pPr marL="180000" indent="-180000">
              <a:lnSpc>
                <a:spcPct val="100000"/>
              </a:lnSpc>
              <a:spcBef>
                <a:spcPts val="400"/>
              </a:spcBef>
              <a:defRPr/>
            </a:lvl3pPr>
            <a:lvl4pPr marL="180000" indent="0">
              <a:lnSpc>
                <a:spcPct val="100000"/>
              </a:lnSpc>
              <a:spcBef>
                <a:spcPts val="400"/>
              </a:spcBef>
              <a:buFontTx/>
              <a:buNone/>
              <a:defRPr/>
            </a:lvl4pPr>
            <a:lvl5pPr marL="360000" indent="-180000">
              <a:lnSpc>
                <a:spcPct val="100000"/>
              </a:lnSpc>
              <a:spcBef>
                <a:spcPts val="4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71779597"/>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Framed Image">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9122240-F69F-A247-B2A8-E97D62663393}"/>
              </a:ext>
            </a:extLst>
          </p:cNvPr>
          <p:cNvSpPr>
            <a:spLocks noGrp="1"/>
          </p:cNvSpPr>
          <p:nvPr>
            <p:ph sz="quarter" idx="17"/>
          </p:nvPr>
        </p:nvSpPr>
        <p:spPr>
          <a:xfrm>
            <a:off x="612000" y="2014002"/>
            <a:ext cx="4744927" cy="4216866"/>
          </a:xfrm>
        </p:spPr>
        <p:txBody>
          <a:bodyPr lIns="0" tIns="0" rIns="0" bIns="0"/>
          <a:lstStyle>
            <a:lvl1pPr marL="0" indent="0">
              <a:lnSpc>
                <a:spcPct val="80000"/>
              </a:lnSpc>
              <a:spcBef>
                <a:spcPts val="3600"/>
              </a:spcBef>
              <a:buNone/>
              <a:defRPr/>
            </a:lvl1pPr>
            <a:lvl2pPr marL="0" indent="0">
              <a:lnSpc>
                <a:spcPct val="100000"/>
              </a:lnSpc>
              <a:spcBef>
                <a:spcPts val="400"/>
              </a:spcBef>
              <a:buFontTx/>
              <a:buNone/>
              <a:defRPr/>
            </a:lvl2pPr>
            <a:lvl3pPr marL="180000" indent="-180000">
              <a:lnSpc>
                <a:spcPct val="100000"/>
              </a:lnSpc>
              <a:spcBef>
                <a:spcPts val="400"/>
              </a:spcBef>
              <a:defRPr/>
            </a:lvl3pPr>
            <a:lvl4pPr marL="180000" indent="0">
              <a:lnSpc>
                <a:spcPct val="100000"/>
              </a:lnSpc>
              <a:spcBef>
                <a:spcPts val="400"/>
              </a:spcBef>
              <a:buFontTx/>
              <a:buNone/>
              <a:defRPr/>
            </a:lvl4pPr>
            <a:lvl5pPr marL="360000" indent="-180000">
              <a:lnSpc>
                <a:spcPct val="100000"/>
              </a:lnSpc>
              <a:spcBef>
                <a:spcPts val="4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5">
            <a:extLst>
              <a:ext uri="{FF2B5EF4-FFF2-40B4-BE49-F238E27FC236}">
                <a16:creationId xmlns:a16="http://schemas.microsoft.com/office/drawing/2014/main" id="{08370682-E493-F449-BE6B-BE06BB42C2F6}"/>
              </a:ext>
            </a:extLst>
          </p:cNvPr>
          <p:cNvSpPr/>
          <p:nvPr userDrawn="1"/>
        </p:nvSpPr>
        <p:spPr>
          <a:xfrm>
            <a:off x="6158039" y="590719"/>
            <a:ext cx="4070294" cy="50817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Picture Placeholder 4">
            <a:extLst>
              <a:ext uri="{FF2B5EF4-FFF2-40B4-BE49-F238E27FC236}">
                <a16:creationId xmlns:a16="http://schemas.microsoft.com/office/drawing/2014/main" id="{86FD8D4D-F99D-9040-AE39-8EC1B89B1D52}"/>
              </a:ext>
            </a:extLst>
          </p:cNvPr>
          <p:cNvSpPr>
            <a:spLocks noGrp="1"/>
          </p:cNvSpPr>
          <p:nvPr>
            <p:ph type="pic" sz="quarter" idx="18"/>
          </p:nvPr>
        </p:nvSpPr>
        <p:spPr>
          <a:xfrm>
            <a:off x="6465888" y="890588"/>
            <a:ext cx="4506912" cy="5283200"/>
          </a:xfrm>
          <a:solidFill>
            <a:schemeClr val="bg1"/>
          </a:solidFill>
        </p:spPr>
        <p:txBody>
          <a:bodyPr lIns="360000" tIns="360000" rIns="360000"/>
          <a:lstStyle>
            <a:lvl1pPr marL="0" indent="0" algn="ctr">
              <a:buNone/>
              <a:defRPr sz="2400">
                <a:latin typeface="+mn-lt"/>
              </a:defRPr>
            </a:lvl1pPr>
          </a:lstStyle>
          <a:p>
            <a:r>
              <a:rPr lang="en-US"/>
              <a:t>Click icon to add picture</a:t>
            </a:r>
            <a:endParaRPr lang="en-GB"/>
          </a:p>
        </p:txBody>
      </p:sp>
    </p:spTree>
    <p:extLst>
      <p:ext uri="{BB962C8B-B14F-4D97-AF65-F5344CB8AC3E}">
        <p14:creationId xmlns:p14="http://schemas.microsoft.com/office/powerpoint/2010/main" val="1734987506"/>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678CC0-79EB-4360-8580-EB6DFBB0015F}" type="datetimeFigureOut">
              <a:rPr lang="en-GB" smtClean="0"/>
              <a:t>21/03/2022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5EAA434-4E8D-4F73-9E96-E9A53A3CAFB9}" type="slidenum">
              <a:rPr lang="en-GB" smtClean="0"/>
              <a:t>‹#›</a:t>
            </a:fld>
            <a:endParaRPr lang="en-GB"/>
          </a:p>
        </p:txBody>
      </p:sp>
    </p:spTree>
    <p:extLst>
      <p:ext uri="{BB962C8B-B14F-4D97-AF65-F5344CB8AC3E}">
        <p14:creationId xmlns:p14="http://schemas.microsoft.com/office/powerpoint/2010/main" val="220109490"/>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hree Image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650F6-6173-A547-8213-E6676A4B990F}"/>
              </a:ext>
            </a:extLst>
          </p:cNvPr>
          <p:cNvSpPr>
            <a:spLocks noGrp="1"/>
          </p:cNvSpPr>
          <p:nvPr>
            <p:ph type="ctrTitle"/>
          </p:nvPr>
        </p:nvSpPr>
        <p:spPr>
          <a:xfrm>
            <a:off x="468000" y="307570"/>
            <a:ext cx="11256001" cy="931026"/>
          </a:xfrm>
        </p:spPr>
        <p:txBody>
          <a:bodyPr anchor="b"/>
          <a:lstStyle>
            <a:lvl1pPr algn="ctr">
              <a:defRPr sz="4800"/>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68CB3925-B879-574D-951E-DE1A445BADC6}"/>
              </a:ext>
            </a:extLst>
          </p:cNvPr>
          <p:cNvSpPr>
            <a:spLocks noGrp="1"/>
          </p:cNvSpPr>
          <p:nvPr>
            <p:ph type="pic" sz="quarter" idx="19"/>
          </p:nvPr>
        </p:nvSpPr>
        <p:spPr>
          <a:xfrm>
            <a:off x="468000" y="1476000"/>
            <a:ext cx="3672000" cy="4428000"/>
          </a:xfrm>
        </p:spPr>
        <p:txBody>
          <a:bodyPr lIns="180000" tIns="540000" rIns="180000"/>
          <a:lstStyle>
            <a:lvl1pPr marL="0" indent="0" algn="ctr">
              <a:buNone/>
              <a:defRPr sz="1800">
                <a:latin typeface="+mn-lt"/>
              </a:defRPr>
            </a:lvl1pPr>
          </a:lstStyle>
          <a:p>
            <a:r>
              <a:rPr lang="en-US"/>
              <a:t>Click icon to add picture</a:t>
            </a:r>
            <a:endParaRPr lang="en-GB"/>
          </a:p>
        </p:txBody>
      </p:sp>
      <p:sp>
        <p:nvSpPr>
          <p:cNvPr id="8" name="Picture Placeholder 4">
            <a:extLst>
              <a:ext uri="{FF2B5EF4-FFF2-40B4-BE49-F238E27FC236}">
                <a16:creationId xmlns:a16="http://schemas.microsoft.com/office/drawing/2014/main" id="{ADCCF336-3748-3443-ABA5-7A831530272F}"/>
              </a:ext>
            </a:extLst>
          </p:cNvPr>
          <p:cNvSpPr>
            <a:spLocks noGrp="1"/>
          </p:cNvSpPr>
          <p:nvPr>
            <p:ph type="pic" sz="quarter" idx="20"/>
          </p:nvPr>
        </p:nvSpPr>
        <p:spPr>
          <a:xfrm>
            <a:off x="8052000" y="1476000"/>
            <a:ext cx="3672000" cy="4428000"/>
          </a:xfrm>
        </p:spPr>
        <p:txBody>
          <a:bodyPr lIns="180000" tIns="540000" rIns="180000"/>
          <a:lstStyle>
            <a:lvl1pPr marL="0" indent="0" algn="ctr">
              <a:buNone/>
              <a:defRPr sz="1800">
                <a:latin typeface="+mn-lt"/>
              </a:defRPr>
            </a:lvl1pPr>
          </a:lstStyle>
          <a:p>
            <a:r>
              <a:rPr lang="en-US"/>
              <a:t>Click icon to add picture</a:t>
            </a:r>
            <a:endParaRPr lang="en-GB"/>
          </a:p>
        </p:txBody>
      </p:sp>
      <p:sp>
        <p:nvSpPr>
          <p:cNvPr id="9" name="Picture Placeholder 4">
            <a:extLst>
              <a:ext uri="{FF2B5EF4-FFF2-40B4-BE49-F238E27FC236}">
                <a16:creationId xmlns:a16="http://schemas.microsoft.com/office/drawing/2014/main" id="{7FF52BEC-061F-E343-BD1E-4995FAD24ED8}"/>
              </a:ext>
            </a:extLst>
          </p:cNvPr>
          <p:cNvSpPr>
            <a:spLocks noGrp="1"/>
          </p:cNvSpPr>
          <p:nvPr>
            <p:ph type="pic" sz="quarter" idx="21"/>
          </p:nvPr>
        </p:nvSpPr>
        <p:spPr>
          <a:xfrm>
            <a:off x="4260000" y="1476000"/>
            <a:ext cx="3672000" cy="4428000"/>
          </a:xfrm>
        </p:spPr>
        <p:txBody>
          <a:bodyPr lIns="180000" tIns="540000" rIns="180000"/>
          <a:lstStyle>
            <a:lvl1pPr marL="0" indent="0" algn="ctr">
              <a:buNone/>
              <a:defRPr sz="1800">
                <a:latin typeface="+mn-lt"/>
              </a:defRPr>
            </a:lvl1pPr>
          </a:lstStyle>
          <a:p>
            <a:r>
              <a:rPr lang="en-US"/>
              <a:t>Click icon to add picture</a:t>
            </a:r>
            <a:endParaRPr lang="en-GB"/>
          </a:p>
        </p:txBody>
      </p:sp>
    </p:spTree>
    <p:extLst>
      <p:ext uri="{BB962C8B-B14F-4D97-AF65-F5344CB8AC3E}">
        <p14:creationId xmlns:p14="http://schemas.microsoft.com/office/powerpoint/2010/main" val="3356892740"/>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2DE540-5E55-4B6F-9599-E198655F16F4}"/>
              </a:ext>
            </a:extLst>
          </p:cNvPr>
          <p:cNvSpPr>
            <a:spLocks noGrp="1"/>
          </p:cNvSpPr>
          <p:nvPr>
            <p:ph type="ctrTitle"/>
          </p:nvPr>
        </p:nvSpPr>
        <p:spPr>
          <a:xfrm>
            <a:off x="468000" y="307570"/>
            <a:ext cx="11256001" cy="931026"/>
          </a:xfrm>
        </p:spPr>
        <p:txBody>
          <a:bodyPr anchor="b"/>
          <a:lstStyle>
            <a:lvl1pPr algn="ctr">
              <a:defRPr sz="4800"/>
            </a:lvl1pPr>
          </a:lstStyle>
          <a:p>
            <a:r>
              <a:rPr lang="en-US"/>
              <a:t>Click to edit Master title style</a:t>
            </a:r>
            <a:endParaRPr lang="en-GB"/>
          </a:p>
        </p:txBody>
      </p:sp>
      <p:sp>
        <p:nvSpPr>
          <p:cNvPr id="8" name="Picture Placeholder 4">
            <a:extLst>
              <a:ext uri="{FF2B5EF4-FFF2-40B4-BE49-F238E27FC236}">
                <a16:creationId xmlns:a16="http://schemas.microsoft.com/office/drawing/2014/main" id="{EAC9C23C-C9D7-464F-B0C0-AD4B38BC9BA3}"/>
              </a:ext>
            </a:extLst>
          </p:cNvPr>
          <p:cNvSpPr>
            <a:spLocks noGrp="1"/>
          </p:cNvSpPr>
          <p:nvPr>
            <p:ph type="pic" sz="quarter" idx="20"/>
          </p:nvPr>
        </p:nvSpPr>
        <p:spPr>
          <a:xfrm>
            <a:off x="467999" y="1476000"/>
            <a:ext cx="11256001" cy="5074430"/>
          </a:xfrm>
        </p:spPr>
        <p:txBody>
          <a:bodyPr lIns="180000" tIns="540000" rIns="180000"/>
          <a:lstStyle>
            <a:lvl1pPr marL="0" indent="0" algn="ctr">
              <a:buNone/>
              <a:defRPr sz="1800">
                <a:latin typeface="+mn-lt"/>
              </a:defRPr>
            </a:lvl1pPr>
          </a:lstStyle>
          <a:p>
            <a:r>
              <a:rPr lang="en-US"/>
              <a:t>Click icon to add picture</a:t>
            </a:r>
            <a:endParaRPr lang="en-GB"/>
          </a:p>
        </p:txBody>
      </p:sp>
    </p:spTree>
    <p:extLst>
      <p:ext uri="{BB962C8B-B14F-4D97-AF65-F5344CB8AC3E}">
        <p14:creationId xmlns:p14="http://schemas.microsoft.com/office/powerpoint/2010/main" val="2271407767"/>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Four Image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650F6-6173-A547-8213-E6676A4B990F}"/>
              </a:ext>
            </a:extLst>
          </p:cNvPr>
          <p:cNvSpPr>
            <a:spLocks noGrp="1"/>
          </p:cNvSpPr>
          <p:nvPr>
            <p:ph type="ctrTitle"/>
          </p:nvPr>
        </p:nvSpPr>
        <p:spPr>
          <a:xfrm>
            <a:off x="468000" y="307570"/>
            <a:ext cx="11256001" cy="931026"/>
          </a:xfrm>
        </p:spPr>
        <p:txBody>
          <a:bodyPr anchor="b"/>
          <a:lstStyle>
            <a:lvl1pPr algn="ctr">
              <a:defRPr sz="4800"/>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7DAA5923-38A3-D44C-9EC2-0E8E27782242}"/>
              </a:ext>
            </a:extLst>
          </p:cNvPr>
          <p:cNvSpPr>
            <a:spLocks noGrp="1"/>
          </p:cNvSpPr>
          <p:nvPr>
            <p:ph type="pic" sz="quarter" idx="19"/>
          </p:nvPr>
        </p:nvSpPr>
        <p:spPr>
          <a:xfrm>
            <a:off x="2783038" y="1476000"/>
            <a:ext cx="3240000" cy="2160000"/>
          </a:xfrm>
        </p:spPr>
        <p:txBody>
          <a:bodyPr lIns="108000" tIns="216000" rIns="108000"/>
          <a:lstStyle>
            <a:lvl1pPr marL="0" indent="0" algn="ctr">
              <a:buNone/>
              <a:defRPr sz="1800">
                <a:latin typeface="+mn-lt"/>
              </a:defRPr>
            </a:lvl1pPr>
          </a:lstStyle>
          <a:p>
            <a:r>
              <a:rPr lang="en-US"/>
              <a:t>Click icon to add picture</a:t>
            </a:r>
            <a:endParaRPr lang="en-GB"/>
          </a:p>
        </p:txBody>
      </p:sp>
      <p:sp>
        <p:nvSpPr>
          <p:cNvPr id="8" name="Picture Placeholder 4">
            <a:extLst>
              <a:ext uri="{FF2B5EF4-FFF2-40B4-BE49-F238E27FC236}">
                <a16:creationId xmlns:a16="http://schemas.microsoft.com/office/drawing/2014/main" id="{43F28D1E-7956-8949-907F-54C9ECA74134}"/>
              </a:ext>
            </a:extLst>
          </p:cNvPr>
          <p:cNvSpPr>
            <a:spLocks noGrp="1"/>
          </p:cNvSpPr>
          <p:nvPr>
            <p:ph type="pic" sz="quarter" idx="20"/>
          </p:nvPr>
        </p:nvSpPr>
        <p:spPr>
          <a:xfrm>
            <a:off x="2782724" y="3722400"/>
            <a:ext cx="3240000" cy="2160000"/>
          </a:xfrm>
        </p:spPr>
        <p:txBody>
          <a:bodyPr lIns="108000" tIns="216000" rIns="108000"/>
          <a:lstStyle>
            <a:lvl1pPr marL="0" indent="0" algn="ctr">
              <a:buNone/>
              <a:defRPr sz="1800">
                <a:latin typeface="+mn-lt"/>
              </a:defRPr>
            </a:lvl1pPr>
          </a:lstStyle>
          <a:p>
            <a:r>
              <a:rPr lang="en-US"/>
              <a:t>Click icon to add picture</a:t>
            </a:r>
            <a:endParaRPr lang="en-GB"/>
          </a:p>
        </p:txBody>
      </p:sp>
      <p:sp>
        <p:nvSpPr>
          <p:cNvPr id="9" name="Picture Placeholder 4">
            <a:extLst>
              <a:ext uri="{FF2B5EF4-FFF2-40B4-BE49-F238E27FC236}">
                <a16:creationId xmlns:a16="http://schemas.microsoft.com/office/drawing/2014/main" id="{6F857EF0-290C-4C49-A551-7323E9F9CA00}"/>
              </a:ext>
            </a:extLst>
          </p:cNvPr>
          <p:cNvSpPr>
            <a:spLocks noGrp="1"/>
          </p:cNvSpPr>
          <p:nvPr>
            <p:ph type="pic" sz="quarter" idx="21"/>
          </p:nvPr>
        </p:nvSpPr>
        <p:spPr>
          <a:xfrm>
            <a:off x="6168962" y="1476000"/>
            <a:ext cx="3240000" cy="2160000"/>
          </a:xfrm>
        </p:spPr>
        <p:txBody>
          <a:bodyPr lIns="108000" tIns="216000" rIns="108000"/>
          <a:lstStyle>
            <a:lvl1pPr marL="0" indent="0" algn="ctr">
              <a:buNone/>
              <a:defRPr sz="1800">
                <a:latin typeface="+mn-lt"/>
              </a:defRPr>
            </a:lvl1pPr>
          </a:lstStyle>
          <a:p>
            <a:r>
              <a:rPr lang="en-US"/>
              <a:t>Click icon to add picture</a:t>
            </a:r>
            <a:endParaRPr lang="en-GB"/>
          </a:p>
        </p:txBody>
      </p:sp>
      <p:sp>
        <p:nvSpPr>
          <p:cNvPr id="10" name="Picture Placeholder 4">
            <a:extLst>
              <a:ext uri="{FF2B5EF4-FFF2-40B4-BE49-F238E27FC236}">
                <a16:creationId xmlns:a16="http://schemas.microsoft.com/office/drawing/2014/main" id="{D408F76D-92DA-0344-93FA-44F89E7CCCCC}"/>
              </a:ext>
            </a:extLst>
          </p:cNvPr>
          <p:cNvSpPr>
            <a:spLocks noGrp="1"/>
          </p:cNvSpPr>
          <p:nvPr>
            <p:ph type="pic" sz="quarter" idx="22"/>
          </p:nvPr>
        </p:nvSpPr>
        <p:spPr>
          <a:xfrm>
            <a:off x="6168962" y="3722400"/>
            <a:ext cx="3240000" cy="2160000"/>
          </a:xfrm>
        </p:spPr>
        <p:txBody>
          <a:bodyPr lIns="108000" tIns="216000" rIns="108000"/>
          <a:lstStyle>
            <a:lvl1pPr marL="0" indent="0" algn="ctr">
              <a:buNone/>
              <a:defRPr sz="1800">
                <a:latin typeface="+mn-lt"/>
              </a:defRPr>
            </a:lvl1pPr>
          </a:lstStyle>
          <a:p>
            <a:r>
              <a:rPr lang="en-US"/>
              <a:t>Click icon to add picture</a:t>
            </a:r>
            <a:endParaRPr lang="en-GB"/>
          </a:p>
        </p:txBody>
      </p:sp>
      <p:sp>
        <p:nvSpPr>
          <p:cNvPr id="6" name="Rectangle 5">
            <a:extLst>
              <a:ext uri="{FF2B5EF4-FFF2-40B4-BE49-F238E27FC236}">
                <a16:creationId xmlns:a16="http://schemas.microsoft.com/office/drawing/2014/main" id="{5A474B11-F90A-004F-9052-FAADE2E7F9BB}"/>
              </a:ext>
            </a:extLst>
          </p:cNvPr>
          <p:cNvSpPr/>
          <p:nvPr userDrawn="1"/>
        </p:nvSpPr>
        <p:spPr>
          <a:xfrm>
            <a:off x="1803634" y="1476000"/>
            <a:ext cx="833480" cy="44276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A1D2742D-B0BA-4B43-AA20-8677CB6583F3}"/>
              </a:ext>
            </a:extLst>
          </p:cNvPr>
          <p:cNvSpPr/>
          <p:nvPr userDrawn="1"/>
        </p:nvSpPr>
        <p:spPr>
          <a:xfrm>
            <a:off x="9554886" y="1476000"/>
            <a:ext cx="833480" cy="44276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27662148"/>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Montage A">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8370682-E493-F449-BE6B-BE06BB42C2F6}"/>
              </a:ext>
            </a:extLst>
          </p:cNvPr>
          <p:cNvSpPr/>
          <p:nvPr userDrawn="1"/>
        </p:nvSpPr>
        <p:spPr>
          <a:xfrm>
            <a:off x="765046" y="554305"/>
            <a:ext cx="4506911" cy="53479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Picture Placeholder 4">
            <a:extLst>
              <a:ext uri="{FF2B5EF4-FFF2-40B4-BE49-F238E27FC236}">
                <a16:creationId xmlns:a16="http://schemas.microsoft.com/office/drawing/2014/main" id="{86FD8D4D-F99D-9040-AE39-8EC1B89B1D52}"/>
              </a:ext>
            </a:extLst>
          </p:cNvPr>
          <p:cNvSpPr>
            <a:spLocks noGrp="1"/>
          </p:cNvSpPr>
          <p:nvPr>
            <p:ph type="pic" sz="quarter" idx="18"/>
          </p:nvPr>
        </p:nvSpPr>
        <p:spPr>
          <a:xfrm>
            <a:off x="1087987" y="858686"/>
            <a:ext cx="4506912" cy="5406938"/>
          </a:xfrm>
          <a:solidFill>
            <a:schemeClr val="bg1"/>
          </a:solidFill>
        </p:spPr>
        <p:txBody>
          <a:bodyPr lIns="360000" tIns="360000" rIns="360000"/>
          <a:lstStyle>
            <a:lvl1pPr marL="0" indent="0" algn="ctr">
              <a:buNone/>
              <a:defRPr sz="1800">
                <a:latin typeface="+mn-lt"/>
              </a:defRPr>
            </a:lvl1pPr>
          </a:lstStyle>
          <a:p>
            <a:r>
              <a:rPr lang="en-US"/>
              <a:t>Click icon to add picture</a:t>
            </a:r>
            <a:endParaRPr lang="en-GB"/>
          </a:p>
        </p:txBody>
      </p:sp>
      <p:sp>
        <p:nvSpPr>
          <p:cNvPr id="7" name="Rectangle 6">
            <a:extLst>
              <a:ext uri="{FF2B5EF4-FFF2-40B4-BE49-F238E27FC236}">
                <a16:creationId xmlns:a16="http://schemas.microsoft.com/office/drawing/2014/main" id="{B0DB96F2-043F-A741-A585-A5A1C54D0E10}"/>
              </a:ext>
            </a:extLst>
          </p:cNvPr>
          <p:cNvSpPr/>
          <p:nvPr userDrawn="1"/>
        </p:nvSpPr>
        <p:spPr>
          <a:xfrm>
            <a:off x="8721209" y="542168"/>
            <a:ext cx="2253330" cy="33601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Picture Placeholder 4">
            <a:extLst>
              <a:ext uri="{FF2B5EF4-FFF2-40B4-BE49-F238E27FC236}">
                <a16:creationId xmlns:a16="http://schemas.microsoft.com/office/drawing/2014/main" id="{221EC12A-10D6-B942-9BC9-FFB6528065F5}"/>
              </a:ext>
            </a:extLst>
          </p:cNvPr>
          <p:cNvSpPr>
            <a:spLocks noGrp="1"/>
          </p:cNvSpPr>
          <p:nvPr>
            <p:ph type="pic" sz="quarter" idx="19"/>
          </p:nvPr>
        </p:nvSpPr>
        <p:spPr>
          <a:xfrm>
            <a:off x="9029059" y="842036"/>
            <a:ext cx="2253329" cy="3360118"/>
          </a:xfrm>
          <a:solidFill>
            <a:schemeClr val="bg1"/>
          </a:solidFill>
        </p:spPr>
        <p:txBody>
          <a:bodyPr lIns="360000" tIns="360000" rIns="360000"/>
          <a:lstStyle>
            <a:lvl1pPr marL="0" indent="0" algn="ctr">
              <a:buNone/>
              <a:defRPr sz="1800">
                <a:latin typeface="+mn-lt"/>
              </a:defRPr>
            </a:lvl1pPr>
          </a:lstStyle>
          <a:p>
            <a:r>
              <a:rPr lang="en-US"/>
              <a:t>Click icon to add picture</a:t>
            </a:r>
            <a:endParaRPr lang="en-GB"/>
          </a:p>
        </p:txBody>
      </p:sp>
      <p:sp>
        <p:nvSpPr>
          <p:cNvPr id="9" name="Rectangle 8">
            <a:extLst>
              <a:ext uri="{FF2B5EF4-FFF2-40B4-BE49-F238E27FC236}">
                <a16:creationId xmlns:a16="http://schemas.microsoft.com/office/drawing/2014/main" id="{26E632D0-710B-1647-ACAC-CF242CD6A369}"/>
              </a:ext>
            </a:extLst>
          </p:cNvPr>
          <p:cNvSpPr/>
          <p:nvPr userDrawn="1"/>
        </p:nvSpPr>
        <p:spPr>
          <a:xfrm>
            <a:off x="5723412" y="542168"/>
            <a:ext cx="2561179" cy="16584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4">
            <a:extLst>
              <a:ext uri="{FF2B5EF4-FFF2-40B4-BE49-F238E27FC236}">
                <a16:creationId xmlns:a16="http://schemas.microsoft.com/office/drawing/2014/main" id="{88914100-FF8E-FF4E-A9DC-C3117AF05D77}"/>
              </a:ext>
            </a:extLst>
          </p:cNvPr>
          <p:cNvSpPr>
            <a:spLocks noGrp="1"/>
          </p:cNvSpPr>
          <p:nvPr>
            <p:ph type="pic" sz="quarter" idx="20"/>
          </p:nvPr>
        </p:nvSpPr>
        <p:spPr>
          <a:xfrm>
            <a:off x="6031263" y="842036"/>
            <a:ext cx="2565869" cy="1658403"/>
          </a:xfrm>
          <a:solidFill>
            <a:schemeClr val="bg1"/>
          </a:solidFill>
        </p:spPr>
        <p:txBody>
          <a:bodyPr lIns="360000" tIns="360000" rIns="360000"/>
          <a:lstStyle>
            <a:lvl1pPr marL="0" indent="0" algn="ctr">
              <a:buNone/>
              <a:defRPr sz="1800">
                <a:latin typeface="+mn-lt"/>
              </a:defRPr>
            </a:lvl1pPr>
          </a:lstStyle>
          <a:p>
            <a:r>
              <a:rPr lang="en-US"/>
              <a:t>Click icon to add picture</a:t>
            </a:r>
            <a:endParaRPr lang="en-GB"/>
          </a:p>
        </p:txBody>
      </p:sp>
      <p:sp>
        <p:nvSpPr>
          <p:cNvPr id="11" name="Rectangle 10">
            <a:extLst>
              <a:ext uri="{FF2B5EF4-FFF2-40B4-BE49-F238E27FC236}">
                <a16:creationId xmlns:a16="http://schemas.microsoft.com/office/drawing/2014/main" id="{1A900B16-AA4C-9143-869B-455DB70E3E84}"/>
              </a:ext>
            </a:extLst>
          </p:cNvPr>
          <p:cNvSpPr/>
          <p:nvPr userDrawn="1"/>
        </p:nvSpPr>
        <p:spPr>
          <a:xfrm>
            <a:off x="5723412" y="2601127"/>
            <a:ext cx="2253330" cy="33601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Picture Placeholder 4">
            <a:extLst>
              <a:ext uri="{FF2B5EF4-FFF2-40B4-BE49-F238E27FC236}">
                <a16:creationId xmlns:a16="http://schemas.microsoft.com/office/drawing/2014/main" id="{76D69EED-ECE5-4B48-AE39-A29C74475B5B}"/>
              </a:ext>
            </a:extLst>
          </p:cNvPr>
          <p:cNvSpPr>
            <a:spLocks noGrp="1"/>
          </p:cNvSpPr>
          <p:nvPr>
            <p:ph type="pic" sz="quarter" idx="21"/>
          </p:nvPr>
        </p:nvSpPr>
        <p:spPr>
          <a:xfrm>
            <a:off x="6031262" y="2900995"/>
            <a:ext cx="2253329" cy="3360118"/>
          </a:xfrm>
          <a:solidFill>
            <a:schemeClr val="bg1"/>
          </a:solidFill>
        </p:spPr>
        <p:txBody>
          <a:bodyPr lIns="360000" tIns="360000" rIns="360000"/>
          <a:lstStyle>
            <a:lvl1pPr marL="0" indent="0" algn="ctr">
              <a:buNone/>
              <a:defRPr sz="1800">
                <a:latin typeface="+mn-lt"/>
              </a:defRPr>
            </a:lvl1pPr>
          </a:lstStyle>
          <a:p>
            <a:r>
              <a:rPr lang="en-US"/>
              <a:t>Click icon to add picture</a:t>
            </a:r>
            <a:endParaRPr lang="en-GB"/>
          </a:p>
        </p:txBody>
      </p:sp>
      <p:sp>
        <p:nvSpPr>
          <p:cNvPr id="13" name="Rectangle 12">
            <a:extLst>
              <a:ext uri="{FF2B5EF4-FFF2-40B4-BE49-F238E27FC236}">
                <a16:creationId xmlns:a16="http://schemas.microsoft.com/office/drawing/2014/main" id="{C8386D3B-7F8F-FE4B-BB76-8D7061B5608D}"/>
              </a:ext>
            </a:extLst>
          </p:cNvPr>
          <p:cNvSpPr/>
          <p:nvPr userDrawn="1"/>
        </p:nvSpPr>
        <p:spPr>
          <a:xfrm>
            <a:off x="8408668" y="4302842"/>
            <a:ext cx="2561179" cy="16584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icture Placeholder 4">
            <a:extLst>
              <a:ext uri="{FF2B5EF4-FFF2-40B4-BE49-F238E27FC236}">
                <a16:creationId xmlns:a16="http://schemas.microsoft.com/office/drawing/2014/main" id="{998BEC43-31E5-844D-8BFA-64022956DE3F}"/>
              </a:ext>
            </a:extLst>
          </p:cNvPr>
          <p:cNvSpPr>
            <a:spLocks noGrp="1"/>
          </p:cNvSpPr>
          <p:nvPr>
            <p:ph type="pic" sz="quarter" idx="22"/>
          </p:nvPr>
        </p:nvSpPr>
        <p:spPr>
          <a:xfrm>
            <a:off x="8716519" y="4602710"/>
            <a:ext cx="2565869" cy="1658403"/>
          </a:xfrm>
          <a:solidFill>
            <a:schemeClr val="bg1"/>
          </a:solidFill>
        </p:spPr>
        <p:txBody>
          <a:bodyPr lIns="360000" tIns="360000" rIns="360000"/>
          <a:lstStyle>
            <a:lvl1pPr marL="0" indent="0" algn="ctr">
              <a:buNone/>
              <a:defRPr sz="1800">
                <a:latin typeface="+mn-lt"/>
              </a:defRPr>
            </a:lvl1pPr>
          </a:lstStyle>
          <a:p>
            <a:r>
              <a:rPr lang="en-US"/>
              <a:t>Click icon to add picture</a:t>
            </a:r>
            <a:endParaRPr lang="en-GB"/>
          </a:p>
        </p:txBody>
      </p:sp>
    </p:spTree>
    <p:extLst>
      <p:ext uri="{BB962C8B-B14F-4D97-AF65-F5344CB8AC3E}">
        <p14:creationId xmlns:p14="http://schemas.microsoft.com/office/powerpoint/2010/main" val="2641159137"/>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Montage B">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8370682-E493-F449-BE6B-BE06BB42C2F6}"/>
              </a:ext>
            </a:extLst>
          </p:cNvPr>
          <p:cNvSpPr/>
          <p:nvPr userDrawn="1"/>
        </p:nvSpPr>
        <p:spPr>
          <a:xfrm>
            <a:off x="757825" y="521475"/>
            <a:ext cx="10676350" cy="58150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Picture Placeholder 4">
            <a:extLst>
              <a:ext uri="{FF2B5EF4-FFF2-40B4-BE49-F238E27FC236}">
                <a16:creationId xmlns:a16="http://schemas.microsoft.com/office/drawing/2014/main" id="{86FD8D4D-F99D-9040-AE39-8EC1B89B1D52}"/>
              </a:ext>
            </a:extLst>
          </p:cNvPr>
          <p:cNvSpPr>
            <a:spLocks noGrp="1"/>
          </p:cNvSpPr>
          <p:nvPr>
            <p:ph type="pic" sz="quarter" idx="18"/>
          </p:nvPr>
        </p:nvSpPr>
        <p:spPr>
          <a:xfrm>
            <a:off x="941852" y="728752"/>
            <a:ext cx="4506912" cy="5406938"/>
          </a:xfrm>
          <a:solidFill>
            <a:schemeClr val="bg1"/>
          </a:solidFill>
        </p:spPr>
        <p:txBody>
          <a:bodyPr lIns="360000" tIns="360000" rIns="360000"/>
          <a:lstStyle>
            <a:lvl1pPr marL="0" indent="0" algn="ctr">
              <a:buNone/>
              <a:defRPr sz="1800">
                <a:latin typeface="+mn-lt"/>
              </a:defRPr>
            </a:lvl1pPr>
          </a:lstStyle>
          <a:p>
            <a:r>
              <a:rPr lang="en-US"/>
              <a:t>Click icon to add picture</a:t>
            </a:r>
            <a:endParaRPr lang="en-GB"/>
          </a:p>
        </p:txBody>
      </p:sp>
      <p:sp>
        <p:nvSpPr>
          <p:cNvPr id="8" name="Picture Placeholder 4">
            <a:extLst>
              <a:ext uri="{FF2B5EF4-FFF2-40B4-BE49-F238E27FC236}">
                <a16:creationId xmlns:a16="http://schemas.microsoft.com/office/drawing/2014/main" id="{221EC12A-10D6-B942-9BC9-FFB6528065F5}"/>
              </a:ext>
            </a:extLst>
          </p:cNvPr>
          <p:cNvSpPr>
            <a:spLocks noGrp="1"/>
          </p:cNvSpPr>
          <p:nvPr>
            <p:ph type="pic" sz="quarter" idx="19"/>
          </p:nvPr>
        </p:nvSpPr>
        <p:spPr>
          <a:xfrm>
            <a:off x="8833998" y="728752"/>
            <a:ext cx="2448000" cy="3348000"/>
          </a:xfrm>
          <a:solidFill>
            <a:schemeClr val="bg1"/>
          </a:solidFill>
        </p:spPr>
        <p:txBody>
          <a:bodyPr lIns="360000" tIns="360000" rIns="360000"/>
          <a:lstStyle>
            <a:lvl1pPr marL="0" indent="0" algn="ctr">
              <a:buNone/>
              <a:defRPr sz="1800">
                <a:latin typeface="+mn-lt"/>
              </a:defRPr>
            </a:lvl1pPr>
          </a:lstStyle>
          <a:p>
            <a:r>
              <a:rPr lang="en-US"/>
              <a:t>Click icon to add picture</a:t>
            </a:r>
            <a:endParaRPr lang="en-GB"/>
          </a:p>
        </p:txBody>
      </p:sp>
      <p:sp>
        <p:nvSpPr>
          <p:cNvPr id="10" name="Picture Placeholder 4">
            <a:extLst>
              <a:ext uri="{FF2B5EF4-FFF2-40B4-BE49-F238E27FC236}">
                <a16:creationId xmlns:a16="http://schemas.microsoft.com/office/drawing/2014/main" id="{88914100-FF8E-FF4E-A9DC-C3117AF05D77}"/>
              </a:ext>
            </a:extLst>
          </p:cNvPr>
          <p:cNvSpPr>
            <a:spLocks noGrp="1"/>
          </p:cNvSpPr>
          <p:nvPr>
            <p:ph type="pic" sz="quarter" idx="20"/>
          </p:nvPr>
        </p:nvSpPr>
        <p:spPr>
          <a:xfrm>
            <a:off x="5738027" y="748523"/>
            <a:ext cx="2808000" cy="1800000"/>
          </a:xfrm>
          <a:solidFill>
            <a:schemeClr val="bg1"/>
          </a:solidFill>
        </p:spPr>
        <p:txBody>
          <a:bodyPr lIns="360000" tIns="360000" rIns="360000"/>
          <a:lstStyle>
            <a:lvl1pPr marL="0" indent="0" algn="ctr">
              <a:buNone/>
              <a:defRPr sz="1800">
                <a:latin typeface="+mn-lt"/>
              </a:defRPr>
            </a:lvl1pPr>
          </a:lstStyle>
          <a:p>
            <a:r>
              <a:rPr lang="en-US"/>
              <a:t>Click icon to add picture</a:t>
            </a:r>
            <a:endParaRPr lang="en-GB"/>
          </a:p>
        </p:txBody>
      </p:sp>
      <p:sp>
        <p:nvSpPr>
          <p:cNvPr id="12" name="Picture Placeholder 4">
            <a:extLst>
              <a:ext uri="{FF2B5EF4-FFF2-40B4-BE49-F238E27FC236}">
                <a16:creationId xmlns:a16="http://schemas.microsoft.com/office/drawing/2014/main" id="{76D69EED-ECE5-4B48-AE39-A29C74475B5B}"/>
              </a:ext>
            </a:extLst>
          </p:cNvPr>
          <p:cNvSpPr>
            <a:spLocks noGrp="1"/>
          </p:cNvSpPr>
          <p:nvPr>
            <p:ph type="pic" sz="quarter" idx="21"/>
          </p:nvPr>
        </p:nvSpPr>
        <p:spPr>
          <a:xfrm>
            <a:off x="5737381" y="2768524"/>
            <a:ext cx="2448000" cy="3348000"/>
          </a:xfrm>
          <a:solidFill>
            <a:schemeClr val="bg1"/>
          </a:solidFill>
        </p:spPr>
        <p:txBody>
          <a:bodyPr lIns="360000" tIns="360000" rIns="360000"/>
          <a:lstStyle>
            <a:lvl1pPr marL="0" indent="0" algn="ctr">
              <a:buNone/>
              <a:defRPr sz="1800">
                <a:latin typeface="+mn-lt"/>
              </a:defRPr>
            </a:lvl1pPr>
          </a:lstStyle>
          <a:p>
            <a:r>
              <a:rPr lang="en-US"/>
              <a:t>Click icon to add picture</a:t>
            </a:r>
            <a:endParaRPr lang="en-GB"/>
          </a:p>
        </p:txBody>
      </p:sp>
      <p:sp>
        <p:nvSpPr>
          <p:cNvPr id="14" name="Picture Placeholder 4">
            <a:extLst>
              <a:ext uri="{FF2B5EF4-FFF2-40B4-BE49-F238E27FC236}">
                <a16:creationId xmlns:a16="http://schemas.microsoft.com/office/drawing/2014/main" id="{998BEC43-31E5-844D-8BFA-64022956DE3F}"/>
              </a:ext>
            </a:extLst>
          </p:cNvPr>
          <p:cNvSpPr>
            <a:spLocks noGrp="1"/>
          </p:cNvSpPr>
          <p:nvPr>
            <p:ph type="pic" sz="quarter" idx="22"/>
          </p:nvPr>
        </p:nvSpPr>
        <p:spPr>
          <a:xfrm>
            <a:off x="8473998" y="4303801"/>
            <a:ext cx="2808000" cy="1800000"/>
          </a:xfrm>
          <a:solidFill>
            <a:schemeClr val="bg1"/>
          </a:solidFill>
        </p:spPr>
        <p:txBody>
          <a:bodyPr lIns="360000" tIns="360000" rIns="360000"/>
          <a:lstStyle>
            <a:lvl1pPr marL="0" indent="0" algn="ctr">
              <a:buNone/>
              <a:defRPr sz="1800">
                <a:latin typeface="+mn-lt"/>
              </a:defRPr>
            </a:lvl1pPr>
          </a:lstStyle>
          <a:p>
            <a:r>
              <a:rPr lang="en-US"/>
              <a:t>Click icon to add picture</a:t>
            </a:r>
            <a:endParaRPr lang="en-GB"/>
          </a:p>
        </p:txBody>
      </p:sp>
    </p:spTree>
    <p:extLst>
      <p:ext uri="{BB962C8B-B14F-4D97-AF65-F5344CB8AC3E}">
        <p14:creationId xmlns:p14="http://schemas.microsoft.com/office/powerpoint/2010/main" val="299441908"/>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Side Panel Title">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1BA4689-9B43-9548-B56D-7A0A9D271BB1}"/>
              </a:ext>
            </a:extLst>
          </p:cNvPr>
          <p:cNvSpPr/>
          <p:nvPr userDrawn="1"/>
        </p:nvSpPr>
        <p:spPr>
          <a:xfrm>
            <a:off x="0" y="0"/>
            <a:ext cx="40513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BC1650F6-6173-A547-8213-E6676A4B990F}"/>
              </a:ext>
            </a:extLst>
          </p:cNvPr>
          <p:cNvSpPr>
            <a:spLocks noGrp="1"/>
          </p:cNvSpPr>
          <p:nvPr>
            <p:ph type="ctrTitle"/>
          </p:nvPr>
        </p:nvSpPr>
        <p:spPr>
          <a:xfrm>
            <a:off x="467996" y="504026"/>
            <a:ext cx="3278609" cy="5008897"/>
          </a:xfrm>
        </p:spPr>
        <p:txBody>
          <a:bodyPr anchor="t"/>
          <a:lstStyle>
            <a:lvl1pPr algn="l">
              <a:lnSpc>
                <a:spcPct val="80000"/>
              </a:lnSpc>
              <a:defRPr sz="4800" spc="-100" baseline="0"/>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784AAB13-D3ED-054A-9529-454ACCFC54CE}"/>
              </a:ext>
            </a:extLst>
          </p:cNvPr>
          <p:cNvSpPr>
            <a:spLocks noGrp="1"/>
          </p:cNvSpPr>
          <p:nvPr>
            <p:ph type="pic" sz="quarter" idx="10"/>
          </p:nvPr>
        </p:nvSpPr>
        <p:spPr>
          <a:xfrm>
            <a:off x="4644000" y="1528763"/>
            <a:ext cx="6840000" cy="3096000"/>
          </a:xfrm>
        </p:spPr>
        <p:txBody>
          <a:bodyPr lIns="360000" tIns="360000" rIns="360000"/>
          <a:lstStyle>
            <a:lvl1pPr marL="0" indent="0" algn="ctr">
              <a:buNone/>
              <a:defRPr sz="2400">
                <a:latin typeface="+mn-lt"/>
              </a:defRPr>
            </a:lvl1pPr>
          </a:lstStyle>
          <a:p>
            <a:r>
              <a:rPr lang="en-US"/>
              <a:t>Click icon to add picture</a:t>
            </a:r>
            <a:endParaRPr lang="en-GB"/>
          </a:p>
        </p:txBody>
      </p:sp>
      <p:sp>
        <p:nvSpPr>
          <p:cNvPr id="8" name="Text Placeholder 2">
            <a:extLst>
              <a:ext uri="{FF2B5EF4-FFF2-40B4-BE49-F238E27FC236}">
                <a16:creationId xmlns:a16="http://schemas.microsoft.com/office/drawing/2014/main" id="{E46317A7-F432-234A-82D8-3EA061C24241}"/>
              </a:ext>
            </a:extLst>
          </p:cNvPr>
          <p:cNvSpPr>
            <a:spLocks noGrp="1"/>
          </p:cNvSpPr>
          <p:nvPr>
            <p:ph type="body" idx="1"/>
          </p:nvPr>
        </p:nvSpPr>
        <p:spPr>
          <a:xfrm>
            <a:off x="4644000" y="453226"/>
            <a:ext cx="6840000" cy="823912"/>
          </a:xfrm>
        </p:spPr>
        <p:txBody>
          <a:bodyPr anchor="b"/>
          <a:lstStyle>
            <a:lvl1pPr marL="0" indent="0">
              <a:spcBef>
                <a:spcPts val="0"/>
              </a:spcBef>
              <a:buNone/>
              <a:defRPr sz="3200" b="1"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Text Placeholder 2">
            <a:extLst>
              <a:ext uri="{FF2B5EF4-FFF2-40B4-BE49-F238E27FC236}">
                <a16:creationId xmlns:a16="http://schemas.microsoft.com/office/drawing/2014/main" id="{DF305685-98C3-3C47-94A7-843FA04AD4B7}"/>
              </a:ext>
            </a:extLst>
          </p:cNvPr>
          <p:cNvSpPr>
            <a:spLocks noGrp="1"/>
          </p:cNvSpPr>
          <p:nvPr>
            <p:ph type="body" idx="11"/>
          </p:nvPr>
        </p:nvSpPr>
        <p:spPr>
          <a:xfrm>
            <a:off x="4643999" y="4914000"/>
            <a:ext cx="6839999" cy="1588681"/>
          </a:xfrm>
        </p:spPr>
        <p:txBody>
          <a:bodyPr anchor="t"/>
          <a:lstStyle>
            <a:lvl1pPr marL="0" indent="0">
              <a:lnSpc>
                <a:spcPct val="100000"/>
              </a:lnSpc>
              <a:spcBef>
                <a:spcPts val="0"/>
              </a:spcBef>
              <a:buNone/>
              <a:defRPr sz="1800" b="0">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750027816"/>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Statement">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9122240-F69F-A247-B2A8-E97D62663393}"/>
              </a:ext>
            </a:extLst>
          </p:cNvPr>
          <p:cNvSpPr>
            <a:spLocks noGrp="1"/>
          </p:cNvSpPr>
          <p:nvPr>
            <p:ph sz="quarter" idx="17"/>
          </p:nvPr>
        </p:nvSpPr>
        <p:spPr>
          <a:xfrm>
            <a:off x="2203600" y="1854201"/>
            <a:ext cx="4140000" cy="2539999"/>
          </a:xfrm>
        </p:spPr>
        <p:txBody>
          <a:bodyPr lIns="0" tIns="0" rIns="0" bIns="0"/>
          <a:lstStyle>
            <a:lvl1pPr marL="0" indent="0">
              <a:lnSpc>
                <a:spcPct val="80000"/>
              </a:lnSpc>
              <a:spcBef>
                <a:spcPts val="2400"/>
              </a:spcBef>
              <a:buNone/>
              <a:defRPr spc="-70" baseline="0"/>
            </a:lvl1pPr>
            <a:lvl2pPr marL="0" indent="0">
              <a:lnSpc>
                <a:spcPct val="100000"/>
              </a:lnSpc>
              <a:spcBef>
                <a:spcPts val="200"/>
              </a:spcBef>
              <a:buFontTx/>
              <a:buNone/>
              <a:defRPr sz="1000" spc="20" baseline="0"/>
            </a:lvl2pPr>
            <a:lvl3pPr marL="180000" indent="-180000">
              <a:lnSpc>
                <a:spcPct val="100000"/>
              </a:lnSpc>
              <a:spcBef>
                <a:spcPts val="200"/>
              </a:spcBef>
              <a:defRPr sz="1000" spc="20" baseline="0"/>
            </a:lvl3pPr>
            <a:lvl4pPr marL="180000" indent="0">
              <a:lnSpc>
                <a:spcPct val="100000"/>
              </a:lnSpc>
              <a:spcBef>
                <a:spcPts val="200"/>
              </a:spcBef>
              <a:buFontTx/>
              <a:buNone/>
              <a:defRPr sz="1000" spc="20" baseline="0"/>
            </a:lvl4pPr>
            <a:lvl5pPr marL="360000" indent="-180000">
              <a:lnSpc>
                <a:spcPct val="100000"/>
              </a:lnSpc>
              <a:spcBef>
                <a:spcPts val="200"/>
              </a:spcBef>
              <a:defRPr sz="1000" spc="2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3">
            <a:extLst>
              <a:ext uri="{FF2B5EF4-FFF2-40B4-BE49-F238E27FC236}">
                <a16:creationId xmlns:a16="http://schemas.microsoft.com/office/drawing/2014/main" id="{12FC695D-4808-674F-B4FC-FF827986F392}"/>
              </a:ext>
            </a:extLst>
          </p:cNvPr>
          <p:cNvSpPr>
            <a:spLocks noGrp="1"/>
          </p:cNvSpPr>
          <p:nvPr>
            <p:ph sz="quarter" idx="18"/>
          </p:nvPr>
        </p:nvSpPr>
        <p:spPr>
          <a:xfrm>
            <a:off x="6660000" y="1854201"/>
            <a:ext cx="4140000" cy="2539999"/>
          </a:xfrm>
        </p:spPr>
        <p:txBody>
          <a:bodyPr lIns="0" tIns="0" rIns="0" bIns="0"/>
          <a:lstStyle>
            <a:lvl1pPr marL="0" indent="0">
              <a:lnSpc>
                <a:spcPct val="80000"/>
              </a:lnSpc>
              <a:spcBef>
                <a:spcPts val="2400"/>
              </a:spcBef>
              <a:buNone/>
              <a:defRPr spc="-70" baseline="0"/>
            </a:lvl1pPr>
            <a:lvl2pPr marL="0" indent="0">
              <a:lnSpc>
                <a:spcPct val="100000"/>
              </a:lnSpc>
              <a:spcBef>
                <a:spcPts val="200"/>
              </a:spcBef>
              <a:buFontTx/>
              <a:buNone/>
              <a:defRPr sz="1000" spc="20" baseline="0"/>
            </a:lvl2pPr>
            <a:lvl3pPr marL="180000" indent="-180000">
              <a:lnSpc>
                <a:spcPct val="100000"/>
              </a:lnSpc>
              <a:spcBef>
                <a:spcPts val="200"/>
              </a:spcBef>
              <a:defRPr sz="1000" spc="20" baseline="0"/>
            </a:lvl3pPr>
            <a:lvl4pPr marL="180000" indent="0">
              <a:lnSpc>
                <a:spcPct val="100000"/>
              </a:lnSpc>
              <a:spcBef>
                <a:spcPts val="200"/>
              </a:spcBef>
              <a:buFontTx/>
              <a:buNone/>
              <a:defRPr sz="1000" spc="20" baseline="0"/>
            </a:lvl4pPr>
            <a:lvl5pPr marL="360000" indent="-180000">
              <a:lnSpc>
                <a:spcPct val="100000"/>
              </a:lnSpc>
              <a:spcBef>
                <a:spcPts val="200"/>
              </a:spcBef>
              <a:defRPr sz="1000" spc="2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a:extLst>
              <a:ext uri="{FF2B5EF4-FFF2-40B4-BE49-F238E27FC236}">
                <a16:creationId xmlns:a16="http://schemas.microsoft.com/office/drawing/2014/main" id="{CBD8C60D-B755-E849-89E6-ADAEBCD626C3}"/>
              </a:ext>
            </a:extLst>
          </p:cNvPr>
          <p:cNvPicPr>
            <a:picLocks noChangeAspect="1"/>
          </p:cNvPicPr>
          <p:nvPr userDrawn="1"/>
        </p:nvPicPr>
        <p:blipFill>
          <a:blip r:embed="rId2"/>
          <a:stretch>
            <a:fillRect/>
          </a:stretch>
        </p:blipFill>
        <p:spPr>
          <a:xfrm>
            <a:off x="2821029" y="5916879"/>
            <a:ext cx="914400" cy="711200"/>
          </a:xfrm>
          <a:prstGeom prst="rect">
            <a:avLst/>
          </a:prstGeom>
        </p:spPr>
      </p:pic>
      <p:pic>
        <p:nvPicPr>
          <p:cNvPr id="6" name="Picture 5">
            <a:extLst>
              <a:ext uri="{FF2B5EF4-FFF2-40B4-BE49-F238E27FC236}">
                <a16:creationId xmlns:a16="http://schemas.microsoft.com/office/drawing/2014/main" id="{E83709C0-F61C-8D4B-8BF8-E94B26F9F528}"/>
              </a:ext>
            </a:extLst>
          </p:cNvPr>
          <p:cNvPicPr>
            <a:picLocks noChangeAspect="1"/>
          </p:cNvPicPr>
          <p:nvPr userDrawn="1"/>
        </p:nvPicPr>
        <p:blipFill>
          <a:blip r:embed="rId3"/>
          <a:stretch>
            <a:fillRect/>
          </a:stretch>
        </p:blipFill>
        <p:spPr>
          <a:xfrm>
            <a:off x="324000" y="5920054"/>
            <a:ext cx="1879600" cy="711200"/>
          </a:xfrm>
          <a:prstGeom prst="rect">
            <a:avLst/>
          </a:prstGeom>
        </p:spPr>
      </p:pic>
      <p:sp>
        <p:nvSpPr>
          <p:cNvPr id="3" name="Rectangle 2">
            <a:extLst>
              <a:ext uri="{FF2B5EF4-FFF2-40B4-BE49-F238E27FC236}">
                <a16:creationId xmlns:a16="http://schemas.microsoft.com/office/drawing/2014/main" id="{5DA69FEF-0F6F-654A-B098-1153BE11D5D6}"/>
              </a:ext>
            </a:extLst>
          </p:cNvPr>
          <p:cNvSpPr/>
          <p:nvPr userDrawn="1"/>
        </p:nvSpPr>
        <p:spPr>
          <a:xfrm>
            <a:off x="1345323" y="983411"/>
            <a:ext cx="9644729" cy="44080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48712464"/>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Subtitle A">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650F6-6173-A547-8213-E6676A4B990F}"/>
              </a:ext>
            </a:extLst>
          </p:cNvPr>
          <p:cNvSpPr>
            <a:spLocks noGrp="1"/>
          </p:cNvSpPr>
          <p:nvPr>
            <p:ph type="ctrTitle"/>
          </p:nvPr>
        </p:nvSpPr>
        <p:spPr>
          <a:xfrm>
            <a:off x="0" y="790976"/>
            <a:ext cx="8272130" cy="6212336"/>
          </a:xfrm>
        </p:spPr>
        <p:txBody>
          <a:bodyPr anchor="t"/>
          <a:lstStyle>
            <a:lvl1pPr algn="l">
              <a:lnSpc>
                <a:spcPct val="63000"/>
              </a:lnSpc>
              <a:defRPr sz="35800" spc="0" baseline="0">
                <a:solidFill>
                  <a:schemeClr val="accent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78C68A25-52CD-9942-8713-F096648A9EA8}"/>
              </a:ext>
            </a:extLst>
          </p:cNvPr>
          <p:cNvSpPr>
            <a:spLocks noGrp="1"/>
          </p:cNvSpPr>
          <p:nvPr>
            <p:ph type="subTitle" idx="1"/>
          </p:nvPr>
        </p:nvSpPr>
        <p:spPr>
          <a:xfrm>
            <a:off x="712911" y="1441151"/>
            <a:ext cx="8272130" cy="4496992"/>
          </a:xfrm>
        </p:spPr>
        <p:txBody>
          <a:bodyPr/>
          <a:lstStyle>
            <a:lvl1pPr marL="0" indent="0" algn="l">
              <a:lnSpc>
                <a:spcPct val="70000"/>
              </a:lnSpc>
              <a:spcBef>
                <a:spcPts val="0"/>
              </a:spcBef>
              <a:buNone/>
              <a:defRPr sz="11200" spc="5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3246725496"/>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Subtitle B">
    <p:bg>
      <p:bgPr>
        <a:solidFill>
          <a:schemeClr val="accent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E05B2E-C662-504D-8D00-5FDD0829053F}"/>
              </a:ext>
            </a:extLst>
          </p:cNvPr>
          <p:cNvSpPr/>
          <p:nvPr userDrawn="1"/>
        </p:nvSpPr>
        <p:spPr>
          <a:xfrm>
            <a:off x="0" y="1032626"/>
            <a:ext cx="5466567" cy="16216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BC1650F6-6173-A547-8213-E6676A4B990F}"/>
              </a:ext>
            </a:extLst>
          </p:cNvPr>
          <p:cNvSpPr>
            <a:spLocks noGrp="1"/>
          </p:cNvSpPr>
          <p:nvPr>
            <p:ph type="ctrTitle" hasCustomPrompt="1"/>
          </p:nvPr>
        </p:nvSpPr>
        <p:spPr>
          <a:xfrm>
            <a:off x="720000" y="1058026"/>
            <a:ext cx="9144000" cy="1752600"/>
          </a:xfrm>
        </p:spPr>
        <p:txBody>
          <a:bodyPr anchor="t"/>
          <a:lstStyle>
            <a:lvl1pPr algn="l">
              <a:lnSpc>
                <a:spcPct val="100000"/>
              </a:lnSpc>
              <a:defRPr sz="11200" spc="0" baseline="0"/>
            </a:lvl1pPr>
          </a:lstStyle>
          <a:p>
            <a:r>
              <a:rPr lang="en-GB"/>
              <a:t>Subtitle</a:t>
            </a:r>
          </a:p>
        </p:txBody>
      </p:sp>
      <p:pic>
        <p:nvPicPr>
          <p:cNvPr id="9" name="Picture 8">
            <a:extLst>
              <a:ext uri="{FF2B5EF4-FFF2-40B4-BE49-F238E27FC236}">
                <a16:creationId xmlns:a16="http://schemas.microsoft.com/office/drawing/2014/main" id="{7851B70C-ED01-794B-A57C-AF6194E0330E}"/>
              </a:ext>
            </a:extLst>
          </p:cNvPr>
          <p:cNvPicPr>
            <a:picLocks noChangeAspect="1"/>
          </p:cNvPicPr>
          <p:nvPr userDrawn="1"/>
        </p:nvPicPr>
        <p:blipFill>
          <a:blip r:embed="rId2"/>
          <a:stretch>
            <a:fillRect/>
          </a:stretch>
        </p:blipFill>
        <p:spPr>
          <a:xfrm>
            <a:off x="2821029" y="5916879"/>
            <a:ext cx="914400" cy="711200"/>
          </a:xfrm>
          <a:prstGeom prst="rect">
            <a:avLst/>
          </a:prstGeom>
        </p:spPr>
      </p:pic>
      <p:pic>
        <p:nvPicPr>
          <p:cNvPr id="11" name="Picture 10">
            <a:extLst>
              <a:ext uri="{FF2B5EF4-FFF2-40B4-BE49-F238E27FC236}">
                <a16:creationId xmlns:a16="http://schemas.microsoft.com/office/drawing/2014/main" id="{C079D611-781C-D549-B625-519B956FFDC5}"/>
              </a:ext>
            </a:extLst>
          </p:cNvPr>
          <p:cNvPicPr>
            <a:picLocks noChangeAspect="1"/>
          </p:cNvPicPr>
          <p:nvPr userDrawn="1"/>
        </p:nvPicPr>
        <p:blipFill>
          <a:blip r:embed="rId3"/>
          <a:stretch>
            <a:fillRect/>
          </a:stretch>
        </p:blipFill>
        <p:spPr>
          <a:xfrm>
            <a:off x="324000" y="5920054"/>
            <a:ext cx="1879600" cy="711200"/>
          </a:xfrm>
          <a:prstGeom prst="rect">
            <a:avLst/>
          </a:prstGeom>
        </p:spPr>
      </p:pic>
    </p:spTree>
    <p:extLst>
      <p:ext uri="{BB962C8B-B14F-4D97-AF65-F5344CB8AC3E}">
        <p14:creationId xmlns:p14="http://schemas.microsoft.com/office/powerpoint/2010/main" val="3639034875"/>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87D8354-C9C6-4199-8468-09488AE8B8A8}"/>
              </a:ext>
            </a:extLst>
          </p:cNvPr>
          <p:cNvSpPr/>
          <p:nvPr userDrawn="1"/>
        </p:nvSpPr>
        <p:spPr>
          <a:xfrm>
            <a:off x="500332" y="431320"/>
            <a:ext cx="11171208" cy="5978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35570383"/>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3678CC0-79EB-4360-8580-EB6DFBB0015F}" type="datetimeFigureOut">
              <a:rPr lang="en-GB" smtClean="0"/>
              <a:t>21/03/2022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5EAA434-4E8D-4F73-9E96-E9A53A3CAFB9}" type="slidenum">
              <a:rPr lang="en-GB" smtClean="0"/>
              <a:t>‹#›</a:t>
            </a:fld>
            <a:endParaRPr lang="en-GB"/>
          </a:p>
        </p:txBody>
      </p:sp>
    </p:spTree>
    <p:extLst>
      <p:ext uri="{BB962C8B-B14F-4D97-AF65-F5344CB8AC3E}">
        <p14:creationId xmlns:p14="http://schemas.microsoft.com/office/powerpoint/2010/main" val="3693926432"/>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6F7D332-E9DF-4D21-96B6-13B64CCA063C}"/>
              </a:ext>
            </a:extLst>
          </p:cNvPr>
          <p:cNvSpPr/>
          <p:nvPr userDrawn="1"/>
        </p:nvSpPr>
        <p:spPr>
          <a:xfrm>
            <a:off x="0" y="0"/>
            <a:ext cx="632908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99366287"/>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ackground Im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6593709"/>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1_Side Panel Title">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1BA4689-9B43-9548-B56D-7A0A9D271BB1}"/>
              </a:ext>
            </a:extLst>
          </p:cNvPr>
          <p:cNvSpPr/>
          <p:nvPr userDrawn="1"/>
        </p:nvSpPr>
        <p:spPr>
          <a:xfrm>
            <a:off x="0" y="0"/>
            <a:ext cx="10869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70F7681B-5074-4CB7-AC7B-369757289D86}"/>
              </a:ext>
            </a:extLst>
          </p:cNvPr>
          <p:cNvPicPr>
            <a:picLocks noChangeAspect="1"/>
          </p:cNvPicPr>
          <p:nvPr userDrawn="1"/>
        </p:nvPicPr>
        <p:blipFill>
          <a:blip r:embed="rId2"/>
          <a:stretch>
            <a:fillRect/>
          </a:stretch>
        </p:blipFill>
        <p:spPr>
          <a:xfrm>
            <a:off x="11171399" y="6040824"/>
            <a:ext cx="914400" cy="711200"/>
          </a:xfrm>
          <a:prstGeom prst="rect">
            <a:avLst/>
          </a:prstGeom>
        </p:spPr>
      </p:pic>
      <p:pic>
        <p:nvPicPr>
          <p:cNvPr id="14" name="Picture 13">
            <a:extLst>
              <a:ext uri="{FF2B5EF4-FFF2-40B4-BE49-F238E27FC236}">
                <a16:creationId xmlns:a16="http://schemas.microsoft.com/office/drawing/2014/main" id="{E6A8448A-6845-4BED-BF3D-A6C546709088}"/>
              </a:ext>
            </a:extLst>
          </p:cNvPr>
          <p:cNvPicPr>
            <a:picLocks noChangeAspect="1"/>
          </p:cNvPicPr>
          <p:nvPr userDrawn="1"/>
        </p:nvPicPr>
        <p:blipFill>
          <a:blip r:embed="rId3"/>
          <a:stretch>
            <a:fillRect/>
          </a:stretch>
        </p:blipFill>
        <p:spPr>
          <a:xfrm>
            <a:off x="9131570" y="6040824"/>
            <a:ext cx="1879600" cy="711200"/>
          </a:xfrm>
          <a:prstGeom prst="rect">
            <a:avLst/>
          </a:prstGeom>
        </p:spPr>
      </p:pic>
    </p:spTree>
    <p:extLst>
      <p:ext uri="{BB962C8B-B14F-4D97-AF65-F5344CB8AC3E}">
        <p14:creationId xmlns:p14="http://schemas.microsoft.com/office/powerpoint/2010/main" val="610833326"/>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1E04731-CC88-4C4F-8542-95B32B2F97E3}"/>
              </a:ext>
            </a:extLst>
          </p:cNvPr>
          <p:cNvPicPr>
            <a:picLocks noChangeAspect="1"/>
          </p:cNvPicPr>
          <p:nvPr userDrawn="1"/>
        </p:nvPicPr>
        <p:blipFill>
          <a:blip r:embed="rId2"/>
          <a:stretch>
            <a:fillRect/>
          </a:stretch>
        </p:blipFill>
        <p:spPr>
          <a:xfrm>
            <a:off x="11171399" y="6040824"/>
            <a:ext cx="914400" cy="711200"/>
          </a:xfrm>
          <a:prstGeom prst="rect">
            <a:avLst/>
          </a:prstGeom>
        </p:spPr>
      </p:pic>
      <p:pic>
        <p:nvPicPr>
          <p:cNvPr id="7" name="Picture 6">
            <a:extLst>
              <a:ext uri="{FF2B5EF4-FFF2-40B4-BE49-F238E27FC236}">
                <a16:creationId xmlns:a16="http://schemas.microsoft.com/office/drawing/2014/main" id="{7673BDC5-30F1-412C-B786-0AF648359A44}"/>
              </a:ext>
            </a:extLst>
          </p:cNvPr>
          <p:cNvPicPr>
            <a:picLocks noChangeAspect="1"/>
          </p:cNvPicPr>
          <p:nvPr userDrawn="1"/>
        </p:nvPicPr>
        <p:blipFill>
          <a:blip r:embed="rId3"/>
          <a:stretch>
            <a:fillRect/>
          </a:stretch>
        </p:blipFill>
        <p:spPr>
          <a:xfrm>
            <a:off x="9131570" y="6040824"/>
            <a:ext cx="1879600" cy="711200"/>
          </a:xfrm>
          <a:prstGeom prst="rect">
            <a:avLst/>
          </a:prstGeom>
        </p:spPr>
      </p:pic>
    </p:spTree>
    <p:extLst>
      <p:ext uri="{BB962C8B-B14F-4D97-AF65-F5344CB8AC3E}">
        <p14:creationId xmlns:p14="http://schemas.microsoft.com/office/powerpoint/2010/main" val="1696913530"/>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69FCBA2-69C2-4C15-A6A2-FFEF41CAB447}"/>
              </a:ext>
            </a:extLst>
          </p:cNvPr>
          <p:cNvSpPr/>
          <p:nvPr userDrawn="1"/>
        </p:nvSpPr>
        <p:spPr>
          <a:xfrm>
            <a:off x="0" y="0"/>
            <a:ext cx="12192000" cy="10524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2B119AAF-D079-43F8-B4B8-6370FD025B86}"/>
              </a:ext>
            </a:extLst>
          </p:cNvPr>
          <p:cNvPicPr>
            <a:picLocks noChangeAspect="1"/>
          </p:cNvPicPr>
          <p:nvPr userDrawn="1"/>
        </p:nvPicPr>
        <p:blipFill>
          <a:blip r:embed="rId2"/>
          <a:stretch>
            <a:fillRect/>
          </a:stretch>
        </p:blipFill>
        <p:spPr>
          <a:xfrm>
            <a:off x="11067882" y="166235"/>
            <a:ext cx="914400" cy="711200"/>
          </a:xfrm>
          <a:prstGeom prst="rect">
            <a:avLst/>
          </a:prstGeom>
        </p:spPr>
      </p:pic>
      <p:pic>
        <p:nvPicPr>
          <p:cNvPr id="8" name="Picture 7">
            <a:extLst>
              <a:ext uri="{FF2B5EF4-FFF2-40B4-BE49-F238E27FC236}">
                <a16:creationId xmlns:a16="http://schemas.microsoft.com/office/drawing/2014/main" id="{CFDE6272-F8FA-4AAC-8BED-B71AEEE80AAB}"/>
              </a:ext>
            </a:extLst>
          </p:cNvPr>
          <p:cNvPicPr>
            <a:picLocks noChangeAspect="1"/>
          </p:cNvPicPr>
          <p:nvPr userDrawn="1"/>
        </p:nvPicPr>
        <p:blipFill>
          <a:blip r:embed="rId3"/>
          <a:stretch>
            <a:fillRect/>
          </a:stretch>
        </p:blipFill>
        <p:spPr>
          <a:xfrm>
            <a:off x="9028053" y="166235"/>
            <a:ext cx="1879600" cy="711200"/>
          </a:xfrm>
          <a:prstGeom prst="rect">
            <a:avLst/>
          </a:prstGeom>
        </p:spPr>
      </p:pic>
    </p:spTree>
    <p:extLst>
      <p:ext uri="{BB962C8B-B14F-4D97-AF65-F5344CB8AC3E}">
        <p14:creationId xmlns:p14="http://schemas.microsoft.com/office/powerpoint/2010/main" val="4209619626"/>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B119AAF-D079-43F8-B4B8-6370FD025B86}"/>
              </a:ext>
            </a:extLst>
          </p:cNvPr>
          <p:cNvPicPr>
            <a:picLocks noChangeAspect="1"/>
          </p:cNvPicPr>
          <p:nvPr userDrawn="1"/>
        </p:nvPicPr>
        <p:blipFill>
          <a:blip r:embed="rId2"/>
          <a:stretch>
            <a:fillRect/>
          </a:stretch>
        </p:blipFill>
        <p:spPr>
          <a:xfrm>
            <a:off x="11067882" y="166235"/>
            <a:ext cx="914400" cy="711200"/>
          </a:xfrm>
          <a:prstGeom prst="rect">
            <a:avLst/>
          </a:prstGeom>
        </p:spPr>
      </p:pic>
      <p:pic>
        <p:nvPicPr>
          <p:cNvPr id="8" name="Picture 7">
            <a:extLst>
              <a:ext uri="{FF2B5EF4-FFF2-40B4-BE49-F238E27FC236}">
                <a16:creationId xmlns:a16="http://schemas.microsoft.com/office/drawing/2014/main" id="{CFDE6272-F8FA-4AAC-8BED-B71AEEE80AAB}"/>
              </a:ext>
            </a:extLst>
          </p:cNvPr>
          <p:cNvPicPr>
            <a:picLocks noChangeAspect="1"/>
          </p:cNvPicPr>
          <p:nvPr userDrawn="1"/>
        </p:nvPicPr>
        <p:blipFill>
          <a:blip r:embed="rId3"/>
          <a:stretch>
            <a:fillRect/>
          </a:stretch>
        </p:blipFill>
        <p:spPr>
          <a:xfrm>
            <a:off x="9028053" y="166235"/>
            <a:ext cx="1879600" cy="711200"/>
          </a:xfrm>
          <a:prstGeom prst="rect">
            <a:avLst/>
          </a:prstGeom>
        </p:spPr>
      </p:pic>
    </p:spTree>
    <p:extLst>
      <p:ext uri="{BB962C8B-B14F-4D97-AF65-F5344CB8AC3E}">
        <p14:creationId xmlns:p14="http://schemas.microsoft.com/office/powerpoint/2010/main" val="91882754"/>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26" Type="http://schemas.openxmlformats.org/officeDocument/2006/relationships/slideLayout" Target="../slideLayouts/slideLayout42.xml"/><Relationship Id="rId39" Type="http://schemas.openxmlformats.org/officeDocument/2006/relationships/theme" Target="../theme/theme4.xml"/><Relationship Id="rId3" Type="http://schemas.openxmlformats.org/officeDocument/2006/relationships/slideLayout" Target="../slideLayouts/slideLayout19.xml"/><Relationship Id="rId21" Type="http://schemas.openxmlformats.org/officeDocument/2006/relationships/slideLayout" Target="../slideLayouts/slideLayout37.xml"/><Relationship Id="rId34" Type="http://schemas.openxmlformats.org/officeDocument/2006/relationships/slideLayout" Target="../slideLayouts/slideLayout50.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5" Type="http://schemas.openxmlformats.org/officeDocument/2006/relationships/slideLayout" Target="../slideLayouts/slideLayout41.xml"/><Relationship Id="rId33" Type="http://schemas.openxmlformats.org/officeDocument/2006/relationships/slideLayout" Target="../slideLayouts/slideLayout49.xml"/><Relationship Id="rId38" Type="http://schemas.openxmlformats.org/officeDocument/2006/relationships/slideLayout" Target="../slideLayouts/slideLayout54.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29" Type="http://schemas.openxmlformats.org/officeDocument/2006/relationships/slideLayout" Target="../slideLayouts/slideLayout45.xml"/><Relationship Id="rId41" Type="http://schemas.openxmlformats.org/officeDocument/2006/relationships/image" Target="../media/image3.pn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24" Type="http://schemas.openxmlformats.org/officeDocument/2006/relationships/slideLayout" Target="../slideLayouts/slideLayout40.xml"/><Relationship Id="rId32" Type="http://schemas.openxmlformats.org/officeDocument/2006/relationships/slideLayout" Target="../slideLayouts/slideLayout48.xml"/><Relationship Id="rId37" Type="http://schemas.openxmlformats.org/officeDocument/2006/relationships/slideLayout" Target="../slideLayouts/slideLayout53.xml"/><Relationship Id="rId40" Type="http://schemas.openxmlformats.org/officeDocument/2006/relationships/image" Target="../media/image2.emf"/><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slideLayout" Target="../slideLayouts/slideLayout39.xml"/><Relationship Id="rId28" Type="http://schemas.openxmlformats.org/officeDocument/2006/relationships/slideLayout" Target="../slideLayouts/slideLayout44.xml"/><Relationship Id="rId36" Type="http://schemas.openxmlformats.org/officeDocument/2006/relationships/slideLayout" Target="../slideLayouts/slideLayout52.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31" Type="http://schemas.openxmlformats.org/officeDocument/2006/relationships/slideLayout" Target="../slideLayouts/slideLayout47.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slideLayout" Target="../slideLayouts/slideLayout38.xml"/><Relationship Id="rId27" Type="http://schemas.openxmlformats.org/officeDocument/2006/relationships/slideLayout" Target="../slideLayouts/slideLayout43.xml"/><Relationship Id="rId30" Type="http://schemas.openxmlformats.org/officeDocument/2006/relationships/slideLayout" Target="../slideLayouts/slideLayout46.xml"/><Relationship Id="rId35"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57.xml"/><Relationship Id="rId7" Type="http://schemas.openxmlformats.org/officeDocument/2006/relationships/theme" Target="../theme/theme5.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5" Type="http://schemas.openxmlformats.org/officeDocument/2006/relationships/slideLayout" Target="../slideLayouts/slideLayout59.xml"/><Relationship Id="rId4"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6.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74.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image" Target="../media/image12.png"/><Relationship Id="rId5" Type="http://schemas.openxmlformats.org/officeDocument/2006/relationships/theme" Target="../theme/theme7.xml"/><Relationship Id="rId4"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18" Type="http://schemas.openxmlformats.org/officeDocument/2006/relationships/slideLayout" Target="../slideLayouts/slideLayout93.xml"/><Relationship Id="rId3" Type="http://schemas.openxmlformats.org/officeDocument/2006/relationships/slideLayout" Target="../slideLayouts/slideLayout78.xml"/><Relationship Id="rId21" Type="http://schemas.openxmlformats.org/officeDocument/2006/relationships/theme" Target="../theme/theme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slideLayout" Target="../slideLayouts/slideLayout92.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20" Type="http://schemas.openxmlformats.org/officeDocument/2006/relationships/slideLayout" Target="../slideLayouts/slideLayout95.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10" Type="http://schemas.openxmlformats.org/officeDocument/2006/relationships/slideLayout" Target="../slideLayouts/slideLayout85.xml"/><Relationship Id="rId19" Type="http://schemas.openxmlformats.org/officeDocument/2006/relationships/slideLayout" Target="../slideLayouts/slideLayout94.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1"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78732450"/>
      </p:ext>
    </p:extLst>
  </p:cSld>
  <p:clrMap bg1="lt1" tx1="dk1" bg2="lt2" tx2="dk2" accent1="accent1" accent2="accent2" accent3="accent3" accent4="accent4" accent5="accent5" accent6="accent6" hlink="hlink" folHlink="folHlink"/>
  <p:sldLayoutIdLst>
    <p:sldLayoutId id="2147483661" r:id="rId1"/>
  </p:sldLayoutIdLst>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hf hdr="0" ftr="0" dt="0"/>
  <p:txStyles>
    <p:titleStyle>
      <a:lvl1pPr algn="l" defTabSz="914354" rtl="0" eaLnBrk="1" latinLnBrk="0" hangingPunct="1">
        <a:lnSpc>
          <a:spcPct val="90000"/>
        </a:lnSpc>
        <a:spcBef>
          <a:spcPct val="0"/>
        </a:spcBef>
        <a:buNone/>
        <a:defRPr sz="4400" kern="1200">
          <a:solidFill>
            <a:schemeClr val="tx1"/>
          </a:solidFill>
          <a:latin typeface="Montserrat" panose="00000500000000000000" pitchFamily="2" charset="0"/>
          <a:ea typeface="+mj-ea"/>
          <a:cs typeface="+mj-cs"/>
        </a:defRPr>
      </a:lvl1pPr>
    </p:titleStyle>
    <p:bodyStyle>
      <a:lvl1pPr marL="228589" indent="-228589" algn="l" defTabSz="914354"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67"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3"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1" indent="-228589" algn="l" defTabSz="91435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476" indent="-228589" algn="l" defTabSz="91435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07" indent="-228589" algn="l" defTabSz="91435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54" rtl="0" eaLnBrk="1" latinLnBrk="0" hangingPunct="1">
        <a:defRPr sz="1801" kern="1200">
          <a:solidFill>
            <a:schemeClr val="tx1"/>
          </a:solidFill>
          <a:latin typeface="+mn-lt"/>
          <a:ea typeface="+mn-ea"/>
          <a:cs typeface="+mn-cs"/>
        </a:defRPr>
      </a:lvl1pPr>
      <a:lvl2pPr marL="457177" algn="l" defTabSz="914354" rtl="0" eaLnBrk="1" latinLnBrk="0" hangingPunct="1">
        <a:defRPr sz="1801" kern="1200">
          <a:solidFill>
            <a:schemeClr val="tx1"/>
          </a:solidFill>
          <a:latin typeface="+mn-lt"/>
          <a:ea typeface="+mn-ea"/>
          <a:cs typeface="+mn-cs"/>
        </a:defRPr>
      </a:lvl2pPr>
      <a:lvl3pPr marL="914354" algn="l" defTabSz="914354" rtl="0" eaLnBrk="1" latinLnBrk="0" hangingPunct="1">
        <a:defRPr sz="1801" kern="1200">
          <a:solidFill>
            <a:schemeClr val="tx1"/>
          </a:solidFill>
          <a:latin typeface="+mn-lt"/>
          <a:ea typeface="+mn-ea"/>
          <a:cs typeface="+mn-cs"/>
        </a:defRPr>
      </a:lvl3pPr>
      <a:lvl4pPr marL="1371531" algn="l" defTabSz="914354" rtl="0" eaLnBrk="1" latinLnBrk="0" hangingPunct="1">
        <a:defRPr sz="1801" kern="1200">
          <a:solidFill>
            <a:schemeClr val="tx1"/>
          </a:solidFill>
          <a:latin typeface="+mn-lt"/>
          <a:ea typeface="+mn-ea"/>
          <a:cs typeface="+mn-cs"/>
        </a:defRPr>
      </a:lvl4pPr>
      <a:lvl5pPr marL="1828709" algn="l" defTabSz="914354" rtl="0" eaLnBrk="1" latinLnBrk="0" hangingPunct="1">
        <a:defRPr sz="1801" kern="1200">
          <a:solidFill>
            <a:schemeClr val="tx1"/>
          </a:solidFill>
          <a:latin typeface="+mn-lt"/>
          <a:ea typeface="+mn-ea"/>
          <a:cs typeface="+mn-cs"/>
        </a:defRPr>
      </a:lvl5pPr>
      <a:lvl6pPr marL="2285886" algn="l" defTabSz="914354" rtl="0" eaLnBrk="1" latinLnBrk="0" hangingPunct="1">
        <a:defRPr sz="1801" kern="1200">
          <a:solidFill>
            <a:schemeClr val="tx1"/>
          </a:solidFill>
          <a:latin typeface="+mn-lt"/>
          <a:ea typeface="+mn-ea"/>
          <a:cs typeface="+mn-cs"/>
        </a:defRPr>
      </a:lvl6pPr>
      <a:lvl7pPr marL="2743063" algn="l" defTabSz="914354" rtl="0" eaLnBrk="1" latinLnBrk="0" hangingPunct="1">
        <a:defRPr sz="1801" kern="1200">
          <a:solidFill>
            <a:schemeClr val="tx1"/>
          </a:solidFill>
          <a:latin typeface="+mn-lt"/>
          <a:ea typeface="+mn-ea"/>
          <a:cs typeface="+mn-cs"/>
        </a:defRPr>
      </a:lvl7pPr>
      <a:lvl8pPr marL="3200240" algn="l" defTabSz="914354" rtl="0" eaLnBrk="1" latinLnBrk="0" hangingPunct="1">
        <a:defRPr sz="1801" kern="1200">
          <a:solidFill>
            <a:schemeClr val="tx1"/>
          </a:solidFill>
          <a:latin typeface="+mn-lt"/>
          <a:ea typeface="+mn-ea"/>
          <a:cs typeface="+mn-cs"/>
        </a:defRPr>
      </a:lvl8pPr>
      <a:lvl9pPr marL="3657417" algn="l" defTabSz="914354"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678CC0-79EB-4360-8580-EB6DFBB0015F}" type="datetimeFigureOut">
              <a:rPr lang="en-GB" smtClean="0"/>
              <a:t>21/03/2022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EAA434-4E8D-4F73-9E96-E9A53A3CAFB9}" type="slidenum">
              <a:rPr lang="en-GB" smtClean="0"/>
              <a:t>‹#›</a:t>
            </a:fld>
            <a:endParaRPr lang="en-GB"/>
          </a:p>
        </p:txBody>
      </p:sp>
    </p:spTree>
    <p:extLst>
      <p:ext uri="{BB962C8B-B14F-4D97-AF65-F5344CB8AC3E}">
        <p14:creationId xmlns:p14="http://schemas.microsoft.com/office/powerpoint/2010/main" val="391045651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136001" y="220800"/>
            <a:ext cx="842012" cy="576048"/>
          </a:xfrm>
          <a:prstGeom prst="rect">
            <a:avLst/>
          </a:prstGeom>
        </p:spPr>
      </p:pic>
    </p:spTree>
    <p:extLst>
      <p:ext uri="{BB962C8B-B14F-4D97-AF65-F5344CB8AC3E}">
        <p14:creationId xmlns:p14="http://schemas.microsoft.com/office/powerpoint/2010/main" val="173781239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Lst>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hf hdr="0" ftr="0" dt="0"/>
  <p:txStyles>
    <p:titleStyle>
      <a:lvl1pPr algn="l" defTabSz="1219139"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84" indent="-304784" algn="l" defTabSz="1219139" rtl="0" eaLnBrk="1" latinLnBrk="0" hangingPunct="1">
        <a:lnSpc>
          <a:spcPct val="90000"/>
        </a:lnSpc>
        <a:spcBef>
          <a:spcPts val="1333"/>
        </a:spcBef>
        <a:buFont typeface="Arial"/>
        <a:buChar char="•"/>
        <a:defRPr sz="3733" kern="1200">
          <a:solidFill>
            <a:schemeClr val="tx1"/>
          </a:solidFill>
          <a:latin typeface="+mn-lt"/>
          <a:ea typeface="+mn-ea"/>
          <a:cs typeface="+mn-cs"/>
        </a:defRPr>
      </a:lvl1pPr>
      <a:lvl2pPr marL="914354" indent="-304784" algn="l" defTabSz="1219139" rtl="0" eaLnBrk="1" latinLnBrk="0" hangingPunct="1">
        <a:lnSpc>
          <a:spcPct val="90000"/>
        </a:lnSpc>
        <a:spcBef>
          <a:spcPts val="667"/>
        </a:spcBef>
        <a:buFont typeface="Arial"/>
        <a:buChar char="•"/>
        <a:defRPr sz="3200" kern="1200">
          <a:solidFill>
            <a:schemeClr val="tx1"/>
          </a:solidFill>
          <a:latin typeface="+mn-lt"/>
          <a:ea typeface="+mn-ea"/>
          <a:cs typeface="+mn-cs"/>
        </a:defRPr>
      </a:lvl2pPr>
      <a:lvl3pPr marL="1523923" indent="-304784" algn="l" defTabSz="1219139" rtl="0" eaLnBrk="1" latinLnBrk="0" hangingPunct="1">
        <a:lnSpc>
          <a:spcPct val="90000"/>
        </a:lnSpc>
        <a:spcBef>
          <a:spcPts val="667"/>
        </a:spcBef>
        <a:buFont typeface="Arial"/>
        <a:buChar char="•"/>
        <a:defRPr sz="2667" kern="1200">
          <a:solidFill>
            <a:schemeClr val="tx1"/>
          </a:solidFill>
          <a:latin typeface="+mn-lt"/>
          <a:ea typeface="+mn-ea"/>
          <a:cs typeface="+mn-cs"/>
        </a:defRPr>
      </a:lvl3pPr>
      <a:lvl4pPr marL="2133493" indent="-304784" algn="l" defTabSz="1219139" rtl="0" eaLnBrk="1" latinLnBrk="0" hangingPunct="1">
        <a:lnSpc>
          <a:spcPct val="90000"/>
        </a:lnSpc>
        <a:spcBef>
          <a:spcPts val="667"/>
        </a:spcBef>
        <a:buFont typeface="Arial"/>
        <a:buChar char="•"/>
        <a:defRPr sz="2400" kern="1200">
          <a:solidFill>
            <a:schemeClr val="tx1"/>
          </a:solidFill>
          <a:latin typeface="+mn-lt"/>
          <a:ea typeface="+mn-ea"/>
          <a:cs typeface="+mn-cs"/>
        </a:defRPr>
      </a:lvl4pPr>
      <a:lvl5pPr marL="2743063" indent="-304784" algn="l" defTabSz="1219139" rtl="0" eaLnBrk="1" latinLnBrk="0" hangingPunct="1">
        <a:lnSpc>
          <a:spcPct val="90000"/>
        </a:lnSpc>
        <a:spcBef>
          <a:spcPts val="667"/>
        </a:spcBef>
        <a:buFont typeface="Arial"/>
        <a:buChar char="•"/>
        <a:defRPr sz="2400" kern="1200">
          <a:solidFill>
            <a:schemeClr val="tx1"/>
          </a:solidFill>
          <a:latin typeface="+mn-lt"/>
          <a:ea typeface="+mn-ea"/>
          <a:cs typeface="+mn-cs"/>
        </a:defRPr>
      </a:lvl5pPr>
      <a:lvl6pPr marL="3352632" indent="-304784" algn="l" defTabSz="1219139"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2202" indent="-304784" algn="l" defTabSz="1219139"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1771" indent="-304784" algn="l" defTabSz="1219139"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1341" indent="-304784" algn="l" defTabSz="1219139" rtl="0" eaLnBrk="1" latinLnBrk="0" hangingPunct="1">
        <a:lnSpc>
          <a:spcPct val="90000"/>
        </a:lnSpc>
        <a:spcBef>
          <a:spcPts val="667"/>
        </a:spcBef>
        <a:buFont typeface="Arial"/>
        <a:buChar char="•"/>
        <a:defRPr sz="2400" kern="1200">
          <a:solidFill>
            <a:schemeClr val="tx1"/>
          </a:solidFill>
          <a:latin typeface="+mn-lt"/>
          <a:ea typeface="+mn-ea"/>
          <a:cs typeface="+mn-cs"/>
        </a:defRPr>
      </a:lvl9pPr>
    </p:bodyStyle>
    <p:otherStyle>
      <a:defPPr>
        <a:defRPr lang="en-US"/>
      </a:defPPr>
      <a:lvl1pPr marL="0" algn="l" defTabSz="1219139" rtl="0" eaLnBrk="1" latinLnBrk="0" hangingPunct="1">
        <a:defRPr sz="2400" kern="1200">
          <a:solidFill>
            <a:schemeClr val="tx1"/>
          </a:solidFill>
          <a:latin typeface="+mn-lt"/>
          <a:ea typeface="+mn-ea"/>
          <a:cs typeface="+mn-cs"/>
        </a:defRPr>
      </a:lvl1pPr>
      <a:lvl2pPr marL="609570" algn="l" defTabSz="1219139" rtl="0" eaLnBrk="1" latinLnBrk="0" hangingPunct="1">
        <a:defRPr sz="2400" kern="1200">
          <a:solidFill>
            <a:schemeClr val="tx1"/>
          </a:solidFill>
          <a:latin typeface="+mn-lt"/>
          <a:ea typeface="+mn-ea"/>
          <a:cs typeface="+mn-cs"/>
        </a:defRPr>
      </a:lvl2pPr>
      <a:lvl3pPr marL="1219139" algn="l" defTabSz="1219139" rtl="0" eaLnBrk="1" latinLnBrk="0" hangingPunct="1">
        <a:defRPr sz="2400" kern="1200">
          <a:solidFill>
            <a:schemeClr val="tx1"/>
          </a:solidFill>
          <a:latin typeface="+mn-lt"/>
          <a:ea typeface="+mn-ea"/>
          <a:cs typeface="+mn-cs"/>
        </a:defRPr>
      </a:lvl3pPr>
      <a:lvl4pPr marL="1828709" algn="l" defTabSz="1219139" rtl="0" eaLnBrk="1" latinLnBrk="0" hangingPunct="1">
        <a:defRPr sz="2400" kern="1200">
          <a:solidFill>
            <a:schemeClr val="tx1"/>
          </a:solidFill>
          <a:latin typeface="+mn-lt"/>
          <a:ea typeface="+mn-ea"/>
          <a:cs typeface="+mn-cs"/>
        </a:defRPr>
      </a:lvl4pPr>
      <a:lvl5pPr marL="2438278" algn="l" defTabSz="1219139" rtl="0" eaLnBrk="1" latinLnBrk="0" hangingPunct="1">
        <a:defRPr sz="2400" kern="1200">
          <a:solidFill>
            <a:schemeClr val="tx1"/>
          </a:solidFill>
          <a:latin typeface="+mn-lt"/>
          <a:ea typeface="+mn-ea"/>
          <a:cs typeface="+mn-cs"/>
        </a:defRPr>
      </a:lvl5pPr>
      <a:lvl6pPr marL="3047848" algn="l" defTabSz="1219139" rtl="0" eaLnBrk="1" latinLnBrk="0" hangingPunct="1">
        <a:defRPr sz="2400" kern="1200">
          <a:solidFill>
            <a:schemeClr val="tx1"/>
          </a:solidFill>
          <a:latin typeface="+mn-lt"/>
          <a:ea typeface="+mn-ea"/>
          <a:cs typeface="+mn-cs"/>
        </a:defRPr>
      </a:lvl6pPr>
      <a:lvl7pPr marL="3657417" algn="l" defTabSz="1219139" rtl="0" eaLnBrk="1" latinLnBrk="0" hangingPunct="1">
        <a:defRPr sz="2400" kern="1200">
          <a:solidFill>
            <a:schemeClr val="tx1"/>
          </a:solidFill>
          <a:latin typeface="+mn-lt"/>
          <a:ea typeface="+mn-ea"/>
          <a:cs typeface="+mn-cs"/>
        </a:defRPr>
      </a:lvl7pPr>
      <a:lvl8pPr marL="4266987" algn="l" defTabSz="1219139" rtl="0" eaLnBrk="1" latinLnBrk="0" hangingPunct="1">
        <a:defRPr sz="2400" kern="1200">
          <a:solidFill>
            <a:schemeClr val="tx1"/>
          </a:solidFill>
          <a:latin typeface="+mn-lt"/>
          <a:ea typeface="+mn-ea"/>
          <a:cs typeface="+mn-cs"/>
        </a:defRPr>
      </a:lvl8pPr>
      <a:lvl9pPr marL="4876557" algn="l" defTabSz="1219139"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425" y="0"/>
            <a:ext cx="11188252" cy="981075"/>
          </a:xfrm>
          <a:prstGeom prst="rect">
            <a:avLst/>
          </a:prstGeom>
        </p:spPr>
        <p:txBody>
          <a:bodyPr vert="horz" lIns="0" tIns="0" rIns="0" bIns="0" rtlCol="0" anchor="b" anchorCtr="0">
            <a:noAutofit/>
          </a:bodyPr>
          <a:lstStyle/>
          <a:p>
            <a:r>
              <a:rPr lang="en-US" noProof="0" dirty="0"/>
              <a:t>CLICK TO EDIT MASTER TITLE STYLE</a:t>
            </a:r>
            <a:endParaRPr lang="en-GB" noProof="0" dirty="0"/>
          </a:p>
        </p:txBody>
      </p:sp>
      <p:sp>
        <p:nvSpPr>
          <p:cNvPr id="3" name="Text Placeholder 2"/>
          <p:cNvSpPr>
            <a:spLocks noGrp="1"/>
          </p:cNvSpPr>
          <p:nvPr>
            <p:ph type="body" idx="1"/>
          </p:nvPr>
        </p:nvSpPr>
        <p:spPr>
          <a:xfrm>
            <a:off x="479425" y="1133014"/>
            <a:ext cx="11188252" cy="4571236"/>
          </a:xfrm>
          <a:prstGeom prst="rect">
            <a:avLst/>
          </a:prstGeom>
        </p:spPr>
        <p:txBody>
          <a:bodyPr vert="horz" lIns="0" tIns="72000" rIns="0" bIns="0" rtlCol="0" anchor="t" anchorCtr="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grpSp>
        <p:nvGrpSpPr>
          <p:cNvPr id="8" name="Group 7">
            <a:extLst>
              <a:ext uri="{FF2B5EF4-FFF2-40B4-BE49-F238E27FC236}">
                <a16:creationId xmlns:a16="http://schemas.microsoft.com/office/drawing/2014/main" id="{3AC54660-6C70-4D27-A69F-4ABA6FDBA62F}"/>
              </a:ext>
            </a:extLst>
          </p:cNvPr>
          <p:cNvGrpSpPr/>
          <p:nvPr userDrawn="1"/>
        </p:nvGrpSpPr>
        <p:grpSpPr>
          <a:xfrm>
            <a:off x="-1" y="6213895"/>
            <a:ext cx="1856509" cy="426858"/>
            <a:chOff x="-1" y="6200329"/>
            <a:chExt cx="2348153" cy="539899"/>
          </a:xfrm>
        </p:grpSpPr>
        <p:sp>
          <p:nvSpPr>
            <p:cNvPr id="7" name="Rectangle 6">
              <a:extLst>
                <a:ext uri="{FF2B5EF4-FFF2-40B4-BE49-F238E27FC236}">
                  <a16:creationId xmlns:a16="http://schemas.microsoft.com/office/drawing/2014/main" id="{AB5CAE5C-3611-43E9-B68E-05D5F2CF295E}"/>
                </a:ext>
              </a:extLst>
            </p:cNvPr>
            <p:cNvSpPr/>
            <p:nvPr userDrawn="1"/>
          </p:nvSpPr>
          <p:spPr>
            <a:xfrm>
              <a:off x="-1" y="6200329"/>
              <a:ext cx="2348153" cy="5398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err="1"/>
            </a:p>
          </p:txBody>
        </p:sp>
        <p:pic>
          <p:nvPicPr>
            <p:cNvPr id="12" name="Picture 3">
              <a:extLst>
                <a:ext uri="{FF2B5EF4-FFF2-40B4-BE49-F238E27FC236}">
                  <a16:creationId xmlns:a16="http://schemas.microsoft.com/office/drawing/2014/main" id="{9E645359-0095-4982-A38F-010A5D572202}"/>
                </a:ext>
              </a:extLst>
            </p:cNvPr>
            <p:cNvPicPr>
              <a:picLocks noChangeAspect="1" noChangeArrowheads="1"/>
            </p:cNvPicPr>
            <p:nvPr userDrawn="1"/>
          </p:nvPicPr>
          <p:blipFill>
            <a:blip r:embed="rId40" cstate="print">
              <a:grayscl/>
              <a:lum bright="100000"/>
              <a:extLst>
                <a:ext uri="{28A0092B-C50C-407E-A947-70E740481C1C}">
                  <a14:useLocalDpi xmlns:a14="http://schemas.microsoft.com/office/drawing/2010/main" val="0"/>
                </a:ext>
              </a:extLst>
            </a:blip>
            <a:srcRect/>
            <a:stretch>
              <a:fillRect/>
            </a:stretch>
          </p:blipFill>
          <p:spPr bwMode="auto">
            <a:xfrm>
              <a:off x="593328" y="6366990"/>
              <a:ext cx="1587761" cy="2065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4" name="Slide Number Placeholder 3">
            <a:extLst>
              <a:ext uri="{FF2B5EF4-FFF2-40B4-BE49-F238E27FC236}">
                <a16:creationId xmlns:a16="http://schemas.microsoft.com/office/drawing/2014/main" id="{76ACED1F-C569-422E-91E8-95A11B78B289}"/>
              </a:ext>
            </a:extLst>
          </p:cNvPr>
          <p:cNvSpPr>
            <a:spLocks noGrp="1"/>
          </p:cNvSpPr>
          <p:nvPr>
            <p:ph type="sldNum" sz="quarter" idx="4"/>
          </p:nvPr>
        </p:nvSpPr>
        <p:spPr>
          <a:xfrm>
            <a:off x="11676062" y="114300"/>
            <a:ext cx="515937" cy="403859"/>
          </a:xfrm>
          <a:prstGeom prst="rect">
            <a:avLst/>
          </a:prstGeom>
        </p:spPr>
        <p:txBody>
          <a:bodyPr vert="horz" lIns="91440" tIns="45720" rIns="91440" bIns="45720" rtlCol="0" anchor="ctr"/>
          <a:lstStyle>
            <a:lvl1pPr algn="ctr">
              <a:defRPr sz="1200">
                <a:solidFill>
                  <a:schemeClr val="tx1">
                    <a:tint val="75000"/>
                  </a:schemeClr>
                </a:solidFill>
              </a:defRPr>
            </a:lvl1pPr>
          </a:lstStyle>
          <a:p>
            <a:fld id="{6E1C1704-182A-4F12-A8A1-8AF111D0B47C}" type="slidenum">
              <a:rPr lang="en-GB" smtClean="0"/>
              <a:pPr/>
              <a:t>‹#›</a:t>
            </a:fld>
            <a:endParaRPr lang="en-GB"/>
          </a:p>
        </p:txBody>
      </p:sp>
      <p:pic>
        <p:nvPicPr>
          <p:cNvPr id="14" name="Picture 13" descr="Text&#10;&#10;Description automatically generated with low confidence">
            <a:extLst>
              <a:ext uri="{FF2B5EF4-FFF2-40B4-BE49-F238E27FC236}">
                <a16:creationId xmlns:a16="http://schemas.microsoft.com/office/drawing/2014/main" id="{CD3DD865-25D4-4BC5-91FD-2285FF2A52B2}"/>
              </a:ext>
            </a:extLst>
          </p:cNvPr>
          <p:cNvPicPr>
            <a:picLocks noChangeAspect="1"/>
          </p:cNvPicPr>
          <p:nvPr userDrawn="1"/>
        </p:nvPicPr>
        <p:blipFill>
          <a:blip r:embed="rId41">
            <a:extLst>
              <a:ext uri="{28A0092B-C50C-407E-A947-70E740481C1C}">
                <a14:useLocalDpi xmlns:a14="http://schemas.microsoft.com/office/drawing/2010/main" val="0"/>
              </a:ext>
            </a:extLst>
          </a:blip>
          <a:stretch>
            <a:fillRect/>
          </a:stretch>
        </p:blipFill>
        <p:spPr>
          <a:xfrm>
            <a:off x="10186927" y="5916427"/>
            <a:ext cx="1360800" cy="645315"/>
          </a:xfrm>
          <a:prstGeom prst="rect">
            <a:avLst/>
          </a:prstGeom>
        </p:spPr>
      </p:pic>
    </p:spTree>
    <p:extLst>
      <p:ext uri="{BB962C8B-B14F-4D97-AF65-F5344CB8AC3E}">
        <p14:creationId xmlns:p14="http://schemas.microsoft.com/office/powerpoint/2010/main" val="34797702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 id="2147483698" r:id="rId19"/>
    <p:sldLayoutId id="2147483699" r:id="rId20"/>
    <p:sldLayoutId id="2147483700" r:id="rId21"/>
    <p:sldLayoutId id="2147483701" r:id="rId22"/>
    <p:sldLayoutId id="2147483702" r:id="rId23"/>
    <p:sldLayoutId id="2147483703" r:id="rId24"/>
    <p:sldLayoutId id="2147483704" r:id="rId25"/>
    <p:sldLayoutId id="2147483705" r:id="rId26"/>
    <p:sldLayoutId id="2147483706" r:id="rId27"/>
    <p:sldLayoutId id="2147483707" r:id="rId28"/>
    <p:sldLayoutId id="2147483708" r:id="rId29"/>
    <p:sldLayoutId id="2147483709" r:id="rId30"/>
    <p:sldLayoutId id="2147483710" r:id="rId31"/>
    <p:sldLayoutId id="2147483711" r:id="rId32"/>
    <p:sldLayoutId id="2147483712" r:id="rId33"/>
    <p:sldLayoutId id="2147483713" r:id="rId34"/>
    <p:sldLayoutId id="2147483714" r:id="rId35"/>
    <p:sldLayoutId id="2147483715" r:id="rId36"/>
    <p:sldLayoutId id="2147483716" r:id="rId37"/>
    <p:sldLayoutId id="2147483717" r:id="rId38"/>
  </p:sldLayoutIdLst>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hf hdr="0" ftr="0" dt="0"/>
  <p:txStyles>
    <p:titleStyle>
      <a:lvl1pPr algn="l" defTabSz="945885" rtl="0" eaLnBrk="1" latinLnBrk="0" hangingPunct="1">
        <a:spcBef>
          <a:spcPct val="0"/>
        </a:spcBef>
        <a:buNone/>
        <a:defRPr sz="2400" b="1" kern="1200">
          <a:solidFill>
            <a:schemeClr val="accent1"/>
          </a:solidFill>
          <a:latin typeface="+mj-lt"/>
          <a:ea typeface="+mj-ea"/>
          <a:cs typeface="+mj-cs"/>
        </a:defRPr>
      </a:lvl1pPr>
    </p:titleStyle>
    <p:bodyStyle>
      <a:lvl1pPr marL="0" indent="0" algn="l" defTabSz="945885" rtl="0" eaLnBrk="1" latinLnBrk="0" hangingPunct="1">
        <a:spcBef>
          <a:spcPts val="0"/>
        </a:spcBef>
        <a:spcAft>
          <a:spcPts val="600"/>
        </a:spcAft>
        <a:buFont typeface="Arial" panose="020B0604020202020204" pitchFamily="34" charset="0"/>
        <a:buNone/>
        <a:defRPr sz="2000" kern="1200">
          <a:solidFill>
            <a:schemeClr val="tx1"/>
          </a:solidFill>
          <a:latin typeface="+mn-lt"/>
          <a:ea typeface="+mn-ea"/>
          <a:cs typeface="+mn-cs"/>
        </a:defRPr>
      </a:lvl1pPr>
      <a:lvl2pPr marL="0" indent="0" algn="l" defTabSz="945885" rtl="0" eaLnBrk="1" latinLnBrk="0" hangingPunct="1">
        <a:spcBef>
          <a:spcPts val="0"/>
        </a:spcBef>
        <a:spcAft>
          <a:spcPts val="600"/>
        </a:spcAft>
        <a:buFont typeface="Arial" panose="020B0604020202020204" pitchFamily="34" charset="0"/>
        <a:buNone/>
        <a:defRPr sz="1400" kern="1200">
          <a:solidFill>
            <a:schemeClr val="tx1"/>
          </a:solidFill>
          <a:latin typeface="+mn-lt"/>
          <a:ea typeface="+mn-ea"/>
          <a:cs typeface="+mn-cs"/>
        </a:defRPr>
      </a:lvl2pPr>
      <a:lvl3pPr marL="326520" indent="-326520" algn="l" defTabSz="945885" rtl="0" eaLnBrk="1" latinLnBrk="0" hangingPunct="1">
        <a:spcBef>
          <a:spcPts val="0"/>
        </a:spcBef>
        <a:spcAft>
          <a:spcPts val="600"/>
        </a:spcAft>
        <a:buClr>
          <a:schemeClr val="tx1"/>
        </a:buClr>
        <a:buFont typeface="Wingdings 2" panose="05020102010507070707" pitchFamily="18" charset="2"/>
        <a:buChar char=""/>
        <a:defRPr sz="1200" kern="1200">
          <a:solidFill>
            <a:schemeClr val="tx1"/>
          </a:solidFill>
          <a:latin typeface="+mn-lt"/>
          <a:ea typeface="+mn-ea"/>
          <a:cs typeface="+mn-cs"/>
        </a:defRPr>
      </a:lvl3pPr>
      <a:lvl4pPr marL="653040" indent="-326520" algn="l" defTabSz="945885" rtl="0" eaLnBrk="1" latinLnBrk="0" hangingPunct="1">
        <a:spcBef>
          <a:spcPts val="0"/>
        </a:spcBef>
        <a:spcAft>
          <a:spcPts val="600"/>
        </a:spcAft>
        <a:buClr>
          <a:schemeClr val="tx1"/>
        </a:buClr>
        <a:buFont typeface="Lato Light" pitchFamily="34" charset="0"/>
        <a:buChar char="–"/>
        <a:defRPr sz="1200" kern="1200">
          <a:solidFill>
            <a:schemeClr val="tx1"/>
          </a:solidFill>
          <a:latin typeface="+mn-lt"/>
          <a:ea typeface="+mn-ea"/>
          <a:cs typeface="+mn-cs"/>
        </a:defRPr>
      </a:lvl4pPr>
      <a:lvl5pPr marL="979560" indent="-326520" algn="l" defTabSz="945885" rtl="0" eaLnBrk="1" latinLnBrk="0" hangingPunct="1">
        <a:spcBef>
          <a:spcPts val="0"/>
        </a:spcBef>
        <a:spcAft>
          <a:spcPts val="600"/>
        </a:spcAft>
        <a:buClr>
          <a:schemeClr val="tx1"/>
        </a:buClr>
        <a:buFont typeface="Lato Light" pitchFamily="34" charset="0"/>
        <a:buChar char="–"/>
        <a:defRPr sz="1200" kern="1200" baseline="0">
          <a:solidFill>
            <a:schemeClr val="tx1"/>
          </a:solidFill>
          <a:latin typeface="+mn-lt"/>
          <a:ea typeface="+mn-ea"/>
          <a:cs typeface="+mn-cs"/>
        </a:defRPr>
      </a:lvl5pPr>
      <a:lvl6pPr marL="1306080" indent="-326520" algn="l" defTabSz="945885" rtl="0" eaLnBrk="1" latinLnBrk="0" hangingPunct="1">
        <a:spcBef>
          <a:spcPts val="544"/>
        </a:spcBef>
        <a:spcAft>
          <a:spcPts val="0"/>
        </a:spcAft>
        <a:buClr>
          <a:schemeClr val="tx1"/>
        </a:buClr>
        <a:buFont typeface="Lato Light" pitchFamily="34" charset="0"/>
        <a:buChar char="–"/>
        <a:defRPr sz="1814" kern="1200">
          <a:solidFill>
            <a:schemeClr val="tx1"/>
          </a:solidFill>
          <a:latin typeface="+mn-lt"/>
          <a:ea typeface="+mn-ea"/>
          <a:cs typeface="+mn-cs"/>
        </a:defRPr>
      </a:lvl6pPr>
      <a:lvl7pPr marL="1631365" indent="-326520" algn="l" defTabSz="945885" rtl="0" eaLnBrk="1" latinLnBrk="0" hangingPunct="1">
        <a:spcBef>
          <a:spcPts val="544"/>
        </a:spcBef>
        <a:spcAft>
          <a:spcPts val="0"/>
        </a:spcAft>
        <a:buClr>
          <a:schemeClr val="tx1"/>
        </a:buClr>
        <a:buFont typeface="Lato Light" pitchFamily="34" charset="0"/>
        <a:buChar char="–"/>
        <a:defRPr sz="1814" kern="1200">
          <a:solidFill>
            <a:schemeClr val="tx1"/>
          </a:solidFill>
          <a:latin typeface="+mn-lt"/>
          <a:ea typeface="+mn-ea"/>
          <a:cs typeface="+mn-cs"/>
        </a:defRPr>
      </a:lvl7pPr>
      <a:lvl8pPr marL="1959120" indent="-326520" algn="l" defTabSz="945885" rtl="0" eaLnBrk="1" latinLnBrk="0" hangingPunct="1">
        <a:spcBef>
          <a:spcPts val="544"/>
        </a:spcBef>
        <a:spcAft>
          <a:spcPts val="0"/>
        </a:spcAft>
        <a:buClr>
          <a:schemeClr val="tx1"/>
        </a:buClr>
        <a:buFont typeface="Lato Light" pitchFamily="34" charset="0"/>
        <a:buChar char="–"/>
        <a:defRPr sz="1814" kern="1200">
          <a:solidFill>
            <a:schemeClr val="tx1"/>
          </a:solidFill>
          <a:latin typeface="+mn-lt"/>
          <a:ea typeface="+mn-ea"/>
          <a:cs typeface="+mn-cs"/>
        </a:defRPr>
      </a:lvl8pPr>
      <a:lvl9pPr marL="2285640" indent="-326520" algn="l" defTabSz="945885" rtl="0" eaLnBrk="1" latinLnBrk="0" hangingPunct="1">
        <a:spcBef>
          <a:spcPts val="544"/>
        </a:spcBef>
        <a:spcAft>
          <a:spcPts val="0"/>
        </a:spcAft>
        <a:buClr>
          <a:schemeClr val="tx1"/>
        </a:buClr>
        <a:buFont typeface="Lato Light" pitchFamily="34" charset="0"/>
        <a:buChar char="–"/>
        <a:defRPr sz="1814" kern="1200">
          <a:solidFill>
            <a:schemeClr val="tx1"/>
          </a:solidFill>
          <a:latin typeface="+mn-lt"/>
          <a:ea typeface="+mn-ea"/>
          <a:cs typeface="+mn-cs"/>
        </a:defRPr>
      </a:lvl9pPr>
    </p:bodyStyle>
    <p:otherStyle>
      <a:defPPr>
        <a:defRPr lang="en-US"/>
      </a:defPPr>
      <a:lvl1pPr marL="0" algn="l" defTabSz="945885" rtl="0" eaLnBrk="1" latinLnBrk="0" hangingPunct="1">
        <a:defRPr sz="1905" kern="1200">
          <a:solidFill>
            <a:schemeClr val="tx1"/>
          </a:solidFill>
          <a:latin typeface="+mn-lt"/>
          <a:ea typeface="+mn-ea"/>
          <a:cs typeface="+mn-cs"/>
        </a:defRPr>
      </a:lvl1pPr>
      <a:lvl2pPr marL="472942" algn="l" defTabSz="945885" rtl="0" eaLnBrk="1" latinLnBrk="0" hangingPunct="1">
        <a:defRPr sz="1905" kern="1200">
          <a:solidFill>
            <a:schemeClr val="tx1"/>
          </a:solidFill>
          <a:latin typeface="+mn-lt"/>
          <a:ea typeface="+mn-ea"/>
          <a:cs typeface="+mn-cs"/>
        </a:defRPr>
      </a:lvl2pPr>
      <a:lvl3pPr marL="945885" algn="l" defTabSz="945885" rtl="0" eaLnBrk="1" latinLnBrk="0" hangingPunct="1">
        <a:defRPr sz="1905" kern="1200">
          <a:solidFill>
            <a:schemeClr val="tx1"/>
          </a:solidFill>
          <a:latin typeface="+mn-lt"/>
          <a:ea typeface="+mn-ea"/>
          <a:cs typeface="+mn-cs"/>
        </a:defRPr>
      </a:lvl3pPr>
      <a:lvl4pPr marL="1418827" algn="l" defTabSz="945885" rtl="0" eaLnBrk="1" latinLnBrk="0" hangingPunct="1">
        <a:defRPr sz="1905" kern="1200">
          <a:solidFill>
            <a:schemeClr val="tx1"/>
          </a:solidFill>
          <a:latin typeface="+mn-lt"/>
          <a:ea typeface="+mn-ea"/>
          <a:cs typeface="+mn-cs"/>
        </a:defRPr>
      </a:lvl4pPr>
      <a:lvl5pPr marL="1891770" algn="l" defTabSz="945885" rtl="0" eaLnBrk="1" latinLnBrk="0" hangingPunct="1">
        <a:defRPr sz="1905" kern="1200">
          <a:solidFill>
            <a:schemeClr val="tx1"/>
          </a:solidFill>
          <a:latin typeface="+mn-lt"/>
          <a:ea typeface="+mn-ea"/>
          <a:cs typeface="+mn-cs"/>
        </a:defRPr>
      </a:lvl5pPr>
      <a:lvl6pPr marL="2364711" algn="l" defTabSz="945885" rtl="0" eaLnBrk="1" latinLnBrk="0" hangingPunct="1">
        <a:defRPr sz="1905" kern="1200">
          <a:solidFill>
            <a:schemeClr val="tx1"/>
          </a:solidFill>
          <a:latin typeface="+mn-lt"/>
          <a:ea typeface="+mn-ea"/>
          <a:cs typeface="+mn-cs"/>
        </a:defRPr>
      </a:lvl6pPr>
      <a:lvl7pPr marL="2837655" algn="l" defTabSz="945885" rtl="0" eaLnBrk="1" latinLnBrk="0" hangingPunct="1">
        <a:defRPr sz="1905" kern="1200">
          <a:solidFill>
            <a:schemeClr val="tx1"/>
          </a:solidFill>
          <a:latin typeface="+mn-lt"/>
          <a:ea typeface="+mn-ea"/>
          <a:cs typeface="+mn-cs"/>
        </a:defRPr>
      </a:lvl7pPr>
      <a:lvl8pPr marL="3310597" algn="l" defTabSz="945885" rtl="0" eaLnBrk="1" latinLnBrk="0" hangingPunct="1">
        <a:defRPr sz="1905" kern="1200">
          <a:solidFill>
            <a:schemeClr val="tx1"/>
          </a:solidFill>
          <a:latin typeface="+mn-lt"/>
          <a:ea typeface="+mn-ea"/>
          <a:cs typeface="+mn-cs"/>
        </a:defRPr>
      </a:lvl8pPr>
      <a:lvl9pPr marL="3783539" algn="l" defTabSz="945885" rtl="0" eaLnBrk="1" latinLnBrk="0" hangingPunct="1">
        <a:defRPr sz="1905"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3589">
          <p15:clr>
            <a:srgbClr val="F26B43"/>
          </p15:clr>
        </p15:guide>
        <p15:guide id="3" pos="302">
          <p15:clr>
            <a:srgbClr val="F26B43"/>
          </p15:clr>
        </p15:guide>
        <p15:guide id="4" pos="7355">
          <p15:clr>
            <a:srgbClr val="F26B43"/>
          </p15:clr>
        </p15:guide>
        <p15:guide id="5" orient="horz" pos="618">
          <p15:clr>
            <a:srgbClr val="F26B43"/>
          </p15:clr>
        </p15:guide>
        <p15:guide id="6" orient="horz" pos="709">
          <p15:clr>
            <a:srgbClr val="F26B43"/>
          </p15:clr>
        </p15:guide>
        <p15:guide id="7" pos="3940">
          <p15:clr>
            <a:srgbClr val="F26B43"/>
          </p15:clr>
        </p15:guide>
        <p15:guide id="8" pos="3727">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EB7833-B3A4-4593-A799-49FB464B5BFD}" type="datetime1">
              <a:rPr lang="en-GB" smtClean="0"/>
              <a:t>21/03/2022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Guess the song title and complete the lyric</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E6D213-7FDF-4B39-ACA6-3DF8B08DE952}" type="slidenum">
              <a:rPr lang="en-GB" smtClean="0"/>
              <a:t>‹#›</a:t>
            </a:fld>
            <a:endParaRPr lang="en-GB"/>
          </a:p>
        </p:txBody>
      </p:sp>
    </p:spTree>
    <p:extLst>
      <p:ext uri="{BB962C8B-B14F-4D97-AF65-F5344CB8AC3E}">
        <p14:creationId xmlns:p14="http://schemas.microsoft.com/office/powerpoint/2010/main" val="2848692509"/>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Lst>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115BD1-9863-445C-BD9A-06819B42B6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B12DE3F-0732-4021-8939-AEF979C418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E59542-C073-4CB9-B123-4C2B3CEB02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F52C8A-0D27-4D26-A376-5D8AECD31BE2}" type="datetimeFigureOut">
              <a:rPr lang="en-GB" smtClean="0"/>
              <a:t>21/03/2022</a:t>
            </a:fld>
            <a:endParaRPr lang="en-GB"/>
          </a:p>
        </p:txBody>
      </p:sp>
      <p:sp>
        <p:nvSpPr>
          <p:cNvPr id="5" name="Footer Placeholder 4">
            <a:extLst>
              <a:ext uri="{FF2B5EF4-FFF2-40B4-BE49-F238E27FC236}">
                <a16:creationId xmlns:a16="http://schemas.microsoft.com/office/drawing/2014/main" id="{5297A575-968B-45D8-A8FD-C47F8E5992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0F88825-9E76-4143-9D65-62A49B11A3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2FE68C-1E66-40A7-A182-D754FE7C7A59}" type="slidenum">
              <a:rPr lang="en-GB" smtClean="0"/>
              <a:t>‹#›</a:t>
            </a:fld>
            <a:endParaRPr lang="en-GB"/>
          </a:p>
        </p:txBody>
      </p:sp>
    </p:spTree>
    <p:extLst>
      <p:ext uri="{BB962C8B-B14F-4D97-AF65-F5344CB8AC3E}">
        <p14:creationId xmlns:p14="http://schemas.microsoft.com/office/powerpoint/2010/main" val="3832405394"/>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E32C9DA-011B-4C34-9756-FFA23F897A3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874976" y="201749"/>
            <a:ext cx="1132875" cy="813848"/>
          </a:xfrm>
          <a:prstGeom prst="rect">
            <a:avLst/>
          </a:prstGeom>
        </p:spPr>
      </p:pic>
    </p:spTree>
    <p:extLst>
      <p:ext uri="{BB962C8B-B14F-4D97-AF65-F5344CB8AC3E}">
        <p14:creationId xmlns:p14="http://schemas.microsoft.com/office/powerpoint/2010/main" val="1671504506"/>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Lst>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hf hdr="0" ftr="0" dt="0"/>
  <p:txStyles>
    <p:titleStyle>
      <a:lvl1pPr algn="l" defTabSz="1219139"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84" indent="-304784" algn="l" defTabSz="1219139" rtl="0" eaLnBrk="1" latinLnBrk="0" hangingPunct="1">
        <a:lnSpc>
          <a:spcPct val="90000"/>
        </a:lnSpc>
        <a:spcBef>
          <a:spcPts val="1333"/>
        </a:spcBef>
        <a:buFont typeface="Arial"/>
        <a:buChar char="•"/>
        <a:defRPr sz="3733" kern="1200">
          <a:solidFill>
            <a:schemeClr val="tx1"/>
          </a:solidFill>
          <a:latin typeface="+mn-lt"/>
          <a:ea typeface="+mn-ea"/>
          <a:cs typeface="+mn-cs"/>
        </a:defRPr>
      </a:lvl1pPr>
      <a:lvl2pPr marL="914354" indent="-304784" algn="l" defTabSz="1219139" rtl="0" eaLnBrk="1" latinLnBrk="0" hangingPunct="1">
        <a:lnSpc>
          <a:spcPct val="90000"/>
        </a:lnSpc>
        <a:spcBef>
          <a:spcPts val="667"/>
        </a:spcBef>
        <a:buFont typeface="Arial"/>
        <a:buChar char="•"/>
        <a:defRPr sz="3200" kern="1200">
          <a:solidFill>
            <a:schemeClr val="tx1"/>
          </a:solidFill>
          <a:latin typeface="+mn-lt"/>
          <a:ea typeface="+mn-ea"/>
          <a:cs typeface="+mn-cs"/>
        </a:defRPr>
      </a:lvl2pPr>
      <a:lvl3pPr marL="1523923" indent="-304784" algn="l" defTabSz="1219139" rtl="0" eaLnBrk="1" latinLnBrk="0" hangingPunct="1">
        <a:lnSpc>
          <a:spcPct val="90000"/>
        </a:lnSpc>
        <a:spcBef>
          <a:spcPts val="667"/>
        </a:spcBef>
        <a:buFont typeface="Arial"/>
        <a:buChar char="•"/>
        <a:defRPr sz="2667" kern="1200">
          <a:solidFill>
            <a:schemeClr val="tx1"/>
          </a:solidFill>
          <a:latin typeface="+mn-lt"/>
          <a:ea typeface="+mn-ea"/>
          <a:cs typeface="+mn-cs"/>
        </a:defRPr>
      </a:lvl3pPr>
      <a:lvl4pPr marL="2133493" indent="-304784" algn="l" defTabSz="1219139" rtl="0" eaLnBrk="1" latinLnBrk="0" hangingPunct="1">
        <a:lnSpc>
          <a:spcPct val="90000"/>
        </a:lnSpc>
        <a:spcBef>
          <a:spcPts val="667"/>
        </a:spcBef>
        <a:buFont typeface="Arial"/>
        <a:buChar char="•"/>
        <a:defRPr sz="2400" kern="1200">
          <a:solidFill>
            <a:schemeClr val="tx1"/>
          </a:solidFill>
          <a:latin typeface="+mn-lt"/>
          <a:ea typeface="+mn-ea"/>
          <a:cs typeface="+mn-cs"/>
        </a:defRPr>
      </a:lvl4pPr>
      <a:lvl5pPr marL="2743063" indent="-304784" algn="l" defTabSz="1219139" rtl="0" eaLnBrk="1" latinLnBrk="0" hangingPunct="1">
        <a:lnSpc>
          <a:spcPct val="90000"/>
        </a:lnSpc>
        <a:spcBef>
          <a:spcPts val="667"/>
        </a:spcBef>
        <a:buFont typeface="Arial"/>
        <a:buChar char="•"/>
        <a:defRPr sz="2400" kern="1200">
          <a:solidFill>
            <a:schemeClr val="tx1"/>
          </a:solidFill>
          <a:latin typeface="+mn-lt"/>
          <a:ea typeface="+mn-ea"/>
          <a:cs typeface="+mn-cs"/>
        </a:defRPr>
      </a:lvl5pPr>
      <a:lvl6pPr marL="3352632" indent="-304784" algn="l" defTabSz="1219139"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2202" indent="-304784" algn="l" defTabSz="1219139"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1771" indent="-304784" algn="l" defTabSz="1219139"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1341" indent="-304784" algn="l" defTabSz="1219139" rtl="0" eaLnBrk="1" latinLnBrk="0" hangingPunct="1">
        <a:lnSpc>
          <a:spcPct val="90000"/>
        </a:lnSpc>
        <a:spcBef>
          <a:spcPts val="667"/>
        </a:spcBef>
        <a:buFont typeface="Arial"/>
        <a:buChar char="•"/>
        <a:defRPr sz="2400" kern="1200">
          <a:solidFill>
            <a:schemeClr val="tx1"/>
          </a:solidFill>
          <a:latin typeface="+mn-lt"/>
          <a:ea typeface="+mn-ea"/>
          <a:cs typeface="+mn-cs"/>
        </a:defRPr>
      </a:lvl9pPr>
    </p:bodyStyle>
    <p:otherStyle>
      <a:defPPr>
        <a:defRPr lang="en-US"/>
      </a:defPPr>
      <a:lvl1pPr marL="0" algn="l" defTabSz="1219139" rtl="0" eaLnBrk="1" latinLnBrk="0" hangingPunct="1">
        <a:defRPr sz="2400" kern="1200">
          <a:solidFill>
            <a:schemeClr val="tx1"/>
          </a:solidFill>
          <a:latin typeface="+mn-lt"/>
          <a:ea typeface="+mn-ea"/>
          <a:cs typeface="+mn-cs"/>
        </a:defRPr>
      </a:lvl1pPr>
      <a:lvl2pPr marL="609570" algn="l" defTabSz="1219139" rtl="0" eaLnBrk="1" latinLnBrk="0" hangingPunct="1">
        <a:defRPr sz="2400" kern="1200">
          <a:solidFill>
            <a:schemeClr val="tx1"/>
          </a:solidFill>
          <a:latin typeface="+mn-lt"/>
          <a:ea typeface="+mn-ea"/>
          <a:cs typeface="+mn-cs"/>
        </a:defRPr>
      </a:lvl2pPr>
      <a:lvl3pPr marL="1219139" algn="l" defTabSz="1219139" rtl="0" eaLnBrk="1" latinLnBrk="0" hangingPunct="1">
        <a:defRPr sz="2400" kern="1200">
          <a:solidFill>
            <a:schemeClr val="tx1"/>
          </a:solidFill>
          <a:latin typeface="+mn-lt"/>
          <a:ea typeface="+mn-ea"/>
          <a:cs typeface="+mn-cs"/>
        </a:defRPr>
      </a:lvl3pPr>
      <a:lvl4pPr marL="1828709" algn="l" defTabSz="1219139" rtl="0" eaLnBrk="1" latinLnBrk="0" hangingPunct="1">
        <a:defRPr sz="2400" kern="1200">
          <a:solidFill>
            <a:schemeClr val="tx1"/>
          </a:solidFill>
          <a:latin typeface="+mn-lt"/>
          <a:ea typeface="+mn-ea"/>
          <a:cs typeface="+mn-cs"/>
        </a:defRPr>
      </a:lvl4pPr>
      <a:lvl5pPr marL="2438278" algn="l" defTabSz="1219139" rtl="0" eaLnBrk="1" latinLnBrk="0" hangingPunct="1">
        <a:defRPr sz="2400" kern="1200">
          <a:solidFill>
            <a:schemeClr val="tx1"/>
          </a:solidFill>
          <a:latin typeface="+mn-lt"/>
          <a:ea typeface="+mn-ea"/>
          <a:cs typeface="+mn-cs"/>
        </a:defRPr>
      </a:lvl5pPr>
      <a:lvl6pPr marL="3047848" algn="l" defTabSz="1219139" rtl="0" eaLnBrk="1" latinLnBrk="0" hangingPunct="1">
        <a:defRPr sz="2400" kern="1200">
          <a:solidFill>
            <a:schemeClr val="tx1"/>
          </a:solidFill>
          <a:latin typeface="+mn-lt"/>
          <a:ea typeface="+mn-ea"/>
          <a:cs typeface="+mn-cs"/>
        </a:defRPr>
      </a:lvl6pPr>
      <a:lvl7pPr marL="3657417" algn="l" defTabSz="1219139" rtl="0" eaLnBrk="1" latinLnBrk="0" hangingPunct="1">
        <a:defRPr sz="2400" kern="1200">
          <a:solidFill>
            <a:schemeClr val="tx1"/>
          </a:solidFill>
          <a:latin typeface="+mn-lt"/>
          <a:ea typeface="+mn-ea"/>
          <a:cs typeface="+mn-cs"/>
        </a:defRPr>
      </a:lvl7pPr>
      <a:lvl8pPr marL="4266987" algn="l" defTabSz="1219139" rtl="0" eaLnBrk="1" latinLnBrk="0" hangingPunct="1">
        <a:defRPr sz="2400" kern="1200">
          <a:solidFill>
            <a:schemeClr val="tx1"/>
          </a:solidFill>
          <a:latin typeface="+mn-lt"/>
          <a:ea typeface="+mn-ea"/>
          <a:cs typeface="+mn-cs"/>
        </a:defRPr>
      </a:lvl8pPr>
      <a:lvl9pPr marL="4876557" algn="l" defTabSz="1219139"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27249D-A15B-1349-9E04-B4B58C89C0FA}"/>
              </a:ext>
            </a:extLst>
          </p:cNvPr>
          <p:cNvSpPr>
            <a:spLocks noGrp="1"/>
          </p:cNvSpPr>
          <p:nvPr>
            <p:ph type="title"/>
          </p:nvPr>
        </p:nvSpPr>
        <p:spPr>
          <a:xfrm>
            <a:off x="838200" y="365125"/>
            <a:ext cx="10515600" cy="1325563"/>
          </a:xfrm>
          <a:prstGeom prst="rect">
            <a:avLst/>
          </a:prstGeom>
        </p:spPr>
        <p:txBody>
          <a:bodyPr vert="horz" lIns="0" tIns="0" rIns="0" bIns="0" rtlCol="0" anchor="ctr">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C94DBA8-8BF8-8A40-AB2F-03977C34AA6A}"/>
              </a:ext>
            </a:extLst>
          </p:cNvPr>
          <p:cNvSpPr>
            <a:spLocks noGrp="1"/>
          </p:cNvSpPr>
          <p:nvPr>
            <p:ph type="body" idx="1"/>
          </p:nvPr>
        </p:nvSpPr>
        <p:spPr>
          <a:xfrm>
            <a:off x="838200" y="1825625"/>
            <a:ext cx="10515600" cy="4351338"/>
          </a:xfrm>
          <a:prstGeom prst="rect">
            <a:avLst/>
          </a:prstGeom>
        </p:spPr>
        <p:txBody>
          <a:bodyPr vert="horz" lIns="0" tIns="0" rIns="0" bIns="0" rtlCol="0">
            <a:noAutofit/>
          </a:bodyPr>
          <a:lstStyle/>
          <a:p>
            <a:pPr marL="0" lvl="0" indent="0" algn="l" defTabSz="914400" rtl="0" eaLnBrk="1" latinLnBrk="0" hangingPunct="1">
              <a:lnSpc>
                <a:spcPct val="100000"/>
              </a:lnSpc>
              <a:spcBef>
                <a:spcPts val="0"/>
              </a:spcBef>
              <a:buFont typeface="Arial" panose="020B0604020202020204" pitchFamily="34" charset="0"/>
              <a:buNone/>
            </a:pPr>
            <a:r>
              <a:rPr lang="en-US"/>
              <a:t>Click to edit Master text styles</a:t>
            </a:r>
          </a:p>
          <a:p>
            <a:pPr marL="0" lvl="1" indent="0" algn="l" defTabSz="914400" rtl="0" eaLnBrk="1" latinLnBrk="0" hangingPunct="1">
              <a:lnSpc>
                <a:spcPct val="100000"/>
              </a:lnSpc>
              <a:spcBef>
                <a:spcPts val="0"/>
              </a:spcBef>
              <a:buFont typeface="Arial" panose="020B0604020202020204" pitchFamily="34" charset="0"/>
              <a:buNone/>
            </a:pPr>
            <a:r>
              <a:rPr lang="en-US"/>
              <a:t>Second level</a:t>
            </a:r>
          </a:p>
          <a:p>
            <a:pPr marL="0" lvl="2" indent="0" algn="l" defTabSz="914400" rtl="0" eaLnBrk="1" latinLnBrk="0" hangingPunct="1">
              <a:lnSpc>
                <a:spcPct val="100000"/>
              </a:lnSpc>
              <a:spcBef>
                <a:spcPts val="0"/>
              </a:spcBef>
              <a:buFont typeface="Arial" panose="020B0604020202020204" pitchFamily="34" charset="0"/>
              <a:buNone/>
            </a:pPr>
            <a:r>
              <a:rPr lang="en-US"/>
              <a:t>Third level</a:t>
            </a:r>
          </a:p>
          <a:p>
            <a:pPr marL="0" lvl="3" indent="0" algn="l" defTabSz="914400" rtl="0" eaLnBrk="1" latinLnBrk="0" hangingPunct="1">
              <a:lnSpc>
                <a:spcPct val="100000"/>
              </a:lnSpc>
              <a:spcBef>
                <a:spcPts val="0"/>
              </a:spcBef>
              <a:buFont typeface="Arial" panose="020B0604020202020204" pitchFamily="34" charset="0"/>
              <a:buNone/>
            </a:pPr>
            <a:r>
              <a:rPr lang="en-US"/>
              <a:t>Fourth level</a:t>
            </a:r>
          </a:p>
          <a:p>
            <a:pPr marL="0" lvl="4" indent="0" algn="l" defTabSz="914400" rtl="0" eaLnBrk="1" latinLnBrk="0" hangingPunct="1">
              <a:lnSpc>
                <a:spcPct val="100000"/>
              </a:lnSpc>
              <a:spcBef>
                <a:spcPts val="0"/>
              </a:spcBef>
              <a:buFont typeface="Arial" panose="020B0604020202020204" pitchFamily="34" charset="0"/>
              <a:buNone/>
            </a:pPr>
            <a:r>
              <a:rPr lang="en-US"/>
              <a:t>Fifth level</a:t>
            </a:r>
            <a:endParaRPr lang="en-GB"/>
          </a:p>
        </p:txBody>
      </p:sp>
      <p:sp>
        <p:nvSpPr>
          <p:cNvPr id="4" name="Date Placeholder 3">
            <a:extLst>
              <a:ext uri="{FF2B5EF4-FFF2-40B4-BE49-F238E27FC236}">
                <a16:creationId xmlns:a16="http://schemas.microsoft.com/office/drawing/2014/main" id="{1A0289B6-1855-AD4A-961A-CAC11EE3A6CF}"/>
              </a:ext>
            </a:extLst>
          </p:cNvPr>
          <p:cNvSpPr>
            <a:spLocks noGrp="1"/>
          </p:cNvSpPr>
          <p:nvPr>
            <p:ph type="dt" sz="half" idx="2"/>
          </p:nvPr>
        </p:nvSpPr>
        <p:spPr>
          <a:xfrm>
            <a:off x="838200" y="6356350"/>
            <a:ext cx="2743200" cy="365125"/>
          </a:xfrm>
          <a:prstGeom prst="rect">
            <a:avLst/>
          </a:prstGeom>
        </p:spPr>
        <p:txBody>
          <a:bodyPr vert="horz" lIns="0" tIns="0" rIns="0" bIns="0" rtlCol="0" anchor="ctr">
            <a:noAutofit/>
          </a:bodyPr>
          <a:lstStyle>
            <a:lvl1pPr algn="l">
              <a:defRPr sz="1200">
                <a:solidFill>
                  <a:schemeClr val="tx1"/>
                </a:solidFill>
              </a:defRPr>
            </a:lvl1pPr>
          </a:lstStyle>
          <a:p>
            <a:fld id="{96C4F35E-8ACF-5245-8B4D-B4CE68723359}" type="datetimeFigureOut">
              <a:rPr lang="en-GB" smtClean="0"/>
              <a:pPr/>
              <a:t>21/03/2022</a:t>
            </a:fld>
            <a:endParaRPr lang="en-GB"/>
          </a:p>
        </p:txBody>
      </p:sp>
      <p:sp>
        <p:nvSpPr>
          <p:cNvPr id="5" name="Footer Placeholder 4">
            <a:extLst>
              <a:ext uri="{FF2B5EF4-FFF2-40B4-BE49-F238E27FC236}">
                <a16:creationId xmlns:a16="http://schemas.microsoft.com/office/drawing/2014/main" id="{1D77DA56-051E-5D43-BAB6-E566A7976C2C}"/>
              </a:ext>
            </a:extLst>
          </p:cNvPr>
          <p:cNvSpPr>
            <a:spLocks noGrp="1"/>
          </p:cNvSpPr>
          <p:nvPr>
            <p:ph type="ftr" sz="quarter" idx="3"/>
          </p:nvPr>
        </p:nvSpPr>
        <p:spPr>
          <a:xfrm>
            <a:off x="4038600" y="6356350"/>
            <a:ext cx="4114800" cy="365125"/>
          </a:xfrm>
          <a:prstGeom prst="rect">
            <a:avLst/>
          </a:prstGeom>
        </p:spPr>
        <p:txBody>
          <a:bodyPr vert="horz" lIns="0" tIns="0" rIns="0" bIns="0" rtlCol="0" anchor="ctr">
            <a:noAutofit/>
          </a:bodyPr>
          <a:lstStyle>
            <a:lvl1pPr algn="ctr">
              <a:defRPr sz="1200">
                <a:solidFill>
                  <a:schemeClr val="tx1"/>
                </a:solidFill>
              </a:defRPr>
            </a:lvl1pPr>
          </a:lstStyle>
          <a:p>
            <a:endParaRPr lang="en-GB"/>
          </a:p>
        </p:txBody>
      </p:sp>
      <p:sp>
        <p:nvSpPr>
          <p:cNvPr id="6" name="Slide Number Placeholder 5">
            <a:extLst>
              <a:ext uri="{FF2B5EF4-FFF2-40B4-BE49-F238E27FC236}">
                <a16:creationId xmlns:a16="http://schemas.microsoft.com/office/drawing/2014/main" id="{A861038B-7CB6-1E49-8AD0-798FB038B3C4}"/>
              </a:ext>
            </a:extLst>
          </p:cNvPr>
          <p:cNvSpPr>
            <a:spLocks noGrp="1"/>
          </p:cNvSpPr>
          <p:nvPr>
            <p:ph type="sldNum" sz="quarter" idx="4"/>
          </p:nvPr>
        </p:nvSpPr>
        <p:spPr>
          <a:xfrm>
            <a:off x="8610600" y="6356350"/>
            <a:ext cx="2743200" cy="365125"/>
          </a:xfrm>
          <a:prstGeom prst="rect">
            <a:avLst/>
          </a:prstGeom>
        </p:spPr>
        <p:txBody>
          <a:bodyPr vert="horz" lIns="0" tIns="0" rIns="0" bIns="0" rtlCol="0" anchor="ctr">
            <a:noAutofit/>
          </a:bodyPr>
          <a:lstStyle>
            <a:lvl1pPr algn="r">
              <a:defRPr sz="1200">
                <a:solidFill>
                  <a:schemeClr val="tx1"/>
                </a:solidFill>
              </a:defRPr>
            </a:lvl1pPr>
          </a:lstStyle>
          <a:p>
            <a:fld id="{003A9AAE-8F68-2243-9C7D-8676A7DDEA5A}" type="slidenum">
              <a:rPr lang="en-GB" smtClean="0"/>
              <a:pPr/>
              <a:t>‹#›</a:t>
            </a:fld>
            <a:endParaRPr lang="en-GB"/>
          </a:p>
        </p:txBody>
      </p:sp>
    </p:spTree>
    <p:extLst>
      <p:ext uri="{BB962C8B-B14F-4D97-AF65-F5344CB8AC3E}">
        <p14:creationId xmlns:p14="http://schemas.microsoft.com/office/powerpoint/2010/main" val="2285011594"/>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 id="2147483759" r:id="rId17"/>
    <p:sldLayoutId id="2147483760" r:id="rId18"/>
    <p:sldLayoutId id="2147483761" r:id="rId19"/>
    <p:sldLayoutId id="2147483762" r:id="rId20"/>
  </p:sldLayoutIdLst>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GB" sz="3200" kern="1200" dirty="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GB" sz="1400" kern="1200" dirty="0">
          <a:solidFill>
            <a:schemeClr val="tx1"/>
          </a:solidFill>
          <a:latin typeface="+mn-lt"/>
          <a:ea typeface="+mn-ea"/>
          <a:cs typeface="+mn-cs"/>
        </a:defRPr>
      </a:lvl2pPr>
      <a:lvl3pPr marL="342900" indent="-342900" algn="l" defTabSz="914400" rtl="0" eaLnBrk="1" latinLnBrk="0" hangingPunct="1">
        <a:lnSpc>
          <a:spcPct val="90000"/>
        </a:lnSpc>
        <a:spcBef>
          <a:spcPts val="500"/>
        </a:spcBef>
        <a:buFont typeface="Arial" panose="020B0604020202020204" pitchFamily="34" charset="0"/>
        <a:buChar char="•"/>
        <a:defRPr lang="en-GB" sz="1400" kern="1200" dirty="0">
          <a:solidFill>
            <a:schemeClr val="tx1"/>
          </a:solidFill>
          <a:latin typeface="+mn-lt"/>
          <a:ea typeface="+mn-ea"/>
          <a:cs typeface="+mn-cs"/>
        </a:defRPr>
      </a:lvl3pPr>
      <a:lvl4pPr marL="465750" indent="-285750" algn="l" defTabSz="914400" rtl="0" eaLnBrk="1" latinLnBrk="0" hangingPunct="1">
        <a:lnSpc>
          <a:spcPct val="90000"/>
        </a:lnSpc>
        <a:spcBef>
          <a:spcPts val="500"/>
        </a:spcBef>
        <a:buFont typeface="Arial" panose="020B0604020202020204" pitchFamily="34" charset="0"/>
        <a:buChar char="•"/>
        <a:defRPr lang="en-GB" sz="14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GB" sz="14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59.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59.xml"/><Relationship Id="rId6" Type="http://schemas.openxmlformats.org/officeDocument/2006/relationships/image" Target="../media/image27.jpeg"/><Relationship Id="rId5" Type="http://schemas.openxmlformats.org/officeDocument/2006/relationships/hyperlink" Target="mailto:j.m.abraham@exeter.ac.uk" TargetMode="Externa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svg"/><Relationship Id="rId18" Type="http://schemas.openxmlformats.org/officeDocument/2006/relationships/image" Target="../media/image46.png"/><Relationship Id="rId3" Type="http://schemas.openxmlformats.org/officeDocument/2006/relationships/image" Target="../media/image31.svg"/><Relationship Id="rId7" Type="http://schemas.openxmlformats.org/officeDocument/2006/relationships/image" Target="../media/image35.svg"/><Relationship Id="rId12" Type="http://schemas.openxmlformats.org/officeDocument/2006/relationships/image" Target="../media/image40.png"/><Relationship Id="rId17" Type="http://schemas.openxmlformats.org/officeDocument/2006/relationships/image" Target="../media/image45.svg"/><Relationship Id="rId2" Type="http://schemas.openxmlformats.org/officeDocument/2006/relationships/image" Target="../media/image30.png"/><Relationship Id="rId16" Type="http://schemas.openxmlformats.org/officeDocument/2006/relationships/image" Target="../media/image44.png"/><Relationship Id="rId1" Type="http://schemas.openxmlformats.org/officeDocument/2006/relationships/slideLayout" Target="../slideLayouts/slideLayout94.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svg"/><Relationship Id="rId15" Type="http://schemas.openxmlformats.org/officeDocument/2006/relationships/image" Target="../media/image43.svg"/><Relationship Id="rId10" Type="http://schemas.openxmlformats.org/officeDocument/2006/relationships/image" Target="../media/image38.png"/><Relationship Id="rId19" Type="http://schemas.openxmlformats.org/officeDocument/2006/relationships/image" Target="../media/image47.svg"/><Relationship Id="rId4" Type="http://schemas.openxmlformats.org/officeDocument/2006/relationships/image" Target="../media/image32.png"/><Relationship Id="rId9" Type="http://schemas.openxmlformats.org/officeDocument/2006/relationships/image" Target="../media/image37.svg"/><Relationship Id="rId1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0.xml"/><Relationship Id="rId1" Type="http://schemas.openxmlformats.org/officeDocument/2006/relationships/slideLayout" Target="../slideLayouts/slideLayout94.xml"/><Relationship Id="rId5" Type="http://schemas.openxmlformats.org/officeDocument/2006/relationships/image" Target="../media/image50.png"/><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3" Type="http://schemas.openxmlformats.org/officeDocument/2006/relationships/hyperlink" Target="mailto:emma.currier@open.ac.uk" TargetMode="External"/><Relationship Id="rId2" Type="http://schemas.openxmlformats.org/officeDocument/2006/relationships/image" Target="../media/image51.PNG"/><Relationship Id="rId1" Type="http://schemas.openxmlformats.org/officeDocument/2006/relationships/slideLayout" Target="../slideLayouts/slideLayout67.xml"/><Relationship Id="rId5" Type="http://schemas.openxmlformats.org/officeDocument/2006/relationships/hyperlink" Target="https://www.open.ac.uk/open-justice/blog/journey-unknown" TargetMode="External"/><Relationship Id="rId4" Type="http://schemas.openxmlformats.org/officeDocument/2006/relationships/hyperlink" Target="mailto:carol.edwards@open.ac.uk"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2.xml"/><Relationship Id="rId1" Type="http://schemas.openxmlformats.org/officeDocument/2006/relationships/slideLayout" Target="../slideLayouts/slideLayout67.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3.xml"/><Relationship Id="rId1" Type="http://schemas.openxmlformats.org/officeDocument/2006/relationships/themeOverride" Target="../theme/themeOverride1.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6.xml"/><Relationship Id="rId4" Type="http://schemas.openxmlformats.org/officeDocument/2006/relationships/hyperlink" Target="mailto:claire.blanchard@open.ac.uk" TargetMode="Externa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2.png"/><Relationship Id="rId1" Type="http://schemas.openxmlformats.org/officeDocument/2006/relationships/slideLayout" Target="../slideLayouts/slideLayout15.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mailto:laura.brammar@careers.lon.ac.uk" TargetMode="External"/><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mailto:laura.brammar@careers.lon.ac.uk" TargetMode="External"/><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79141" y="157694"/>
            <a:ext cx="11246464" cy="609398"/>
          </a:xfrm>
        </p:spPr>
        <p:txBody>
          <a:bodyPr/>
          <a:lstStyle/>
          <a:p>
            <a:r>
              <a:rPr lang="en-US" sz="4400" dirty="0"/>
              <a:t>EMPLOYABILITY CONFERENCE 2022</a:t>
            </a:r>
          </a:p>
        </p:txBody>
      </p:sp>
      <p:sp>
        <p:nvSpPr>
          <p:cNvPr id="5" name="Subtitle 4"/>
          <p:cNvSpPr>
            <a:spLocks noGrp="1"/>
          </p:cNvSpPr>
          <p:nvPr>
            <p:ph type="subTitle" idx="1"/>
          </p:nvPr>
        </p:nvSpPr>
        <p:spPr>
          <a:xfrm>
            <a:off x="379140" y="767092"/>
            <a:ext cx="11246465" cy="664797"/>
          </a:xfrm>
        </p:spPr>
        <p:txBody>
          <a:bodyPr/>
          <a:lstStyle/>
          <a:p>
            <a:r>
              <a:rPr lang="en-US" dirty="0"/>
              <a:t>Employability: expanding the narrative for a rapidly changing world – continuing the conversation </a:t>
            </a:r>
          </a:p>
        </p:txBody>
      </p:sp>
      <p:pic>
        <p:nvPicPr>
          <p:cNvPr id="8" name="Picture 7" descr="Graphical user interface&#10;&#10;Description automatically generated">
            <a:extLst>
              <a:ext uri="{FF2B5EF4-FFF2-40B4-BE49-F238E27FC236}">
                <a16:creationId xmlns:a16="http://schemas.microsoft.com/office/drawing/2014/main" id="{6193D994-E2FC-46EA-98C1-5039ED753CF3}"/>
              </a:ext>
            </a:extLst>
          </p:cNvPr>
          <p:cNvPicPr>
            <a:picLocks noChangeAspect="1"/>
          </p:cNvPicPr>
          <p:nvPr/>
        </p:nvPicPr>
        <p:blipFill rotWithShape="1">
          <a:blip r:embed="rId3">
            <a:extLst>
              <a:ext uri="{28A0092B-C50C-407E-A947-70E740481C1C}">
                <a14:useLocalDpi xmlns:a14="http://schemas.microsoft.com/office/drawing/2010/main" val="0"/>
              </a:ext>
            </a:extLst>
          </a:blip>
          <a:srcRect l="70358" b="1864"/>
          <a:stretch/>
        </p:blipFill>
        <p:spPr>
          <a:xfrm>
            <a:off x="9721923" y="4480472"/>
            <a:ext cx="2409117" cy="2219834"/>
          </a:xfrm>
          <a:prstGeom prst="rect">
            <a:avLst/>
          </a:prstGeom>
        </p:spPr>
      </p:pic>
      <p:sp>
        <p:nvSpPr>
          <p:cNvPr id="11" name="Subtitle 4">
            <a:extLst>
              <a:ext uri="{FF2B5EF4-FFF2-40B4-BE49-F238E27FC236}">
                <a16:creationId xmlns:a16="http://schemas.microsoft.com/office/drawing/2014/main" id="{78C168D8-B8C7-449A-8A30-645D4DFA25D4}"/>
              </a:ext>
            </a:extLst>
          </p:cNvPr>
          <p:cNvSpPr txBox="1">
            <a:spLocks/>
          </p:cNvSpPr>
          <p:nvPr/>
        </p:nvSpPr>
        <p:spPr>
          <a:xfrm>
            <a:off x="352866" y="1684437"/>
            <a:ext cx="11486268" cy="332399"/>
          </a:xfrm>
          <a:prstGeom prst="rect">
            <a:avLst/>
          </a:prstGeom>
        </p:spPr>
        <p:txBody>
          <a:bodyPr vert="horz" wrap="square" lIns="0" tIns="0" rIns="0" bIns="0" rtlCol="0">
            <a:spAutoFit/>
          </a:bodyPr>
          <a:lstStyle>
            <a:lvl1pPr marL="0" indent="0" algn="l" defTabSz="914354" rtl="0" eaLnBrk="1" latinLnBrk="0" hangingPunct="1">
              <a:lnSpc>
                <a:spcPct val="90000"/>
              </a:lnSpc>
              <a:spcBef>
                <a:spcPts val="1001"/>
              </a:spcBef>
              <a:buFont typeface="Arial" panose="020B0604020202020204" pitchFamily="34" charset="0"/>
              <a:buNone/>
              <a:defRPr sz="2400" kern="1200">
                <a:solidFill>
                  <a:schemeClr val="bg1"/>
                </a:solidFill>
                <a:latin typeface="Montserrat" panose="00000500000000000000" pitchFamily="2" charset="0"/>
                <a:ea typeface="+mn-ea"/>
                <a:cs typeface="+mn-cs"/>
              </a:defRPr>
            </a:lvl1pPr>
            <a:lvl2pPr marL="457177" indent="0" algn="ctr" defTabSz="914354"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54" indent="0" algn="ctr" defTabSz="914354" rtl="0" eaLnBrk="1" latinLnBrk="0" hangingPunct="1">
              <a:lnSpc>
                <a:spcPct val="90000"/>
              </a:lnSpc>
              <a:spcBef>
                <a:spcPts val="500"/>
              </a:spcBef>
              <a:buFont typeface="Arial" panose="020B0604020202020204" pitchFamily="34" charset="0"/>
              <a:buNone/>
              <a:defRPr sz="1801" kern="1200">
                <a:solidFill>
                  <a:schemeClr val="tx1"/>
                </a:solidFill>
                <a:latin typeface="+mn-lt"/>
                <a:ea typeface="+mn-ea"/>
                <a:cs typeface="+mn-cs"/>
              </a:defRPr>
            </a:lvl3pPr>
            <a:lvl4pPr marL="1371531"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09"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886"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063"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240"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417"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22 MARCH 2022</a:t>
            </a:r>
          </a:p>
        </p:txBody>
      </p:sp>
      <p:pic>
        <p:nvPicPr>
          <p:cNvPr id="12" name="Picture 2" descr="Twitter Logo HD Stock Images | Shutterstock">
            <a:extLst>
              <a:ext uri="{FF2B5EF4-FFF2-40B4-BE49-F238E27FC236}">
                <a16:creationId xmlns:a16="http://schemas.microsoft.com/office/drawing/2014/main" id="{BCB8B8E8-1F9E-40C0-8476-4BFA6569E96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659" t="13261" r="14016" b="19270"/>
          <a:stretch/>
        </p:blipFill>
        <p:spPr bwMode="auto">
          <a:xfrm>
            <a:off x="379140" y="2934181"/>
            <a:ext cx="1725195" cy="16043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Title 3">
            <a:extLst>
              <a:ext uri="{FF2B5EF4-FFF2-40B4-BE49-F238E27FC236}">
                <a16:creationId xmlns:a16="http://schemas.microsoft.com/office/drawing/2014/main" id="{E5FB2563-3A20-44AB-AEF4-2849FACC4BB3}"/>
              </a:ext>
            </a:extLst>
          </p:cNvPr>
          <p:cNvSpPr txBox="1">
            <a:spLocks/>
          </p:cNvSpPr>
          <p:nvPr/>
        </p:nvSpPr>
        <p:spPr>
          <a:xfrm>
            <a:off x="2561535" y="2934180"/>
            <a:ext cx="4186785" cy="1661993"/>
          </a:xfrm>
          <a:prstGeom prst="rect">
            <a:avLst/>
          </a:prstGeom>
        </p:spPr>
        <p:txBody>
          <a:bodyPr vert="horz" wrap="square" lIns="0" tIns="0" rIns="0" bIns="0" rtlCol="0" anchor="t" anchorCtr="0">
            <a:spAutoFit/>
          </a:bodyPr>
          <a:lstStyle>
            <a:lvl1pPr algn="l" defTabSz="914354" rtl="0" eaLnBrk="1" latinLnBrk="0" hangingPunct="1">
              <a:lnSpc>
                <a:spcPct val="90000"/>
              </a:lnSpc>
              <a:spcBef>
                <a:spcPct val="0"/>
              </a:spcBef>
              <a:buNone/>
              <a:defRPr sz="4800" b="1" kern="1200">
                <a:solidFill>
                  <a:schemeClr val="bg1"/>
                </a:solidFill>
                <a:latin typeface="Montserrat" panose="00000500000000000000" pitchFamily="2" charset="0"/>
                <a:ea typeface="+mj-ea"/>
                <a:cs typeface="+mj-cs"/>
              </a:defRPr>
            </a:lvl1pPr>
          </a:lstStyle>
          <a:p>
            <a:pPr lvl="0"/>
            <a:r>
              <a:rPr kumimoji="0" lang="en-GB" sz="2400" b="1" i="0" u="none" strike="noStrike" kern="1200" cap="none" spc="0" normalizeH="0" baseline="0" noProof="0" dirty="0">
                <a:ln>
                  <a:noFill/>
                </a:ln>
                <a:solidFill>
                  <a:srgbClr val="FFFFFF"/>
                </a:solidFill>
                <a:effectLst/>
                <a:uLnTx/>
                <a:uFillTx/>
                <a:latin typeface="Montserrat" panose="00000500000000000000" pitchFamily="2" charset="0"/>
                <a:ea typeface="+mj-ea"/>
                <a:cs typeface="+mj-cs"/>
              </a:rPr>
              <a:t>Follow us on </a:t>
            </a:r>
            <a:r>
              <a:rPr lang="en-GB" sz="2400" dirty="0">
                <a:solidFill>
                  <a:srgbClr val="FFFFFF"/>
                </a:solidFill>
              </a:rPr>
              <a:t>Twitter: </a:t>
            </a:r>
          </a:p>
          <a:p>
            <a:pPr lvl="0"/>
            <a:endParaRPr lang="en-GB" sz="2400" dirty="0">
              <a:solidFill>
                <a:srgbClr val="FFFFFF"/>
              </a:solidFill>
            </a:endParaRPr>
          </a:p>
          <a:p>
            <a:pPr lvl="0"/>
            <a:r>
              <a:rPr lang="en-GB" sz="2400" dirty="0">
                <a:solidFill>
                  <a:srgbClr val="FFFFFF"/>
                </a:solidFill>
              </a:rPr>
              <a:t>@OUemployscholar</a:t>
            </a:r>
          </a:p>
          <a:p>
            <a:pPr lvl="0"/>
            <a:endParaRPr lang="en-GB" sz="2400" dirty="0">
              <a:solidFill>
                <a:srgbClr val="FFFFFF"/>
              </a:solidFill>
            </a:endParaRPr>
          </a:p>
          <a:p>
            <a:pPr lvl="0"/>
            <a:r>
              <a:rPr lang="en-GB" sz="2400" dirty="0">
                <a:solidFill>
                  <a:srgbClr val="FFFFFF"/>
                </a:solidFill>
              </a:rPr>
              <a:t>#OUemployconf2022</a:t>
            </a:r>
            <a:r>
              <a:rPr kumimoji="0" lang="en-GB" sz="2400" b="1" i="0" u="none" strike="noStrike" kern="1200" cap="none" spc="0" normalizeH="0" baseline="0" noProof="0" dirty="0">
                <a:ln>
                  <a:noFill/>
                </a:ln>
                <a:solidFill>
                  <a:srgbClr val="FFFFFF"/>
                </a:solidFill>
                <a:effectLst/>
                <a:uLnTx/>
                <a:uFillTx/>
                <a:latin typeface="Montserrat" panose="00000500000000000000" pitchFamily="2" charset="0"/>
                <a:ea typeface="+mj-ea"/>
                <a:cs typeface="+mj-cs"/>
              </a:rPr>
              <a:t> </a:t>
            </a:r>
          </a:p>
        </p:txBody>
      </p:sp>
      <p:sp>
        <p:nvSpPr>
          <p:cNvPr id="9" name="Subtitle 4">
            <a:extLst>
              <a:ext uri="{FF2B5EF4-FFF2-40B4-BE49-F238E27FC236}">
                <a16:creationId xmlns:a16="http://schemas.microsoft.com/office/drawing/2014/main" id="{F45173D4-7B4F-4528-9918-DD39608619EA}"/>
              </a:ext>
            </a:extLst>
          </p:cNvPr>
          <p:cNvSpPr txBox="1">
            <a:spLocks/>
          </p:cNvSpPr>
          <p:nvPr/>
        </p:nvSpPr>
        <p:spPr>
          <a:xfrm>
            <a:off x="379141" y="5590389"/>
            <a:ext cx="5621065" cy="664797"/>
          </a:xfrm>
          <a:prstGeom prst="rect">
            <a:avLst/>
          </a:prstGeom>
        </p:spPr>
        <p:txBody>
          <a:bodyPr vert="horz" wrap="square" lIns="0" tIns="0" rIns="0" bIns="0" rtlCol="0">
            <a:spAutoFit/>
          </a:bodyPr>
          <a:lstStyle>
            <a:lvl1pPr marL="0" indent="0" algn="l" defTabSz="914354" rtl="0" eaLnBrk="1" latinLnBrk="0" hangingPunct="1">
              <a:lnSpc>
                <a:spcPct val="90000"/>
              </a:lnSpc>
              <a:spcBef>
                <a:spcPts val="1001"/>
              </a:spcBef>
              <a:buFont typeface="Arial" panose="020B0604020202020204" pitchFamily="34" charset="0"/>
              <a:buNone/>
              <a:defRPr sz="2400" kern="1200">
                <a:solidFill>
                  <a:schemeClr val="bg1"/>
                </a:solidFill>
                <a:latin typeface="Montserrat" panose="00000500000000000000" pitchFamily="2" charset="0"/>
                <a:ea typeface="+mn-ea"/>
                <a:cs typeface="+mn-cs"/>
              </a:defRPr>
            </a:lvl1pPr>
            <a:lvl2pPr marL="457177" indent="0" algn="ctr" defTabSz="914354"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54" indent="0" algn="ctr" defTabSz="914354" rtl="0" eaLnBrk="1" latinLnBrk="0" hangingPunct="1">
              <a:lnSpc>
                <a:spcPct val="90000"/>
              </a:lnSpc>
              <a:spcBef>
                <a:spcPts val="500"/>
              </a:spcBef>
              <a:buFont typeface="Arial" panose="020B0604020202020204" pitchFamily="34" charset="0"/>
              <a:buNone/>
              <a:defRPr sz="1801" kern="1200">
                <a:solidFill>
                  <a:schemeClr val="tx1"/>
                </a:solidFill>
                <a:latin typeface="+mn-lt"/>
                <a:ea typeface="+mn-ea"/>
                <a:cs typeface="+mn-cs"/>
              </a:defRPr>
            </a:lvl3pPr>
            <a:lvl4pPr marL="1371531"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09"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886"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063"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240"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417"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All poster presentations can be viewed on the conference website</a:t>
            </a:r>
          </a:p>
        </p:txBody>
      </p:sp>
    </p:spTree>
    <p:extLst>
      <p:ext uri="{BB962C8B-B14F-4D97-AF65-F5344CB8AC3E}">
        <p14:creationId xmlns:p14="http://schemas.microsoft.com/office/powerpoint/2010/main" val="3734981078"/>
      </p:ext>
    </p:extLst>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79141" y="157694"/>
            <a:ext cx="11246464" cy="609398"/>
          </a:xfrm>
        </p:spPr>
        <p:txBody>
          <a:bodyPr/>
          <a:lstStyle/>
          <a:p>
            <a:r>
              <a:rPr lang="en-US" sz="4400" dirty="0"/>
              <a:t>EMPLOYABILITY CONFERENCE 2022</a:t>
            </a:r>
          </a:p>
        </p:txBody>
      </p:sp>
      <p:sp>
        <p:nvSpPr>
          <p:cNvPr id="5" name="Subtitle 4"/>
          <p:cNvSpPr>
            <a:spLocks noGrp="1"/>
          </p:cNvSpPr>
          <p:nvPr>
            <p:ph type="subTitle" idx="1"/>
          </p:nvPr>
        </p:nvSpPr>
        <p:spPr>
          <a:xfrm>
            <a:off x="379140" y="767092"/>
            <a:ext cx="11246465" cy="664797"/>
          </a:xfrm>
        </p:spPr>
        <p:txBody>
          <a:bodyPr/>
          <a:lstStyle/>
          <a:p>
            <a:r>
              <a:rPr lang="en-US" dirty="0"/>
              <a:t>Employability: expanding the narrative for a rapidly changing world – continuing the conversation </a:t>
            </a:r>
          </a:p>
        </p:txBody>
      </p:sp>
      <p:pic>
        <p:nvPicPr>
          <p:cNvPr id="8" name="Picture 7" descr="Graphical user interface&#10;&#10;Description automatically generated">
            <a:extLst>
              <a:ext uri="{FF2B5EF4-FFF2-40B4-BE49-F238E27FC236}">
                <a16:creationId xmlns:a16="http://schemas.microsoft.com/office/drawing/2014/main" id="{6193D994-E2FC-46EA-98C1-5039ED753CF3}"/>
              </a:ext>
            </a:extLst>
          </p:cNvPr>
          <p:cNvPicPr>
            <a:picLocks noChangeAspect="1"/>
          </p:cNvPicPr>
          <p:nvPr/>
        </p:nvPicPr>
        <p:blipFill rotWithShape="1">
          <a:blip r:embed="rId3">
            <a:extLst>
              <a:ext uri="{28A0092B-C50C-407E-A947-70E740481C1C}">
                <a14:useLocalDpi xmlns:a14="http://schemas.microsoft.com/office/drawing/2010/main" val="0"/>
              </a:ext>
            </a:extLst>
          </a:blip>
          <a:srcRect l="70358" b="1864"/>
          <a:stretch/>
        </p:blipFill>
        <p:spPr>
          <a:xfrm>
            <a:off x="9721923" y="4480472"/>
            <a:ext cx="2409117" cy="2219834"/>
          </a:xfrm>
          <a:prstGeom prst="rect">
            <a:avLst/>
          </a:prstGeom>
        </p:spPr>
      </p:pic>
      <p:sp>
        <p:nvSpPr>
          <p:cNvPr id="11" name="Subtitle 4">
            <a:extLst>
              <a:ext uri="{FF2B5EF4-FFF2-40B4-BE49-F238E27FC236}">
                <a16:creationId xmlns:a16="http://schemas.microsoft.com/office/drawing/2014/main" id="{78C168D8-B8C7-449A-8A30-645D4DFA25D4}"/>
              </a:ext>
            </a:extLst>
          </p:cNvPr>
          <p:cNvSpPr txBox="1">
            <a:spLocks/>
          </p:cNvSpPr>
          <p:nvPr/>
        </p:nvSpPr>
        <p:spPr>
          <a:xfrm>
            <a:off x="352866" y="1684437"/>
            <a:ext cx="11486268" cy="332399"/>
          </a:xfrm>
          <a:prstGeom prst="rect">
            <a:avLst/>
          </a:prstGeom>
        </p:spPr>
        <p:txBody>
          <a:bodyPr vert="horz" wrap="square" lIns="0" tIns="0" rIns="0" bIns="0" rtlCol="0">
            <a:spAutoFit/>
          </a:bodyPr>
          <a:lstStyle>
            <a:lvl1pPr marL="0" indent="0" algn="l" defTabSz="914354" rtl="0" eaLnBrk="1" latinLnBrk="0" hangingPunct="1">
              <a:lnSpc>
                <a:spcPct val="90000"/>
              </a:lnSpc>
              <a:spcBef>
                <a:spcPts val="1001"/>
              </a:spcBef>
              <a:buFont typeface="Arial" panose="020B0604020202020204" pitchFamily="34" charset="0"/>
              <a:buNone/>
              <a:defRPr sz="2400" kern="1200">
                <a:solidFill>
                  <a:schemeClr val="bg1"/>
                </a:solidFill>
                <a:latin typeface="Montserrat" panose="00000500000000000000" pitchFamily="2" charset="0"/>
                <a:ea typeface="+mn-ea"/>
                <a:cs typeface="+mn-cs"/>
              </a:defRPr>
            </a:lvl1pPr>
            <a:lvl2pPr marL="457177" indent="0" algn="ctr" defTabSz="914354"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54" indent="0" algn="ctr" defTabSz="914354" rtl="0" eaLnBrk="1" latinLnBrk="0" hangingPunct="1">
              <a:lnSpc>
                <a:spcPct val="90000"/>
              </a:lnSpc>
              <a:spcBef>
                <a:spcPts val="500"/>
              </a:spcBef>
              <a:buFont typeface="Arial" panose="020B0604020202020204" pitchFamily="34" charset="0"/>
              <a:buNone/>
              <a:defRPr sz="1801" kern="1200">
                <a:solidFill>
                  <a:schemeClr val="tx1"/>
                </a:solidFill>
                <a:latin typeface="+mn-lt"/>
                <a:ea typeface="+mn-ea"/>
                <a:cs typeface="+mn-cs"/>
              </a:defRPr>
            </a:lvl3pPr>
            <a:lvl4pPr marL="1371531"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09"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886"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063"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240"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417"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22 MARCH 2022</a:t>
            </a:r>
          </a:p>
        </p:txBody>
      </p:sp>
      <p:pic>
        <p:nvPicPr>
          <p:cNvPr id="12" name="Picture 2" descr="Twitter Logo HD Stock Images | Shutterstock">
            <a:extLst>
              <a:ext uri="{FF2B5EF4-FFF2-40B4-BE49-F238E27FC236}">
                <a16:creationId xmlns:a16="http://schemas.microsoft.com/office/drawing/2014/main" id="{BCB8B8E8-1F9E-40C0-8476-4BFA6569E96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659" t="13261" r="14016" b="19270"/>
          <a:stretch/>
        </p:blipFill>
        <p:spPr bwMode="auto">
          <a:xfrm>
            <a:off x="379140" y="2934181"/>
            <a:ext cx="1725195" cy="16043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Title 3">
            <a:extLst>
              <a:ext uri="{FF2B5EF4-FFF2-40B4-BE49-F238E27FC236}">
                <a16:creationId xmlns:a16="http://schemas.microsoft.com/office/drawing/2014/main" id="{E5FB2563-3A20-44AB-AEF4-2849FACC4BB3}"/>
              </a:ext>
            </a:extLst>
          </p:cNvPr>
          <p:cNvSpPr txBox="1">
            <a:spLocks/>
          </p:cNvSpPr>
          <p:nvPr/>
        </p:nvSpPr>
        <p:spPr>
          <a:xfrm>
            <a:off x="2561535" y="2934180"/>
            <a:ext cx="4186785" cy="1661993"/>
          </a:xfrm>
          <a:prstGeom prst="rect">
            <a:avLst/>
          </a:prstGeom>
        </p:spPr>
        <p:txBody>
          <a:bodyPr vert="horz" wrap="square" lIns="0" tIns="0" rIns="0" bIns="0" rtlCol="0" anchor="t" anchorCtr="0">
            <a:spAutoFit/>
          </a:bodyPr>
          <a:lstStyle>
            <a:lvl1pPr algn="l" defTabSz="914354" rtl="0" eaLnBrk="1" latinLnBrk="0" hangingPunct="1">
              <a:lnSpc>
                <a:spcPct val="90000"/>
              </a:lnSpc>
              <a:spcBef>
                <a:spcPct val="0"/>
              </a:spcBef>
              <a:buNone/>
              <a:defRPr sz="4800" b="1" kern="1200">
                <a:solidFill>
                  <a:schemeClr val="bg1"/>
                </a:solidFill>
                <a:latin typeface="Montserrat" panose="00000500000000000000" pitchFamily="2" charset="0"/>
                <a:ea typeface="+mj-ea"/>
                <a:cs typeface="+mj-cs"/>
              </a:defRPr>
            </a:lvl1pPr>
          </a:lstStyle>
          <a:p>
            <a:pPr lvl="0"/>
            <a:r>
              <a:rPr kumimoji="0" lang="en-GB" sz="2400" b="1" i="0" u="none" strike="noStrike" kern="1200" cap="none" spc="0" normalizeH="0" baseline="0" noProof="0" dirty="0">
                <a:ln>
                  <a:noFill/>
                </a:ln>
                <a:solidFill>
                  <a:srgbClr val="FFFFFF"/>
                </a:solidFill>
                <a:effectLst/>
                <a:uLnTx/>
                <a:uFillTx/>
                <a:latin typeface="Montserrat" panose="00000500000000000000" pitchFamily="2" charset="0"/>
                <a:ea typeface="+mj-ea"/>
                <a:cs typeface="+mj-cs"/>
              </a:rPr>
              <a:t>Follow us on </a:t>
            </a:r>
            <a:r>
              <a:rPr lang="en-GB" sz="2400" dirty="0">
                <a:solidFill>
                  <a:srgbClr val="FFFFFF"/>
                </a:solidFill>
              </a:rPr>
              <a:t>Twitter: </a:t>
            </a:r>
          </a:p>
          <a:p>
            <a:pPr lvl="0"/>
            <a:endParaRPr lang="en-GB" sz="2400" dirty="0">
              <a:solidFill>
                <a:srgbClr val="FFFFFF"/>
              </a:solidFill>
            </a:endParaRPr>
          </a:p>
          <a:p>
            <a:pPr lvl="0"/>
            <a:r>
              <a:rPr lang="en-GB" sz="2400" dirty="0">
                <a:solidFill>
                  <a:srgbClr val="FFFFFF"/>
                </a:solidFill>
              </a:rPr>
              <a:t>@OUemployscholar</a:t>
            </a:r>
          </a:p>
          <a:p>
            <a:pPr lvl="0"/>
            <a:endParaRPr lang="en-GB" sz="2400" dirty="0">
              <a:solidFill>
                <a:srgbClr val="FFFFFF"/>
              </a:solidFill>
            </a:endParaRPr>
          </a:p>
          <a:p>
            <a:pPr lvl="0"/>
            <a:r>
              <a:rPr lang="en-GB" sz="2400" dirty="0">
                <a:solidFill>
                  <a:srgbClr val="FFFFFF"/>
                </a:solidFill>
              </a:rPr>
              <a:t>#OUemployconf2022</a:t>
            </a:r>
            <a:r>
              <a:rPr kumimoji="0" lang="en-GB" sz="2400" b="1" i="0" u="none" strike="noStrike" kern="1200" cap="none" spc="0" normalizeH="0" baseline="0" noProof="0" dirty="0">
                <a:ln>
                  <a:noFill/>
                </a:ln>
                <a:solidFill>
                  <a:srgbClr val="FFFFFF"/>
                </a:solidFill>
                <a:effectLst/>
                <a:uLnTx/>
                <a:uFillTx/>
                <a:latin typeface="Montserrat" panose="00000500000000000000" pitchFamily="2" charset="0"/>
                <a:ea typeface="+mj-ea"/>
                <a:cs typeface="+mj-cs"/>
              </a:rPr>
              <a:t> </a:t>
            </a:r>
          </a:p>
        </p:txBody>
      </p:sp>
      <p:sp>
        <p:nvSpPr>
          <p:cNvPr id="9" name="Subtitle 4">
            <a:extLst>
              <a:ext uri="{FF2B5EF4-FFF2-40B4-BE49-F238E27FC236}">
                <a16:creationId xmlns:a16="http://schemas.microsoft.com/office/drawing/2014/main" id="{852369C4-AA5C-4817-894D-3598599ECFF5}"/>
              </a:ext>
            </a:extLst>
          </p:cNvPr>
          <p:cNvSpPr txBox="1">
            <a:spLocks/>
          </p:cNvSpPr>
          <p:nvPr/>
        </p:nvSpPr>
        <p:spPr>
          <a:xfrm>
            <a:off x="379141" y="5590389"/>
            <a:ext cx="5621065" cy="664797"/>
          </a:xfrm>
          <a:prstGeom prst="rect">
            <a:avLst/>
          </a:prstGeom>
        </p:spPr>
        <p:txBody>
          <a:bodyPr vert="horz" wrap="square" lIns="0" tIns="0" rIns="0" bIns="0" rtlCol="0">
            <a:spAutoFit/>
          </a:bodyPr>
          <a:lstStyle>
            <a:lvl1pPr marL="0" indent="0" algn="l" defTabSz="914354" rtl="0" eaLnBrk="1" latinLnBrk="0" hangingPunct="1">
              <a:lnSpc>
                <a:spcPct val="90000"/>
              </a:lnSpc>
              <a:spcBef>
                <a:spcPts val="1001"/>
              </a:spcBef>
              <a:buFont typeface="Arial" panose="020B0604020202020204" pitchFamily="34" charset="0"/>
              <a:buNone/>
              <a:defRPr sz="2400" kern="1200">
                <a:solidFill>
                  <a:schemeClr val="bg1"/>
                </a:solidFill>
                <a:latin typeface="Montserrat" panose="00000500000000000000" pitchFamily="2" charset="0"/>
                <a:ea typeface="+mn-ea"/>
                <a:cs typeface="+mn-cs"/>
              </a:defRPr>
            </a:lvl1pPr>
            <a:lvl2pPr marL="457177" indent="0" algn="ctr" defTabSz="914354"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54" indent="0" algn="ctr" defTabSz="914354" rtl="0" eaLnBrk="1" latinLnBrk="0" hangingPunct="1">
              <a:lnSpc>
                <a:spcPct val="90000"/>
              </a:lnSpc>
              <a:spcBef>
                <a:spcPts val="500"/>
              </a:spcBef>
              <a:buFont typeface="Arial" panose="020B0604020202020204" pitchFamily="34" charset="0"/>
              <a:buNone/>
              <a:defRPr sz="1801" kern="1200">
                <a:solidFill>
                  <a:schemeClr val="tx1"/>
                </a:solidFill>
                <a:latin typeface="+mn-lt"/>
                <a:ea typeface="+mn-ea"/>
                <a:cs typeface="+mn-cs"/>
              </a:defRPr>
            </a:lvl3pPr>
            <a:lvl4pPr marL="1371531"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09"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886"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063"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240"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417"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All poster presentations can be viewed on the conference website</a:t>
            </a:r>
          </a:p>
        </p:txBody>
      </p:sp>
    </p:spTree>
    <p:extLst>
      <p:ext uri="{BB962C8B-B14F-4D97-AF65-F5344CB8AC3E}">
        <p14:creationId xmlns:p14="http://schemas.microsoft.com/office/powerpoint/2010/main" val="3881026396"/>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76" y="-11172"/>
            <a:ext cx="12192000" cy="1338207"/>
          </a:xfrm>
          <a:prstGeom prst="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7" name="Title 1"/>
          <p:cNvSpPr txBox="1">
            <a:spLocks/>
          </p:cNvSpPr>
          <p:nvPr/>
        </p:nvSpPr>
        <p:spPr>
          <a:xfrm>
            <a:off x="47317" y="125237"/>
            <a:ext cx="12089989" cy="80119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2400" b="1" kern="1200" baseline="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2800" b="1" i="0" u="none" strike="noStrike" kern="1200" cap="none" spc="0" normalizeH="0" baseline="0" noProof="0" dirty="0">
              <a:ln>
                <a:noFill/>
              </a:ln>
              <a:solidFill>
                <a:prstClr val="white"/>
              </a:solidFill>
              <a:effectLst/>
              <a:uLnTx/>
              <a:uFillTx/>
              <a:latin typeface="Arial"/>
              <a:ea typeface="+mj-ea"/>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a:ea typeface="+mj-ea"/>
                <a:cs typeface="+mj-cs"/>
              </a:rPr>
              <a:t>Practical Teaching Adjustments for Increasing Employability in Study and Assessment (part I)</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prstClr val="white"/>
              </a:solidFill>
              <a:effectLst/>
              <a:uLnTx/>
              <a:uFillTx/>
              <a:latin typeface="Arial"/>
              <a:ea typeface="+mj-ea"/>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j-ea"/>
                <a:cs typeface="+mj-cs"/>
              </a:rPr>
              <a:t>Quick-</a:t>
            </a:r>
            <a:r>
              <a:rPr kumimoji="0" lang="en-US" sz="1800" b="1" i="0" u="none" strike="noStrike" kern="1200" cap="none" spc="0" normalizeH="0" baseline="0" noProof="0" dirty="0" err="1">
                <a:ln>
                  <a:noFill/>
                </a:ln>
                <a:solidFill>
                  <a:prstClr val="white"/>
                </a:solidFill>
                <a:effectLst/>
                <a:uLnTx/>
                <a:uFillTx/>
                <a:latin typeface="Arial"/>
                <a:ea typeface="+mj-ea"/>
                <a:cs typeface="+mj-cs"/>
              </a:rPr>
              <a:t>ish</a:t>
            </a:r>
            <a:r>
              <a:rPr kumimoji="0" lang="en-US" sz="1800" b="1" i="0" u="none" strike="noStrike" kern="1200" cap="none" spc="0" normalizeH="0" baseline="0" noProof="0" dirty="0">
                <a:ln>
                  <a:noFill/>
                </a:ln>
                <a:solidFill>
                  <a:prstClr val="white"/>
                </a:solidFill>
                <a:effectLst/>
                <a:uLnTx/>
                <a:uFillTx/>
                <a:latin typeface="Arial"/>
                <a:ea typeface="+mj-ea"/>
                <a:cs typeface="+mj-cs"/>
              </a:rPr>
              <a:t> wins for adding employability relevance to your teaching and assessment resources</a:t>
            </a:r>
            <a:endParaRPr kumimoji="0" lang="en-GB" sz="1800" b="1" i="0" u="none" strike="noStrike" kern="1200" cap="none" spc="0" normalizeH="0" baseline="0" noProof="0" dirty="0">
              <a:ln>
                <a:noFill/>
              </a:ln>
              <a:solidFill>
                <a:prstClr val="white"/>
              </a:solidFill>
              <a:effectLst/>
              <a:uLnTx/>
              <a:uFillTx/>
              <a:latin typeface="Arial"/>
              <a:ea typeface="+mj-ea"/>
              <a:cs typeface="+mj-cs"/>
            </a:endParaRPr>
          </a:p>
        </p:txBody>
      </p:sp>
      <p:sp>
        <p:nvSpPr>
          <p:cNvPr id="3" name="Rectangle 2"/>
          <p:cNvSpPr/>
          <p:nvPr/>
        </p:nvSpPr>
        <p:spPr>
          <a:xfrm>
            <a:off x="118326" y="1831265"/>
            <a:ext cx="5960304" cy="496541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4" name="Rectangle 3"/>
          <p:cNvSpPr/>
          <p:nvPr/>
        </p:nvSpPr>
        <p:spPr>
          <a:xfrm>
            <a:off x="194403" y="2086724"/>
            <a:ext cx="2686166" cy="168321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a:ea typeface="+mn-ea"/>
                <a:cs typeface="+mn-cs"/>
              </a:rPr>
              <a:t>Swap: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a:ea typeface="+mn-ea"/>
                <a:cs typeface="+mn-cs"/>
              </a:rPr>
              <a:t>Independent and exclusive teaching / question scenarios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1" name="Rectangle 20"/>
          <p:cNvSpPr/>
          <p:nvPr/>
        </p:nvSpPr>
        <p:spPr>
          <a:xfrm>
            <a:off x="2964756" y="2082240"/>
            <a:ext cx="2930848" cy="168769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a:ea typeface="+mn-ea"/>
                <a:cs typeface="+mn-cs"/>
              </a:rPr>
              <a:t>For: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a:ea typeface="+mn-ea"/>
                <a:cs typeface="+mn-cs"/>
              </a:rPr>
              <a:t>Joining up questions within a case study /  future employment context</a:t>
            </a:r>
          </a:p>
        </p:txBody>
      </p:sp>
      <p:pic>
        <p:nvPicPr>
          <p:cNvPr id="5" name="Picture 4"/>
          <p:cNvPicPr>
            <a:picLocks noChangeAspect="1"/>
          </p:cNvPicPr>
          <p:nvPr/>
        </p:nvPicPr>
        <p:blipFill>
          <a:blip r:embed="rId3"/>
          <a:stretch>
            <a:fillRect/>
          </a:stretch>
        </p:blipFill>
        <p:spPr>
          <a:xfrm>
            <a:off x="5376250" y="2091737"/>
            <a:ext cx="431006" cy="494219"/>
          </a:xfrm>
          <a:prstGeom prst="rect">
            <a:avLst/>
          </a:prstGeom>
        </p:spPr>
      </p:pic>
      <p:sp>
        <p:nvSpPr>
          <p:cNvPr id="26" name="Rectangle 25"/>
          <p:cNvSpPr/>
          <p:nvPr/>
        </p:nvSpPr>
        <p:spPr>
          <a:xfrm>
            <a:off x="6078630" y="1831265"/>
            <a:ext cx="6030071" cy="496541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7" name="Rectangle 26"/>
          <p:cNvSpPr/>
          <p:nvPr/>
        </p:nvSpPr>
        <p:spPr>
          <a:xfrm>
            <a:off x="198458" y="5454717"/>
            <a:ext cx="2686166" cy="125619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a:ea typeface="+mn-ea"/>
                <a:cs typeface="+mn-cs"/>
              </a:rPr>
              <a:t>Swap: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a:ea typeface="+mn-ea"/>
                <a:cs typeface="+mn-cs"/>
              </a:rPr>
              <a:t>Marks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8" name="Rectangle 27"/>
          <p:cNvSpPr/>
          <p:nvPr/>
        </p:nvSpPr>
        <p:spPr>
          <a:xfrm>
            <a:off x="2964756" y="5445384"/>
            <a:ext cx="2930848" cy="12655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a:ea typeface="+mn-ea"/>
                <a:cs typeface="+mn-cs"/>
              </a:rPr>
              <a:t>For: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a:ea typeface="+mn-ea"/>
                <a:cs typeface="+mn-cs"/>
              </a:rPr>
              <a:t>Money, Reward, Status, Future opportunity</a:t>
            </a:r>
          </a:p>
        </p:txBody>
      </p:sp>
      <p:sp>
        <p:nvSpPr>
          <p:cNvPr id="29" name="Rounded Rectangle 28"/>
          <p:cNvSpPr/>
          <p:nvPr/>
        </p:nvSpPr>
        <p:spPr>
          <a:xfrm>
            <a:off x="6206367" y="3490194"/>
            <a:ext cx="5774597" cy="196452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8288" marR="0" lvl="0" indent="-268288"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a:ea typeface="+mn-ea"/>
                <a:cs typeface="+mn-cs"/>
              </a:rPr>
              <a:t>State a Role: Consultant, Manager, Specialist</a:t>
            </a:r>
          </a:p>
          <a:p>
            <a:pPr marL="266700" marR="0" lvl="0" indent="-2667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a:ea typeface="+mn-ea"/>
                <a:cs typeface="+mn-cs"/>
              </a:rPr>
              <a:t>Name a Recipient: Client, Judge, Director…</a:t>
            </a:r>
          </a:p>
          <a:p>
            <a:pPr marL="266700" marR="0" lvl="0" indent="-2667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a:ea typeface="+mn-ea"/>
                <a:cs typeface="+mn-cs"/>
              </a:rPr>
              <a:t>Specify their information needs</a:t>
            </a:r>
          </a:p>
          <a:p>
            <a:pPr marL="266700" marR="0" lvl="0" indent="-2667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a:ea typeface="+mn-ea"/>
                <a:cs typeface="+mn-cs"/>
              </a:rPr>
              <a:t>State how they want to benefit from the output </a:t>
            </a:r>
          </a:p>
        </p:txBody>
      </p:sp>
      <p:pic>
        <p:nvPicPr>
          <p:cNvPr id="31" name="Shape 76">
            <a:extLst>
              <a:ext uri="{C183D7F6-B498-43B3-948B-1728B52AA6E4}">
                <adec:decorative xmlns:adec="http://schemas.microsoft.com/office/drawing/2017/decorative" val="1"/>
              </a:ext>
            </a:extLst>
          </p:cNvPr>
          <p:cNvPicPr preferRelativeResize="0"/>
          <p:nvPr/>
        </p:nvPicPr>
        <p:blipFill rotWithShape="1">
          <a:blip r:embed="rId4">
            <a:alphaModFix/>
          </a:blip>
          <a:srcRect l="20332" t="78530" r="70603" b="14556"/>
          <a:stretch/>
        </p:blipFill>
        <p:spPr>
          <a:xfrm>
            <a:off x="5359101" y="5454717"/>
            <a:ext cx="443145" cy="493249"/>
          </a:xfrm>
          <a:prstGeom prst="rect">
            <a:avLst/>
          </a:prstGeom>
          <a:noFill/>
          <a:ln>
            <a:noFill/>
          </a:ln>
        </p:spPr>
      </p:pic>
      <p:sp>
        <p:nvSpPr>
          <p:cNvPr id="35" name="Content Placeholder 5"/>
          <p:cNvSpPr txBox="1">
            <a:spLocks/>
          </p:cNvSpPr>
          <p:nvPr/>
        </p:nvSpPr>
        <p:spPr>
          <a:xfrm>
            <a:off x="2880569" y="1375259"/>
            <a:ext cx="6183327" cy="390558"/>
          </a:xfrm>
          <a:prstGeom prst="rect">
            <a:avLst/>
          </a:prstGeom>
          <a:solidFill>
            <a:srgbClr val="0066FF"/>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prstClr val="white"/>
                </a:solidFill>
                <a:effectLst/>
                <a:uLnTx/>
                <a:uFillTx/>
                <a:latin typeface="Arial"/>
                <a:ea typeface="+mn-ea"/>
                <a:cs typeface="+mn-cs"/>
              </a:rPr>
              <a:t> Contextualise and Incentivise</a:t>
            </a:r>
          </a:p>
        </p:txBody>
      </p:sp>
      <p:sp>
        <p:nvSpPr>
          <p:cNvPr id="23" name="Rounded Rectangle 22"/>
          <p:cNvSpPr/>
          <p:nvPr/>
        </p:nvSpPr>
        <p:spPr>
          <a:xfrm>
            <a:off x="6224028" y="2248844"/>
            <a:ext cx="5774597" cy="119312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a:ea typeface="+mn-ea"/>
                <a:cs typeface="+mn-cs"/>
              </a:rPr>
              <a:t>Use real-world contexts (as is, or adapted)</a:t>
            </a: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a:ea typeface="+mn-ea"/>
                <a:cs typeface="+mn-cs"/>
              </a:rPr>
              <a:t>Fictional contexts but with relatable scenarios / models</a:t>
            </a:r>
          </a:p>
        </p:txBody>
      </p:sp>
      <p:sp>
        <p:nvSpPr>
          <p:cNvPr id="22" name="Rounded Rectangle 21"/>
          <p:cNvSpPr/>
          <p:nvPr/>
        </p:nvSpPr>
        <p:spPr>
          <a:xfrm>
            <a:off x="6244759" y="5506178"/>
            <a:ext cx="5753866" cy="121013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l" defTabSz="914400" rtl="0" eaLnBrk="1" fontAlgn="auto" latinLnBrk="0" hangingPunct="1">
              <a:lnSpc>
                <a:spcPts val="26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a:ea typeface="+mn-ea"/>
                <a:cs typeface="+mn-cs"/>
              </a:rPr>
              <a:t>Client Fee; Future Contract;  Prize; Something that gives employment / work-related / motivational impetus</a:t>
            </a:r>
          </a:p>
        </p:txBody>
      </p:sp>
      <p:sp>
        <p:nvSpPr>
          <p:cNvPr id="44" name="Rectangle 43"/>
          <p:cNvSpPr/>
          <p:nvPr/>
        </p:nvSpPr>
        <p:spPr>
          <a:xfrm>
            <a:off x="188808" y="3835859"/>
            <a:ext cx="2686166" cy="154454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a:ea typeface="+mn-ea"/>
                <a:cs typeface="+mn-cs"/>
              </a:rPr>
              <a:t>Swap: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a:ea typeface="+mn-ea"/>
                <a:cs typeface="+mn-cs"/>
              </a:rPr>
              <a:t>Generic/Technical Content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47" name="Rectangle 46"/>
          <p:cNvSpPr/>
          <p:nvPr/>
        </p:nvSpPr>
        <p:spPr>
          <a:xfrm>
            <a:off x="2966487" y="3835386"/>
            <a:ext cx="2929117" cy="15445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a:ea typeface="+mn-ea"/>
                <a:cs typeface="+mn-cs"/>
              </a:rPr>
              <a:t>For: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a:ea typeface="+mn-ea"/>
                <a:cs typeface="+mn-cs"/>
              </a:rPr>
              <a:t>Specific and relatable scenarios, problems, opportunities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6" name="Picture 5"/>
          <p:cNvPicPr>
            <a:picLocks noChangeAspect="1"/>
          </p:cNvPicPr>
          <p:nvPr/>
        </p:nvPicPr>
        <p:blipFill>
          <a:blip r:embed="rId3"/>
          <a:stretch>
            <a:fillRect/>
          </a:stretch>
        </p:blipFill>
        <p:spPr>
          <a:xfrm>
            <a:off x="5363630" y="3825921"/>
            <a:ext cx="434088" cy="485719"/>
          </a:xfrm>
          <a:prstGeom prst="rect">
            <a:avLst/>
          </a:prstGeom>
        </p:spPr>
      </p:pic>
      <p:sp>
        <p:nvSpPr>
          <p:cNvPr id="20" name="Rectangle 19"/>
          <p:cNvSpPr/>
          <p:nvPr/>
        </p:nvSpPr>
        <p:spPr>
          <a:xfrm>
            <a:off x="6244759" y="1907176"/>
            <a:ext cx="5774597" cy="29077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a:ea typeface="+mn-ea"/>
                <a:cs typeface="+mn-cs"/>
              </a:rPr>
              <a:t>Examples</a:t>
            </a:r>
          </a:p>
        </p:txBody>
      </p:sp>
    </p:spTree>
    <p:extLst>
      <p:ext uri="{BB962C8B-B14F-4D97-AF65-F5344CB8AC3E}">
        <p14:creationId xmlns:p14="http://schemas.microsoft.com/office/powerpoint/2010/main" val="1494126371"/>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a:xfrm>
            <a:off x="47317" y="18508"/>
            <a:ext cx="12089989" cy="115890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2400" b="1" kern="1200" baseline="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a:ea typeface="+mj-ea"/>
                <a:cs typeface="+mj-cs"/>
              </a:rPr>
              <a:t>Practical Teaching Adjustments for Increasing Employability in Study and Assessment (part I)</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a:ea typeface="+mj-ea"/>
                <a:cs typeface="+mj-cs"/>
              </a:rPr>
              <a:t>Quick wins for adding employability relevance to your teaching and assessment resources</a:t>
            </a:r>
          </a:p>
        </p:txBody>
      </p:sp>
      <p:sp>
        <p:nvSpPr>
          <p:cNvPr id="24" name="Content Placeholder 5"/>
          <p:cNvSpPr txBox="1">
            <a:spLocks/>
          </p:cNvSpPr>
          <p:nvPr/>
        </p:nvSpPr>
        <p:spPr>
          <a:xfrm>
            <a:off x="2783433" y="1366499"/>
            <a:ext cx="6351236" cy="417578"/>
          </a:xfrm>
          <a:prstGeom prst="rect">
            <a:avLst/>
          </a:prstGeom>
          <a:solidFill>
            <a:srgbClr val="0066FF"/>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prstClr val="white"/>
                </a:solidFill>
                <a:effectLst/>
                <a:uLnTx/>
                <a:uFillTx/>
                <a:latin typeface="Arial"/>
                <a:ea typeface="+mn-ea"/>
                <a:cs typeface="+mn-cs"/>
              </a:rPr>
              <a:t>It’s not </a:t>
            </a:r>
            <a:r>
              <a:rPr kumimoji="0" lang="en-GB" sz="2400" b="0" i="0" u="sng" strike="noStrike" kern="1200" cap="none" spc="0" normalizeH="0" baseline="0" noProof="0" dirty="0">
                <a:ln>
                  <a:noFill/>
                </a:ln>
                <a:solidFill>
                  <a:prstClr val="white"/>
                </a:solidFill>
                <a:effectLst/>
                <a:uLnTx/>
                <a:uFillTx/>
                <a:latin typeface="Arial"/>
                <a:ea typeface="+mn-ea"/>
                <a:cs typeface="+mn-cs"/>
              </a:rPr>
              <a:t>what</a:t>
            </a:r>
            <a:r>
              <a:rPr kumimoji="0" lang="en-GB" sz="2400" b="0" i="0" u="none" strike="noStrike" kern="1200" cap="none" spc="0" normalizeH="0" baseline="0" noProof="0" dirty="0">
                <a:ln>
                  <a:noFill/>
                </a:ln>
                <a:solidFill>
                  <a:prstClr val="white"/>
                </a:solidFill>
                <a:effectLst/>
                <a:uLnTx/>
                <a:uFillTx/>
                <a:latin typeface="Arial"/>
                <a:ea typeface="+mn-ea"/>
                <a:cs typeface="+mn-cs"/>
              </a:rPr>
              <a:t> they do, but the </a:t>
            </a:r>
            <a:r>
              <a:rPr kumimoji="0" lang="en-GB" sz="2400" b="0" i="0" u="sng" strike="noStrike" kern="1200" cap="none" spc="0" normalizeH="0" baseline="0" noProof="0" dirty="0">
                <a:ln>
                  <a:noFill/>
                </a:ln>
                <a:solidFill>
                  <a:prstClr val="white"/>
                </a:solidFill>
                <a:effectLst/>
                <a:uLnTx/>
                <a:uFillTx/>
                <a:latin typeface="Arial"/>
                <a:ea typeface="+mn-ea"/>
                <a:cs typeface="+mn-cs"/>
              </a:rPr>
              <a:t>how</a:t>
            </a:r>
            <a:r>
              <a:rPr kumimoji="0" lang="en-GB" sz="2400" b="0" i="0" u="none" strike="noStrike" kern="1200" cap="none" spc="0" normalizeH="0" baseline="0" noProof="0" dirty="0">
                <a:ln>
                  <a:noFill/>
                </a:ln>
                <a:solidFill>
                  <a:prstClr val="white"/>
                </a:solidFill>
                <a:effectLst/>
                <a:uLnTx/>
                <a:uFillTx/>
                <a:latin typeface="Arial"/>
                <a:ea typeface="+mn-ea"/>
                <a:cs typeface="+mn-cs"/>
              </a:rPr>
              <a:t> they do it</a:t>
            </a:r>
          </a:p>
        </p:txBody>
      </p:sp>
      <p:sp>
        <p:nvSpPr>
          <p:cNvPr id="30" name="Rectangle 29"/>
          <p:cNvSpPr/>
          <p:nvPr/>
        </p:nvSpPr>
        <p:spPr>
          <a:xfrm>
            <a:off x="6006689" y="1858597"/>
            <a:ext cx="6099162" cy="490549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39" name="Rounded Rectangle 38"/>
          <p:cNvSpPr/>
          <p:nvPr/>
        </p:nvSpPr>
        <p:spPr>
          <a:xfrm>
            <a:off x="6083310" y="5230180"/>
            <a:ext cx="5843813" cy="142572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ts val="2800"/>
              </a:lnSpc>
              <a:spcBef>
                <a:spcPts val="6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a:ea typeface="+mn-ea"/>
                <a:cs typeface="+mn-cs"/>
              </a:rPr>
              <a:t>Groups: permit depth &amp; breadth in exploration, output &amp; collaboration; appreciate working styles &amp; perspectives of other stakeholders; opportunity for self-realisation</a:t>
            </a:r>
          </a:p>
        </p:txBody>
      </p:sp>
      <p:sp>
        <p:nvSpPr>
          <p:cNvPr id="35" name="Rectangle 34"/>
          <p:cNvSpPr/>
          <p:nvPr/>
        </p:nvSpPr>
        <p:spPr>
          <a:xfrm>
            <a:off x="78409" y="1858597"/>
            <a:ext cx="5920943" cy="490549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36" name="Rectangle 35"/>
          <p:cNvSpPr/>
          <p:nvPr/>
        </p:nvSpPr>
        <p:spPr>
          <a:xfrm>
            <a:off x="108096" y="3586012"/>
            <a:ext cx="2649671" cy="136855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a:ea typeface="+mn-ea"/>
                <a:cs typeface="+mn-cs"/>
              </a:rPr>
              <a:t>Swap: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a:ea typeface="+mn-ea"/>
                <a:cs typeface="+mn-cs"/>
              </a:rPr>
              <a:t>Essays / MCQ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a:ea typeface="+mn-ea"/>
                <a:cs typeface="+mn-cs"/>
              </a:rPr>
              <a:t>Short Answers </a:t>
            </a: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40" name="Rectangle 39"/>
          <p:cNvSpPr/>
          <p:nvPr/>
        </p:nvSpPr>
        <p:spPr>
          <a:xfrm>
            <a:off x="2869652" y="3629904"/>
            <a:ext cx="3002697" cy="13603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a:ea typeface="+mn-ea"/>
                <a:cs typeface="+mn-cs"/>
              </a:rPr>
              <a:t>For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a:ea typeface="+mn-ea"/>
                <a:cs typeface="+mn-cs"/>
              </a:rPr>
              <a:t>Audience-focussed content &amp; communication</a:t>
            </a: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Rectangle 41"/>
          <p:cNvSpPr/>
          <p:nvPr/>
        </p:nvSpPr>
        <p:spPr>
          <a:xfrm>
            <a:off x="133762" y="2157567"/>
            <a:ext cx="2649671" cy="135642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a:ea typeface="+mn-ea"/>
                <a:cs typeface="+mn-cs"/>
              </a:rPr>
              <a:t>Swap: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a:ea typeface="+mn-ea"/>
                <a:cs typeface="+mn-cs"/>
              </a:rPr>
              <a:t>Requiring only data /  knowledge production</a:t>
            </a:r>
          </a:p>
        </p:txBody>
      </p:sp>
      <p:sp>
        <p:nvSpPr>
          <p:cNvPr id="43" name="Rectangle 42"/>
          <p:cNvSpPr/>
          <p:nvPr/>
        </p:nvSpPr>
        <p:spPr>
          <a:xfrm>
            <a:off x="2861089" y="2161958"/>
            <a:ext cx="2988909" cy="13605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a:ea typeface="+mn-ea"/>
                <a:cs typeface="+mn-cs"/>
              </a:rPr>
              <a:t>For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a:ea typeface="+mn-ea"/>
                <a:cs typeface="+mn-cs"/>
              </a:rPr>
              <a:t>Use of real-world / best practice communication of information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4" name="Rounded Rectangle 43"/>
          <p:cNvSpPr/>
          <p:nvPr/>
        </p:nvSpPr>
        <p:spPr>
          <a:xfrm>
            <a:off x="6092311" y="2293013"/>
            <a:ext cx="5852814" cy="288565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marR="0" lvl="0" indent="-266700" algn="l" defTabSz="914400" rtl="0" eaLnBrk="1" fontAlgn="auto" latinLnBrk="0" hangingPunct="1">
              <a:lnSpc>
                <a:spcPts val="2600"/>
              </a:lnSpc>
              <a:spcBef>
                <a:spcPts val="6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a:ea typeface="+mn-ea"/>
                <a:cs typeface="+mn-cs"/>
              </a:rPr>
              <a:t>Require use of the outcome in accordance with role, client, context, purpose …and  not just to produce it</a:t>
            </a:r>
          </a:p>
          <a:p>
            <a:pPr marL="266700" marR="0" lvl="0" indent="-266700" algn="l" defTabSz="914400" rtl="0" eaLnBrk="1" fontAlgn="auto" latinLnBrk="0" hangingPunct="1">
              <a:lnSpc>
                <a:spcPts val="2600"/>
              </a:lnSpc>
              <a:spcBef>
                <a:spcPts val="6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a:ea typeface="+mn-ea"/>
                <a:cs typeface="+mn-cs"/>
              </a:rPr>
              <a:t>State how to present: report /  forms / other real-world / best practice formats</a:t>
            </a:r>
          </a:p>
          <a:p>
            <a:pPr marL="266700" marR="0" lvl="0" indent="-266700" algn="l" defTabSz="914400" rtl="0" eaLnBrk="1" fontAlgn="auto" latinLnBrk="0" hangingPunct="1">
              <a:lnSpc>
                <a:spcPts val="2600"/>
              </a:lnSpc>
              <a:spcBef>
                <a:spcPts val="6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a:ea typeface="+mn-ea"/>
                <a:cs typeface="+mn-cs"/>
              </a:rPr>
              <a:t>Model, Replicate, Repeat:  how to present and communicate in the real-world – vocab, process, style</a:t>
            </a:r>
          </a:p>
        </p:txBody>
      </p:sp>
      <p:pic>
        <p:nvPicPr>
          <p:cNvPr id="45" name="Picture 44"/>
          <p:cNvPicPr>
            <a:picLocks noChangeAspect="1"/>
          </p:cNvPicPr>
          <p:nvPr/>
        </p:nvPicPr>
        <p:blipFill>
          <a:blip r:embed="rId3"/>
          <a:stretch>
            <a:fillRect/>
          </a:stretch>
        </p:blipFill>
        <p:spPr>
          <a:xfrm>
            <a:off x="5389701" y="2150424"/>
            <a:ext cx="407077" cy="466781"/>
          </a:xfrm>
          <a:prstGeom prst="rect">
            <a:avLst/>
          </a:prstGeom>
        </p:spPr>
      </p:pic>
      <p:pic>
        <p:nvPicPr>
          <p:cNvPr id="46" name="Picture 45"/>
          <p:cNvPicPr>
            <a:picLocks noChangeAspect="1"/>
          </p:cNvPicPr>
          <p:nvPr/>
        </p:nvPicPr>
        <p:blipFill>
          <a:blip r:embed="rId3"/>
          <a:stretch>
            <a:fillRect/>
          </a:stretch>
        </p:blipFill>
        <p:spPr>
          <a:xfrm>
            <a:off x="5424814" y="3629904"/>
            <a:ext cx="421149" cy="482917"/>
          </a:xfrm>
          <a:prstGeom prst="rect">
            <a:avLst/>
          </a:prstGeom>
        </p:spPr>
      </p:pic>
      <p:sp>
        <p:nvSpPr>
          <p:cNvPr id="34" name="Rectangle 33"/>
          <p:cNvSpPr/>
          <p:nvPr/>
        </p:nvSpPr>
        <p:spPr>
          <a:xfrm>
            <a:off x="108096" y="5080965"/>
            <a:ext cx="2665020" cy="72267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a:ea typeface="+mn-ea"/>
                <a:cs typeface="+mn-cs"/>
              </a:rPr>
              <a:t>Swap: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a:ea typeface="+mn-ea"/>
                <a:cs typeface="+mn-cs"/>
              </a:rPr>
              <a:t>What to do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49" name="Rectangle 48"/>
          <p:cNvSpPr/>
          <p:nvPr/>
        </p:nvSpPr>
        <p:spPr>
          <a:xfrm>
            <a:off x="2873940" y="5071345"/>
            <a:ext cx="2985581" cy="7322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a:ea typeface="+mn-ea"/>
                <a:cs typeface="+mn-cs"/>
              </a:rPr>
              <a:t>For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a:ea typeface="+mn-ea"/>
                <a:cs typeface="+mn-cs"/>
              </a:rPr>
              <a:t>How to do it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pic>
        <p:nvPicPr>
          <p:cNvPr id="55" name="Shape 76">
            <a:extLst>
              <a:ext uri="{C183D7F6-B498-43B3-948B-1728B52AA6E4}">
                <adec:decorative xmlns:adec="http://schemas.microsoft.com/office/drawing/2017/decorative" val="1"/>
              </a:ext>
            </a:extLst>
          </p:cNvPr>
          <p:cNvPicPr preferRelativeResize="0"/>
          <p:nvPr/>
        </p:nvPicPr>
        <p:blipFill rotWithShape="1">
          <a:blip r:embed="rId4">
            <a:alphaModFix/>
          </a:blip>
          <a:srcRect l="20332" t="78530" r="70603" b="14556"/>
          <a:stretch/>
        </p:blipFill>
        <p:spPr>
          <a:xfrm>
            <a:off x="5398640" y="5065956"/>
            <a:ext cx="421148" cy="492098"/>
          </a:xfrm>
          <a:prstGeom prst="rect">
            <a:avLst/>
          </a:prstGeom>
          <a:noFill/>
          <a:ln>
            <a:noFill/>
          </a:ln>
        </p:spPr>
      </p:pic>
      <p:sp>
        <p:nvSpPr>
          <p:cNvPr id="22" name="Rectangle 21"/>
          <p:cNvSpPr/>
          <p:nvPr/>
        </p:nvSpPr>
        <p:spPr>
          <a:xfrm>
            <a:off x="6152526" y="1950727"/>
            <a:ext cx="5774597" cy="29077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a:ea typeface="+mn-ea"/>
                <a:cs typeface="+mn-cs"/>
              </a:rPr>
              <a:t>Examples</a:t>
            </a:r>
          </a:p>
        </p:txBody>
      </p:sp>
      <p:sp>
        <p:nvSpPr>
          <p:cNvPr id="23" name="Rectangle 22"/>
          <p:cNvSpPr/>
          <p:nvPr/>
        </p:nvSpPr>
        <p:spPr>
          <a:xfrm>
            <a:off x="84509" y="6152225"/>
            <a:ext cx="5820073" cy="47404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Joanne Abraham – </a:t>
            </a:r>
            <a:r>
              <a:rPr kumimoji="0" lang="en-GB" sz="1400" b="0" i="0" u="none" strike="noStrike" kern="1200" cap="none" spc="0" normalizeH="0" baseline="0" noProof="0" dirty="0">
                <a:ln>
                  <a:noFill/>
                </a:ln>
                <a:solidFill>
                  <a:prstClr val="black"/>
                </a:solidFill>
                <a:effectLst/>
                <a:uLnTx/>
                <a:uFillTx/>
                <a:latin typeface="Arial"/>
                <a:ea typeface="+mn-ea"/>
                <a:cs typeface="+mn-cs"/>
                <a:hlinkClick r:id="rId5"/>
              </a:rPr>
              <a:t>j.m.abraham@exeter.ac.uk</a:t>
            </a:r>
            <a:r>
              <a:rPr kumimoji="0" lang="en-GB" sz="1400" b="0" i="0" u="none" strike="noStrike" kern="1200" cap="none" spc="0" normalizeH="0" baseline="0" noProof="0" dirty="0">
                <a:ln>
                  <a:noFill/>
                </a:ln>
                <a:solidFill>
                  <a:prstClr val="black"/>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Questions &amp; Further discussion welcomed</a:t>
            </a:r>
            <a:endParaRPr kumimoji="0" lang="en-GB" sz="20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6" name="Rectangle 25"/>
          <p:cNvSpPr/>
          <p:nvPr/>
        </p:nvSpPr>
        <p:spPr>
          <a:xfrm>
            <a:off x="-12690" y="7971"/>
            <a:ext cx="12192000" cy="1300734"/>
          </a:xfrm>
          <a:prstGeom prst="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7" name="Title 1"/>
          <p:cNvSpPr txBox="1">
            <a:spLocks/>
          </p:cNvSpPr>
          <p:nvPr/>
        </p:nvSpPr>
        <p:spPr>
          <a:xfrm>
            <a:off x="0" y="83041"/>
            <a:ext cx="12089989" cy="80119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2400" b="1" kern="1200" baseline="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2800" b="1" i="0" u="none" strike="noStrike" kern="1200" cap="none" spc="0" normalizeH="0" baseline="0" noProof="0" dirty="0">
              <a:ln>
                <a:noFill/>
              </a:ln>
              <a:solidFill>
                <a:prstClr val="white"/>
              </a:solidFill>
              <a:effectLst/>
              <a:uLnTx/>
              <a:uFillTx/>
              <a:latin typeface="Arial"/>
              <a:ea typeface="+mj-ea"/>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a:ea typeface="+mj-ea"/>
                <a:cs typeface="+mj-cs"/>
              </a:rPr>
              <a:t>Practical Teaching Adjustments for Increasing Employability in Study and Assessment (part I)</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prstClr val="white"/>
              </a:solidFill>
              <a:effectLst/>
              <a:uLnTx/>
              <a:uFillTx/>
              <a:latin typeface="Arial"/>
              <a:ea typeface="+mj-ea"/>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j-ea"/>
                <a:cs typeface="+mj-cs"/>
              </a:rPr>
              <a:t>Quick-</a:t>
            </a:r>
            <a:r>
              <a:rPr kumimoji="0" lang="en-US" sz="1800" b="1" i="0" u="none" strike="noStrike" kern="1200" cap="none" spc="0" normalizeH="0" baseline="0" noProof="0" dirty="0" err="1">
                <a:ln>
                  <a:noFill/>
                </a:ln>
                <a:solidFill>
                  <a:prstClr val="white"/>
                </a:solidFill>
                <a:effectLst/>
                <a:uLnTx/>
                <a:uFillTx/>
                <a:latin typeface="Arial"/>
                <a:ea typeface="+mj-ea"/>
                <a:cs typeface="+mj-cs"/>
              </a:rPr>
              <a:t>ish</a:t>
            </a:r>
            <a:r>
              <a:rPr kumimoji="0" lang="en-US" sz="1800" b="1" i="0" u="none" strike="noStrike" kern="1200" cap="none" spc="0" normalizeH="0" baseline="0" noProof="0" dirty="0">
                <a:ln>
                  <a:noFill/>
                </a:ln>
                <a:solidFill>
                  <a:prstClr val="white"/>
                </a:solidFill>
                <a:effectLst/>
                <a:uLnTx/>
                <a:uFillTx/>
                <a:latin typeface="Arial"/>
                <a:ea typeface="+mj-ea"/>
                <a:cs typeface="+mj-cs"/>
              </a:rPr>
              <a:t> wins for adding employability relevance to your teaching and assessment resources</a:t>
            </a:r>
            <a:endParaRPr kumimoji="0" lang="en-GB" sz="1800" b="1" i="0" u="none" strike="noStrike" kern="1200" cap="none" spc="0" normalizeH="0" baseline="0" noProof="0" dirty="0">
              <a:ln>
                <a:noFill/>
              </a:ln>
              <a:solidFill>
                <a:prstClr val="white"/>
              </a:solidFill>
              <a:effectLst/>
              <a:uLnTx/>
              <a:uFillTx/>
              <a:latin typeface="Arial"/>
              <a:ea typeface="+mj-ea"/>
              <a:cs typeface="+mj-cs"/>
            </a:endParaRPr>
          </a:p>
        </p:txBody>
      </p:sp>
      <p:pic>
        <p:nvPicPr>
          <p:cNvPr id="21" name="Picture 20" descr="Ex_Uni_logo_Colour_75mm_fh"/>
          <p:cNvPicPr/>
          <p:nvPr/>
        </p:nvPicPr>
        <p:blipFill>
          <a:blip r:embed="rId6"/>
          <a:srcRect/>
          <a:stretch>
            <a:fillRect/>
          </a:stretch>
        </p:blipFill>
        <p:spPr bwMode="auto">
          <a:xfrm>
            <a:off x="4849609" y="6152225"/>
            <a:ext cx="1080183" cy="464796"/>
          </a:xfrm>
          <a:prstGeom prst="rect">
            <a:avLst/>
          </a:prstGeom>
          <a:noFill/>
          <a:ln w="9525">
            <a:noFill/>
            <a:miter lim="800000"/>
            <a:headEnd/>
            <a:tailEnd/>
          </a:ln>
        </p:spPr>
      </p:pic>
    </p:spTree>
    <p:extLst>
      <p:ext uri="{BB962C8B-B14F-4D97-AF65-F5344CB8AC3E}">
        <p14:creationId xmlns:p14="http://schemas.microsoft.com/office/powerpoint/2010/main" val="3812102010"/>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79141" y="157694"/>
            <a:ext cx="11246464" cy="609398"/>
          </a:xfrm>
        </p:spPr>
        <p:txBody>
          <a:bodyPr/>
          <a:lstStyle/>
          <a:p>
            <a:r>
              <a:rPr lang="en-US" sz="4400" dirty="0"/>
              <a:t>EMPLOYABILITY CONFERENCE 2022</a:t>
            </a:r>
          </a:p>
        </p:txBody>
      </p:sp>
      <p:sp>
        <p:nvSpPr>
          <p:cNvPr id="5" name="Subtitle 4"/>
          <p:cNvSpPr>
            <a:spLocks noGrp="1"/>
          </p:cNvSpPr>
          <p:nvPr>
            <p:ph type="subTitle" idx="1"/>
          </p:nvPr>
        </p:nvSpPr>
        <p:spPr>
          <a:xfrm>
            <a:off x="379140" y="767092"/>
            <a:ext cx="11246465" cy="664797"/>
          </a:xfrm>
        </p:spPr>
        <p:txBody>
          <a:bodyPr/>
          <a:lstStyle/>
          <a:p>
            <a:r>
              <a:rPr lang="en-US" dirty="0"/>
              <a:t>Employability: expanding the narrative for a rapidly changing world – continuing the conversation </a:t>
            </a:r>
          </a:p>
        </p:txBody>
      </p:sp>
      <p:pic>
        <p:nvPicPr>
          <p:cNvPr id="8" name="Picture 7" descr="Graphical user interface&#10;&#10;Description automatically generated">
            <a:extLst>
              <a:ext uri="{FF2B5EF4-FFF2-40B4-BE49-F238E27FC236}">
                <a16:creationId xmlns:a16="http://schemas.microsoft.com/office/drawing/2014/main" id="{6193D994-E2FC-46EA-98C1-5039ED753CF3}"/>
              </a:ext>
            </a:extLst>
          </p:cNvPr>
          <p:cNvPicPr>
            <a:picLocks noChangeAspect="1"/>
          </p:cNvPicPr>
          <p:nvPr/>
        </p:nvPicPr>
        <p:blipFill rotWithShape="1">
          <a:blip r:embed="rId3">
            <a:extLst>
              <a:ext uri="{28A0092B-C50C-407E-A947-70E740481C1C}">
                <a14:useLocalDpi xmlns:a14="http://schemas.microsoft.com/office/drawing/2010/main" val="0"/>
              </a:ext>
            </a:extLst>
          </a:blip>
          <a:srcRect l="70358" b="1864"/>
          <a:stretch/>
        </p:blipFill>
        <p:spPr>
          <a:xfrm>
            <a:off x="9721923" y="4480472"/>
            <a:ext cx="2409117" cy="2219834"/>
          </a:xfrm>
          <a:prstGeom prst="rect">
            <a:avLst/>
          </a:prstGeom>
        </p:spPr>
      </p:pic>
      <p:sp>
        <p:nvSpPr>
          <p:cNvPr id="11" name="Subtitle 4">
            <a:extLst>
              <a:ext uri="{FF2B5EF4-FFF2-40B4-BE49-F238E27FC236}">
                <a16:creationId xmlns:a16="http://schemas.microsoft.com/office/drawing/2014/main" id="{78C168D8-B8C7-449A-8A30-645D4DFA25D4}"/>
              </a:ext>
            </a:extLst>
          </p:cNvPr>
          <p:cNvSpPr txBox="1">
            <a:spLocks/>
          </p:cNvSpPr>
          <p:nvPr/>
        </p:nvSpPr>
        <p:spPr>
          <a:xfrm>
            <a:off x="352866" y="1684437"/>
            <a:ext cx="11486268" cy="332399"/>
          </a:xfrm>
          <a:prstGeom prst="rect">
            <a:avLst/>
          </a:prstGeom>
        </p:spPr>
        <p:txBody>
          <a:bodyPr vert="horz" wrap="square" lIns="0" tIns="0" rIns="0" bIns="0" rtlCol="0">
            <a:spAutoFit/>
          </a:bodyPr>
          <a:lstStyle>
            <a:lvl1pPr marL="0" indent="0" algn="l" defTabSz="914354" rtl="0" eaLnBrk="1" latinLnBrk="0" hangingPunct="1">
              <a:lnSpc>
                <a:spcPct val="90000"/>
              </a:lnSpc>
              <a:spcBef>
                <a:spcPts val="1001"/>
              </a:spcBef>
              <a:buFont typeface="Arial" panose="020B0604020202020204" pitchFamily="34" charset="0"/>
              <a:buNone/>
              <a:defRPr sz="2400" kern="1200">
                <a:solidFill>
                  <a:schemeClr val="bg1"/>
                </a:solidFill>
                <a:latin typeface="Montserrat" panose="00000500000000000000" pitchFamily="2" charset="0"/>
                <a:ea typeface="+mn-ea"/>
                <a:cs typeface="+mn-cs"/>
              </a:defRPr>
            </a:lvl1pPr>
            <a:lvl2pPr marL="457177" indent="0" algn="ctr" defTabSz="914354"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54" indent="0" algn="ctr" defTabSz="914354" rtl="0" eaLnBrk="1" latinLnBrk="0" hangingPunct="1">
              <a:lnSpc>
                <a:spcPct val="90000"/>
              </a:lnSpc>
              <a:spcBef>
                <a:spcPts val="500"/>
              </a:spcBef>
              <a:buFont typeface="Arial" panose="020B0604020202020204" pitchFamily="34" charset="0"/>
              <a:buNone/>
              <a:defRPr sz="1801" kern="1200">
                <a:solidFill>
                  <a:schemeClr val="tx1"/>
                </a:solidFill>
                <a:latin typeface="+mn-lt"/>
                <a:ea typeface="+mn-ea"/>
                <a:cs typeface="+mn-cs"/>
              </a:defRPr>
            </a:lvl3pPr>
            <a:lvl4pPr marL="1371531"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09"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886"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063"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240"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417"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22 MARCH 2022</a:t>
            </a:r>
          </a:p>
        </p:txBody>
      </p:sp>
      <p:pic>
        <p:nvPicPr>
          <p:cNvPr id="12" name="Picture 2" descr="Twitter Logo HD Stock Images | Shutterstock">
            <a:extLst>
              <a:ext uri="{FF2B5EF4-FFF2-40B4-BE49-F238E27FC236}">
                <a16:creationId xmlns:a16="http://schemas.microsoft.com/office/drawing/2014/main" id="{BCB8B8E8-1F9E-40C0-8476-4BFA6569E96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659" t="13261" r="14016" b="19270"/>
          <a:stretch/>
        </p:blipFill>
        <p:spPr bwMode="auto">
          <a:xfrm>
            <a:off x="379140" y="2934181"/>
            <a:ext cx="1725195" cy="16043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Title 3">
            <a:extLst>
              <a:ext uri="{FF2B5EF4-FFF2-40B4-BE49-F238E27FC236}">
                <a16:creationId xmlns:a16="http://schemas.microsoft.com/office/drawing/2014/main" id="{E5FB2563-3A20-44AB-AEF4-2849FACC4BB3}"/>
              </a:ext>
            </a:extLst>
          </p:cNvPr>
          <p:cNvSpPr txBox="1">
            <a:spLocks/>
          </p:cNvSpPr>
          <p:nvPr/>
        </p:nvSpPr>
        <p:spPr>
          <a:xfrm>
            <a:off x="2561535" y="2934180"/>
            <a:ext cx="4186785" cy="1661993"/>
          </a:xfrm>
          <a:prstGeom prst="rect">
            <a:avLst/>
          </a:prstGeom>
        </p:spPr>
        <p:txBody>
          <a:bodyPr vert="horz" wrap="square" lIns="0" tIns="0" rIns="0" bIns="0" rtlCol="0" anchor="t" anchorCtr="0">
            <a:spAutoFit/>
          </a:bodyPr>
          <a:lstStyle>
            <a:lvl1pPr algn="l" defTabSz="914354" rtl="0" eaLnBrk="1" latinLnBrk="0" hangingPunct="1">
              <a:lnSpc>
                <a:spcPct val="90000"/>
              </a:lnSpc>
              <a:spcBef>
                <a:spcPct val="0"/>
              </a:spcBef>
              <a:buNone/>
              <a:defRPr sz="4800" b="1" kern="1200">
                <a:solidFill>
                  <a:schemeClr val="bg1"/>
                </a:solidFill>
                <a:latin typeface="Montserrat" panose="00000500000000000000" pitchFamily="2" charset="0"/>
                <a:ea typeface="+mj-ea"/>
                <a:cs typeface="+mj-cs"/>
              </a:defRPr>
            </a:lvl1pPr>
          </a:lstStyle>
          <a:p>
            <a:pPr lvl="0"/>
            <a:r>
              <a:rPr kumimoji="0" lang="en-GB" sz="2400" b="1" i="0" u="none" strike="noStrike" kern="1200" cap="none" spc="0" normalizeH="0" baseline="0" noProof="0" dirty="0">
                <a:ln>
                  <a:noFill/>
                </a:ln>
                <a:solidFill>
                  <a:srgbClr val="FFFFFF"/>
                </a:solidFill>
                <a:effectLst/>
                <a:uLnTx/>
                <a:uFillTx/>
                <a:latin typeface="Montserrat" panose="00000500000000000000" pitchFamily="2" charset="0"/>
                <a:ea typeface="+mj-ea"/>
                <a:cs typeface="+mj-cs"/>
              </a:rPr>
              <a:t>Follow us on </a:t>
            </a:r>
            <a:r>
              <a:rPr lang="en-GB" sz="2400" dirty="0">
                <a:solidFill>
                  <a:srgbClr val="FFFFFF"/>
                </a:solidFill>
              </a:rPr>
              <a:t>Twitter: </a:t>
            </a:r>
          </a:p>
          <a:p>
            <a:pPr lvl="0"/>
            <a:endParaRPr lang="en-GB" sz="2400" dirty="0">
              <a:solidFill>
                <a:srgbClr val="FFFFFF"/>
              </a:solidFill>
            </a:endParaRPr>
          </a:p>
          <a:p>
            <a:pPr lvl="0"/>
            <a:r>
              <a:rPr lang="en-GB" sz="2400" dirty="0">
                <a:solidFill>
                  <a:srgbClr val="FFFFFF"/>
                </a:solidFill>
              </a:rPr>
              <a:t>@OUemployscholar</a:t>
            </a:r>
          </a:p>
          <a:p>
            <a:pPr lvl="0"/>
            <a:endParaRPr lang="en-GB" sz="2400" dirty="0">
              <a:solidFill>
                <a:srgbClr val="FFFFFF"/>
              </a:solidFill>
            </a:endParaRPr>
          </a:p>
          <a:p>
            <a:pPr lvl="0"/>
            <a:r>
              <a:rPr lang="en-GB" sz="2400" dirty="0">
                <a:solidFill>
                  <a:srgbClr val="FFFFFF"/>
                </a:solidFill>
              </a:rPr>
              <a:t>#OUemployconf2022</a:t>
            </a:r>
            <a:r>
              <a:rPr kumimoji="0" lang="en-GB" sz="2400" b="1" i="0" u="none" strike="noStrike" kern="1200" cap="none" spc="0" normalizeH="0" baseline="0" noProof="0" dirty="0">
                <a:ln>
                  <a:noFill/>
                </a:ln>
                <a:solidFill>
                  <a:srgbClr val="FFFFFF"/>
                </a:solidFill>
                <a:effectLst/>
                <a:uLnTx/>
                <a:uFillTx/>
                <a:latin typeface="Montserrat" panose="00000500000000000000" pitchFamily="2" charset="0"/>
                <a:ea typeface="+mj-ea"/>
                <a:cs typeface="+mj-cs"/>
              </a:rPr>
              <a:t> </a:t>
            </a:r>
          </a:p>
        </p:txBody>
      </p:sp>
      <p:sp>
        <p:nvSpPr>
          <p:cNvPr id="9" name="Subtitle 4">
            <a:extLst>
              <a:ext uri="{FF2B5EF4-FFF2-40B4-BE49-F238E27FC236}">
                <a16:creationId xmlns:a16="http://schemas.microsoft.com/office/drawing/2014/main" id="{EAF6406D-DC8C-4DC5-AB81-14BE618E211E}"/>
              </a:ext>
            </a:extLst>
          </p:cNvPr>
          <p:cNvSpPr txBox="1">
            <a:spLocks/>
          </p:cNvSpPr>
          <p:nvPr/>
        </p:nvSpPr>
        <p:spPr>
          <a:xfrm>
            <a:off x="379141" y="5590389"/>
            <a:ext cx="5621065" cy="664797"/>
          </a:xfrm>
          <a:prstGeom prst="rect">
            <a:avLst/>
          </a:prstGeom>
        </p:spPr>
        <p:txBody>
          <a:bodyPr vert="horz" wrap="square" lIns="0" tIns="0" rIns="0" bIns="0" rtlCol="0">
            <a:spAutoFit/>
          </a:bodyPr>
          <a:lstStyle>
            <a:lvl1pPr marL="0" indent="0" algn="l" defTabSz="914354" rtl="0" eaLnBrk="1" latinLnBrk="0" hangingPunct="1">
              <a:lnSpc>
                <a:spcPct val="90000"/>
              </a:lnSpc>
              <a:spcBef>
                <a:spcPts val="1001"/>
              </a:spcBef>
              <a:buFont typeface="Arial" panose="020B0604020202020204" pitchFamily="34" charset="0"/>
              <a:buNone/>
              <a:defRPr sz="2400" kern="1200">
                <a:solidFill>
                  <a:schemeClr val="bg1"/>
                </a:solidFill>
                <a:latin typeface="Montserrat" panose="00000500000000000000" pitchFamily="2" charset="0"/>
                <a:ea typeface="+mn-ea"/>
                <a:cs typeface="+mn-cs"/>
              </a:defRPr>
            </a:lvl1pPr>
            <a:lvl2pPr marL="457177" indent="0" algn="ctr" defTabSz="914354"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54" indent="0" algn="ctr" defTabSz="914354" rtl="0" eaLnBrk="1" latinLnBrk="0" hangingPunct="1">
              <a:lnSpc>
                <a:spcPct val="90000"/>
              </a:lnSpc>
              <a:spcBef>
                <a:spcPts val="500"/>
              </a:spcBef>
              <a:buFont typeface="Arial" panose="020B0604020202020204" pitchFamily="34" charset="0"/>
              <a:buNone/>
              <a:defRPr sz="1801" kern="1200">
                <a:solidFill>
                  <a:schemeClr val="tx1"/>
                </a:solidFill>
                <a:latin typeface="+mn-lt"/>
                <a:ea typeface="+mn-ea"/>
                <a:cs typeface="+mn-cs"/>
              </a:defRPr>
            </a:lvl3pPr>
            <a:lvl4pPr marL="1371531"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09"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886"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063"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240"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417"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All poster presentations can be viewed on the conference website</a:t>
            </a:r>
          </a:p>
        </p:txBody>
      </p:sp>
    </p:spTree>
    <p:extLst>
      <p:ext uri="{BB962C8B-B14F-4D97-AF65-F5344CB8AC3E}">
        <p14:creationId xmlns:p14="http://schemas.microsoft.com/office/powerpoint/2010/main" val="3036711486"/>
      </p:ext>
    </p:extLst>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D6E518BB-EF92-4C57-AEA6-5F806D39D5E7}"/>
              </a:ext>
            </a:extLst>
          </p:cNvPr>
          <p:cNvGraphicFramePr>
            <a:graphicFrameLocks noGrp="1"/>
          </p:cNvGraphicFramePr>
          <p:nvPr>
            <p:ph sz="half" idx="2"/>
          </p:nvPr>
        </p:nvGraphicFramePr>
        <p:xfrm>
          <a:off x="0" y="2141537"/>
          <a:ext cx="4191000" cy="33543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Oval 10">
            <a:extLst>
              <a:ext uri="{FF2B5EF4-FFF2-40B4-BE49-F238E27FC236}">
                <a16:creationId xmlns:a16="http://schemas.microsoft.com/office/drawing/2014/main" id="{F2CDD2BA-1D7B-4AE6-9B89-4EBD2C95C6BC}"/>
              </a:ext>
            </a:extLst>
          </p:cNvPr>
          <p:cNvSpPr/>
          <p:nvPr/>
        </p:nvSpPr>
        <p:spPr>
          <a:xfrm>
            <a:off x="1814532" y="2930116"/>
            <a:ext cx="2844553" cy="162306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C000"/>
                </a:solidFill>
                <a:effectLst/>
                <a:uLnTx/>
                <a:uFillTx/>
                <a:latin typeface="Arial" panose="020B0604020202020204" pitchFamily="34" charset="0"/>
                <a:ea typeface="Times New Roman" panose="02020603050405020304" pitchFamily="18" charset="0"/>
                <a:cs typeface="+mn-cs"/>
              </a:rPr>
              <a:t>Identification of views, understanding, beliefs = institutional conversations</a:t>
            </a:r>
            <a:endParaRPr kumimoji="0" lang="en-GB" sz="1600" b="0" i="0" u="none" strike="noStrike" kern="1200" cap="none" spc="0" normalizeH="0" baseline="0" noProof="0" dirty="0">
              <a:ln>
                <a:noFill/>
              </a:ln>
              <a:solidFill>
                <a:srgbClr val="FFC000"/>
              </a:solidFill>
              <a:effectLst/>
              <a:uLnTx/>
              <a:uFillTx/>
              <a:latin typeface="Times New Roman" panose="02020603050405020304" pitchFamily="18" charset="0"/>
              <a:ea typeface="Times New Roman" panose="02020603050405020304" pitchFamily="18" charset="0"/>
              <a:cs typeface="+mn-cs"/>
            </a:endParaRPr>
          </a:p>
        </p:txBody>
      </p:sp>
      <p:cxnSp>
        <p:nvCxnSpPr>
          <p:cNvPr id="12" name="Straight Arrow Connector 11">
            <a:extLst>
              <a:ext uri="{FF2B5EF4-FFF2-40B4-BE49-F238E27FC236}">
                <a16:creationId xmlns:a16="http://schemas.microsoft.com/office/drawing/2014/main" id="{40BA578C-6B5B-4E5D-A04C-8D30FB87B058}"/>
              </a:ext>
            </a:extLst>
          </p:cNvPr>
          <p:cNvCxnSpPr>
            <a:cxnSpLocks/>
          </p:cNvCxnSpPr>
          <p:nvPr/>
        </p:nvCxnSpPr>
        <p:spPr>
          <a:xfrm>
            <a:off x="2980346" y="4711494"/>
            <a:ext cx="0" cy="3274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Rounded Rectangle 2">
            <a:extLst>
              <a:ext uri="{FF2B5EF4-FFF2-40B4-BE49-F238E27FC236}">
                <a16:creationId xmlns:a16="http://schemas.microsoft.com/office/drawing/2014/main" id="{8DAD1D69-30C6-4809-8C56-499FCF5A5877}"/>
              </a:ext>
            </a:extLst>
          </p:cNvPr>
          <p:cNvSpPr/>
          <p:nvPr/>
        </p:nvSpPr>
        <p:spPr>
          <a:xfrm>
            <a:off x="654792" y="4663163"/>
            <a:ext cx="1743045" cy="7515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C000"/>
                </a:solidFill>
                <a:effectLst/>
                <a:uLnTx/>
                <a:uFillTx/>
                <a:latin typeface="Arial" panose="020B0604020202020204" pitchFamily="34" charset="0"/>
                <a:ea typeface="Times New Roman" panose="02020603050405020304" pitchFamily="18" charset="0"/>
                <a:cs typeface="+mn-cs"/>
              </a:rPr>
              <a:t>Groups 1 and 2: Strategic</a:t>
            </a:r>
            <a:r>
              <a:rPr kumimoji="0" lang="en-GB" sz="1600" b="0" i="0" u="none" strike="noStrike" kern="1200" cap="none" spc="0" normalizeH="0" baseline="0" noProof="0" dirty="0">
                <a:ln>
                  <a:noFill/>
                </a:ln>
                <a:solidFill>
                  <a:srgbClr val="FFFFFF"/>
                </a:solidFill>
                <a:effectLst/>
                <a:uLnTx/>
                <a:uFillTx/>
                <a:latin typeface="Arial" panose="020B0604020202020204" pitchFamily="34" charset="0"/>
                <a:ea typeface="Times New Roman" panose="02020603050405020304" pitchFamily="18" charset="0"/>
                <a:cs typeface="+mn-cs"/>
              </a:rPr>
              <a:t> </a:t>
            </a:r>
            <a:r>
              <a:rPr kumimoji="0" lang="en-GB" sz="1600" b="0" i="0" u="none" strike="noStrike" kern="1200" cap="none" spc="0" normalizeH="0" baseline="0" noProof="0" dirty="0">
                <a:ln>
                  <a:noFill/>
                </a:ln>
                <a:solidFill>
                  <a:srgbClr val="FFC000"/>
                </a:solidFill>
                <a:effectLst/>
                <a:uLnTx/>
                <a:uFillTx/>
                <a:latin typeface="Arial" panose="020B0604020202020204" pitchFamily="34" charset="0"/>
                <a:ea typeface="Times New Roman" panose="02020603050405020304" pitchFamily="18" charset="0"/>
                <a:cs typeface="+mn-cs"/>
              </a:rPr>
              <a:t>development</a:t>
            </a:r>
            <a:r>
              <a:rPr kumimoji="0" lang="en-GB" sz="1600" b="0" i="0" u="none" strike="noStrike" kern="1200" cap="none" spc="0" normalizeH="0" baseline="0" noProof="0" dirty="0">
                <a:ln>
                  <a:noFill/>
                </a:ln>
                <a:solidFill>
                  <a:srgbClr val="FFFFFF"/>
                </a:solidFill>
                <a:effectLst/>
                <a:uLnTx/>
                <a:uFillTx/>
                <a:latin typeface="Arial" panose="020B0604020202020204" pitchFamily="34" charset="0"/>
                <a:ea typeface="Times New Roman" panose="02020603050405020304" pitchFamily="18" charset="0"/>
                <a:cs typeface="+mn-cs"/>
              </a:rPr>
              <a:t> </a:t>
            </a:r>
            <a:endParaRPr kumimoji="0" lang="en-GB" sz="1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14" name="Rounded Rectangle 2">
            <a:extLst>
              <a:ext uri="{FF2B5EF4-FFF2-40B4-BE49-F238E27FC236}">
                <a16:creationId xmlns:a16="http://schemas.microsoft.com/office/drawing/2014/main" id="{A4FC619E-9BEE-445D-9E32-265E031DE0AB}"/>
              </a:ext>
            </a:extLst>
          </p:cNvPr>
          <p:cNvSpPr/>
          <p:nvPr/>
        </p:nvSpPr>
        <p:spPr>
          <a:xfrm>
            <a:off x="3903962" y="4523798"/>
            <a:ext cx="2063342" cy="960120"/>
          </a:xfrm>
          <a:prstGeom prst="roundRect">
            <a:avLst/>
          </a:prstGeom>
          <a:solidFill>
            <a:srgbClr val="4F81BD"/>
          </a:solidFill>
          <a:ln w="25400" cap="flat" cmpd="sng" algn="ctr">
            <a:solidFill>
              <a:srgbClr val="4F81BD">
                <a:shade val="50000"/>
              </a:srgbClr>
            </a:solid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a:ln>
                  <a:noFill/>
                </a:ln>
                <a:solidFill>
                  <a:srgbClr val="FFC000"/>
                </a:solidFill>
                <a:effectLst/>
                <a:uLnTx/>
                <a:uFillTx/>
                <a:latin typeface="Arial" panose="020B0604020202020204" pitchFamily="34" charset="0"/>
                <a:ea typeface="Times New Roman" panose="02020603050405020304" pitchFamily="18" charset="0"/>
                <a:cs typeface="+mn-cs"/>
              </a:rPr>
              <a:t>Group 3: On the ground implementation / front line academics </a:t>
            </a:r>
            <a:endParaRPr kumimoji="0" lang="en-GB" sz="1500" b="0" i="0" u="none" strike="noStrike" kern="1200" cap="none" spc="0" normalizeH="0" baseline="0" noProof="0" dirty="0">
              <a:ln>
                <a:noFill/>
              </a:ln>
              <a:solidFill>
                <a:srgbClr val="FFC000"/>
              </a:solidFill>
              <a:effectLst/>
              <a:uLnTx/>
              <a:uFillTx/>
              <a:latin typeface="Times New Roman" panose="02020603050405020304" pitchFamily="18" charset="0"/>
              <a:ea typeface="Times New Roman" panose="02020603050405020304" pitchFamily="18" charset="0"/>
              <a:cs typeface="+mn-cs"/>
            </a:endParaRPr>
          </a:p>
        </p:txBody>
      </p:sp>
      <p:sp>
        <p:nvSpPr>
          <p:cNvPr id="17" name="Oval 16">
            <a:extLst>
              <a:ext uri="{FF2B5EF4-FFF2-40B4-BE49-F238E27FC236}">
                <a16:creationId xmlns:a16="http://schemas.microsoft.com/office/drawing/2014/main" id="{8B6B5C3C-3619-4E8D-9043-E948D377CADD}"/>
              </a:ext>
            </a:extLst>
          </p:cNvPr>
          <p:cNvSpPr/>
          <p:nvPr/>
        </p:nvSpPr>
        <p:spPr>
          <a:xfrm>
            <a:off x="28303" y="5784848"/>
            <a:ext cx="1150620" cy="10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C000"/>
                </a:solidFill>
                <a:effectLst/>
                <a:uLnTx/>
                <a:uFillTx/>
                <a:latin typeface="Calibri" panose="020F0502020204030204"/>
                <a:ea typeface="Times New Roman" panose="02020603050405020304" pitchFamily="18" charset="0"/>
                <a:cs typeface="Times New Roman" panose="02020603050405020304" pitchFamily="18" charset="0"/>
              </a:rPr>
              <a:t>Senior leaders </a:t>
            </a:r>
            <a:endParaRPr kumimoji="0" lang="en-GB" sz="1600" b="0" i="0" u="none" strike="noStrike" kern="1200" cap="none" spc="0" normalizeH="0" baseline="0" noProof="0" dirty="0">
              <a:ln>
                <a:noFill/>
              </a:ln>
              <a:solidFill>
                <a:srgbClr val="FFC000"/>
              </a:solidFill>
              <a:effectLst/>
              <a:uLnTx/>
              <a:uFillTx/>
              <a:latin typeface="Times New Roman" panose="02020603050405020304" pitchFamily="18" charset="0"/>
              <a:ea typeface="Times New Roman" panose="02020603050405020304" pitchFamily="18" charset="0"/>
              <a:cs typeface="+mn-cs"/>
            </a:endParaRPr>
          </a:p>
        </p:txBody>
      </p:sp>
      <p:sp>
        <p:nvSpPr>
          <p:cNvPr id="18" name="Oval 17">
            <a:extLst>
              <a:ext uri="{FF2B5EF4-FFF2-40B4-BE49-F238E27FC236}">
                <a16:creationId xmlns:a16="http://schemas.microsoft.com/office/drawing/2014/main" id="{1371528F-F014-4DEF-A883-736F5A456A53}"/>
              </a:ext>
            </a:extLst>
          </p:cNvPr>
          <p:cNvSpPr/>
          <p:nvPr/>
        </p:nvSpPr>
        <p:spPr>
          <a:xfrm>
            <a:off x="1433368" y="5735001"/>
            <a:ext cx="1215387" cy="1122999"/>
          </a:xfrm>
          <a:prstGeom prst="ellipse">
            <a:avLst/>
          </a:prstGeom>
          <a:solidFill>
            <a:srgbClr val="4F81BD"/>
          </a:solidFill>
          <a:ln w="25400" cap="flat" cmpd="sng" algn="ctr">
            <a:solidFill>
              <a:srgbClr val="4F81BD">
                <a:shade val="50000"/>
              </a:srgbClr>
            </a:solid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a:ln>
                  <a:noFill/>
                </a:ln>
                <a:solidFill>
                  <a:srgbClr val="FFC000"/>
                </a:solidFill>
                <a:effectLst/>
                <a:uLnTx/>
                <a:uFillTx/>
                <a:latin typeface="Calibri" panose="020F0502020204030204" pitchFamily="34" charset="0"/>
                <a:ea typeface="Times New Roman" panose="02020603050405020304" pitchFamily="18" charset="0"/>
                <a:cs typeface="Times New Roman" panose="02020603050405020304" pitchFamily="18" charset="0"/>
              </a:rPr>
              <a:t>Principal  lecturer (PLs)</a:t>
            </a:r>
            <a:endParaRPr kumimoji="0" lang="en-GB" sz="1500" b="0" i="0" u="none" strike="noStrike" kern="1200" cap="none" spc="0" normalizeH="0" baseline="0" noProof="0" dirty="0">
              <a:ln>
                <a:noFill/>
              </a:ln>
              <a:solidFill>
                <a:srgbClr val="FFC000"/>
              </a:solidFill>
              <a:effectLst/>
              <a:uLnTx/>
              <a:uFillTx/>
              <a:latin typeface="Times New Roman" panose="02020603050405020304" pitchFamily="18" charset="0"/>
              <a:ea typeface="Times New Roman" panose="02020603050405020304" pitchFamily="18" charset="0"/>
              <a:cs typeface="+mn-cs"/>
            </a:endParaRPr>
          </a:p>
        </p:txBody>
      </p:sp>
      <p:cxnSp>
        <p:nvCxnSpPr>
          <p:cNvPr id="19" name="Straight Arrow Connector 18">
            <a:extLst>
              <a:ext uri="{FF2B5EF4-FFF2-40B4-BE49-F238E27FC236}">
                <a16:creationId xmlns:a16="http://schemas.microsoft.com/office/drawing/2014/main" id="{9E0E0047-AC02-4E11-BBFC-67EC7EBA281D}"/>
              </a:ext>
            </a:extLst>
          </p:cNvPr>
          <p:cNvCxnSpPr>
            <a:cxnSpLocks/>
          </p:cNvCxnSpPr>
          <p:nvPr/>
        </p:nvCxnSpPr>
        <p:spPr>
          <a:xfrm flipH="1">
            <a:off x="553723" y="5393182"/>
            <a:ext cx="324167" cy="3910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44C25154-4475-44F2-A8D1-82FBD56C73C2}"/>
              </a:ext>
            </a:extLst>
          </p:cNvPr>
          <p:cNvCxnSpPr>
            <a:cxnSpLocks/>
          </p:cNvCxnSpPr>
          <p:nvPr/>
        </p:nvCxnSpPr>
        <p:spPr>
          <a:xfrm>
            <a:off x="1742050" y="5377783"/>
            <a:ext cx="188218" cy="3310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DB46C685-FF5D-4D12-9F10-B6814ABBDDC0}"/>
              </a:ext>
            </a:extLst>
          </p:cNvPr>
          <p:cNvCxnSpPr>
            <a:cxnSpLocks/>
          </p:cNvCxnSpPr>
          <p:nvPr/>
        </p:nvCxnSpPr>
        <p:spPr>
          <a:xfrm flipH="1">
            <a:off x="4302707" y="5543314"/>
            <a:ext cx="225456" cy="21917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42D6981D-0588-45D1-A82A-B58A186495E8}"/>
              </a:ext>
            </a:extLst>
          </p:cNvPr>
          <p:cNvCxnSpPr>
            <a:cxnSpLocks/>
          </p:cNvCxnSpPr>
          <p:nvPr/>
        </p:nvCxnSpPr>
        <p:spPr>
          <a:xfrm>
            <a:off x="5111900" y="5588682"/>
            <a:ext cx="159710" cy="1929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A12BAEE9-28C3-4D05-A721-F7C5A41C821F}"/>
              </a:ext>
            </a:extLst>
          </p:cNvPr>
          <p:cNvSpPr/>
          <p:nvPr/>
        </p:nvSpPr>
        <p:spPr>
          <a:xfrm>
            <a:off x="3162603" y="5637846"/>
            <a:ext cx="1333500" cy="1163638"/>
          </a:xfrm>
          <a:prstGeom prst="ellipse">
            <a:avLst/>
          </a:prstGeom>
          <a:solidFill>
            <a:srgbClr val="4F81BD"/>
          </a:solidFill>
          <a:ln w="25400" cap="flat" cmpd="sng" algn="ctr">
            <a:solidFill>
              <a:srgbClr val="4F81BD">
                <a:shade val="50000"/>
              </a:srgbClr>
            </a:solid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C000"/>
                </a:solidFill>
                <a:effectLst/>
                <a:uLnTx/>
                <a:uFillTx/>
                <a:latin typeface="Arial" panose="020B0604020202020204" pitchFamily="34" charset="0"/>
                <a:ea typeface="Times New Roman" panose="02020603050405020304" pitchFamily="18" charset="0"/>
                <a:cs typeface="+mn-cs"/>
              </a:rPr>
              <a:t>Critical subjects </a:t>
            </a:r>
            <a:endParaRPr kumimoji="0" lang="en-GB" sz="1600" b="0" i="0" u="none" strike="noStrike" kern="1200" cap="none" spc="0" normalizeH="0" baseline="0" noProof="0" dirty="0">
              <a:ln>
                <a:noFill/>
              </a:ln>
              <a:solidFill>
                <a:srgbClr val="FFC000"/>
              </a:solidFill>
              <a:effectLst/>
              <a:uLnTx/>
              <a:uFillTx/>
              <a:latin typeface="Times New Roman" panose="02020603050405020304" pitchFamily="18" charset="0"/>
              <a:ea typeface="Times New Roman" panose="02020603050405020304" pitchFamily="18" charset="0"/>
              <a:cs typeface="+mn-cs"/>
            </a:endParaRPr>
          </a:p>
        </p:txBody>
      </p:sp>
      <p:sp>
        <p:nvSpPr>
          <p:cNvPr id="26" name="Oval 25">
            <a:extLst>
              <a:ext uri="{FF2B5EF4-FFF2-40B4-BE49-F238E27FC236}">
                <a16:creationId xmlns:a16="http://schemas.microsoft.com/office/drawing/2014/main" id="{137E7A52-417B-47EC-ACAC-5D5D7BDEA8A5}"/>
              </a:ext>
            </a:extLst>
          </p:cNvPr>
          <p:cNvSpPr/>
          <p:nvPr/>
        </p:nvSpPr>
        <p:spPr>
          <a:xfrm>
            <a:off x="4723412" y="5841363"/>
            <a:ext cx="1333500" cy="960121"/>
          </a:xfrm>
          <a:prstGeom prst="ellipse">
            <a:avLst/>
          </a:prstGeom>
          <a:solidFill>
            <a:srgbClr val="4F81BD"/>
          </a:solidFill>
          <a:ln w="25400" cap="flat" cmpd="sng" algn="ctr">
            <a:solidFill>
              <a:srgbClr val="4F81BD">
                <a:shade val="50000"/>
              </a:srgbClr>
            </a:solid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a:ln>
                  <a:noFill/>
                </a:ln>
                <a:solidFill>
                  <a:srgbClr val="FFC000"/>
                </a:solidFill>
                <a:effectLst/>
                <a:uLnTx/>
                <a:uFillTx/>
                <a:latin typeface="Arial" panose="020B0604020202020204" pitchFamily="34" charset="0"/>
                <a:ea typeface="Times New Roman" panose="02020603050405020304" pitchFamily="18" charset="0"/>
                <a:cs typeface="+mn-cs"/>
              </a:rPr>
              <a:t>Career-focused subjects </a:t>
            </a:r>
            <a:endParaRPr kumimoji="0" lang="en-GB" sz="1500" b="0" i="0" u="none" strike="noStrike" kern="1200" cap="none" spc="0" normalizeH="0" baseline="0" noProof="0" dirty="0">
              <a:ln>
                <a:noFill/>
              </a:ln>
              <a:solidFill>
                <a:srgbClr val="FFC000"/>
              </a:solidFill>
              <a:effectLst/>
              <a:uLnTx/>
              <a:uFillTx/>
              <a:latin typeface="Times New Roman" panose="02020603050405020304" pitchFamily="18" charset="0"/>
              <a:ea typeface="Times New Roman" panose="02020603050405020304" pitchFamily="18" charset="0"/>
              <a:cs typeface="+mn-cs"/>
            </a:endParaRPr>
          </a:p>
        </p:txBody>
      </p:sp>
      <p:sp>
        <p:nvSpPr>
          <p:cNvPr id="29" name="TextBox 28">
            <a:extLst>
              <a:ext uri="{FF2B5EF4-FFF2-40B4-BE49-F238E27FC236}">
                <a16:creationId xmlns:a16="http://schemas.microsoft.com/office/drawing/2014/main" id="{9E13A27C-71CD-4334-8FEC-36A29BBD6ACD}"/>
              </a:ext>
            </a:extLst>
          </p:cNvPr>
          <p:cNvSpPr txBox="1"/>
          <p:nvPr/>
        </p:nvSpPr>
        <p:spPr>
          <a:xfrm>
            <a:off x="40701" y="2999940"/>
            <a:ext cx="2063342" cy="155427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900" b="1" i="1" u="none" strike="noStrike" kern="1200" cap="none" spc="0" normalizeH="0" baseline="0" noProof="0" dirty="0">
                <a:ln>
                  <a:noFill/>
                </a:ln>
                <a:solidFill>
                  <a:prstClr val="black"/>
                </a:solidFill>
                <a:effectLst/>
                <a:uLnTx/>
                <a:uFillTx/>
                <a:latin typeface="Calibri" panose="020F0502020204030204"/>
                <a:ea typeface="+mn-ea"/>
                <a:cs typeface="+mn-cs"/>
              </a:rPr>
              <a:t>The research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900" b="1" i="1" u="none" strike="noStrike" kern="1200" cap="none" spc="0" normalizeH="0" baseline="0" noProof="0" dirty="0">
                <a:ln>
                  <a:noFill/>
                </a:ln>
                <a:solidFill>
                  <a:prstClr val="black"/>
                </a:solidFill>
                <a:effectLst/>
                <a:uLnTx/>
                <a:uFillTx/>
                <a:latin typeface="Calibri" panose="020F0502020204030204"/>
                <a:ea typeface="+mn-ea"/>
                <a:cs typeface="+mn-cs"/>
              </a:rPr>
              <a:t>approach: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900" b="1" i="1" u="none" strike="noStrike" kern="1200" cap="none" spc="0" normalizeH="0" baseline="0" noProof="0" dirty="0">
                <a:ln>
                  <a:noFill/>
                </a:ln>
                <a:solidFill>
                  <a:srgbClr val="FFC000"/>
                </a:solidFill>
                <a:effectLst/>
                <a:uLnTx/>
                <a:uFillTx/>
                <a:latin typeface="Calibri" panose="020F0502020204030204"/>
                <a:ea typeface="+mn-ea"/>
                <a:cs typeface="+mn-cs"/>
              </a:rPr>
              <a:t>Qualitative, semi-structured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900" b="1" i="1" u="none" strike="noStrike" kern="1200" cap="none" spc="0" normalizeH="0" baseline="0" noProof="0" dirty="0">
                <a:ln>
                  <a:noFill/>
                </a:ln>
                <a:solidFill>
                  <a:srgbClr val="FFC000"/>
                </a:solidFill>
                <a:effectLst/>
                <a:uLnTx/>
                <a:uFillTx/>
                <a:latin typeface="Calibri" panose="020F0502020204030204"/>
                <a:ea typeface="+mn-ea"/>
                <a:cs typeface="+mn-cs"/>
              </a:rPr>
              <a:t>Interviews </a:t>
            </a:r>
          </a:p>
        </p:txBody>
      </p:sp>
      <p:sp>
        <p:nvSpPr>
          <p:cNvPr id="30" name="Speech Bubble: Rectangle 29">
            <a:extLst>
              <a:ext uri="{FF2B5EF4-FFF2-40B4-BE49-F238E27FC236}">
                <a16:creationId xmlns:a16="http://schemas.microsoft.com/office/drawing/2014/main" id="{1F92A984-1D37-4AAD-B30E-067D63BB2C06}"/>
              </a:ext>
            </a:extLst>
          </p:cNvPr>
          <p:cNvSpPr/>
          <p:nvPr/>
        </p:nvSpPr>
        <p:spPr>
          <a:xfrm>
            <a:off x="-20784" y="744215"/>
            <a:ext cx="7553698" cy="2013898"/>
          </a:xfrm>
          <a:prstGeom prst="wedgeRectCallou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100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1000"/>
              </a:spcAft>
              <a:buClrTx/>
              <a:buSzTx/>
              <a:buFontTx/>
              <a:buNone/>
              <a:tabLst/>
              <a:defRPr/>
            </a:pPr>
            <a:r>
              <a:rPr kumimoji="0" lang="en-GB" sz="15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Rationale for the research: </a:t>
            </a:r>
          </a:p>
          <a:p>
            <a:pPr marL="285750" marR="0" lvl="0" indent="-285750" algn="just"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GB" sz="15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Employability remains a priority as the HE sector is increasingly </a:t>
            </a:r>
            <a:r>
              <a:rPr kumimoji="0" lang="en-GB" sz="15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marketised</a:t>
            </a:r>
            <a:r>
              <a:rPr kumimoji="0" lang="en-GB" sz="15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and competitive (see </a:t>
            </a:r>
            <a:r>
              <a:rPr kumimoji="0" lang="en-GB" sz="15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eg</a:t>
            </a:r>
            <a:r>
              <a:rPr kumimoji="0" lang="en-GB" sz="15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Arora, 2015; </a:t>
            </a:r>
            <a:r>
              <a:rPr kumimoji="0" lang="en-GB" sz="15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mn-cs"/>
              </a:rPr>
              <a:t>Pucciarelli</a:t>
            </a:r>
            <a:r>
              <a:rPr kumimoji="0" lang="en-GB" sz="15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 and Kaplan, 2016)  </a:t>
            </a:r>
          </a:p>
          <a:p>
            <a:pPr marL="285750" marR="0" lvl="0" indent="-285750" algn="just"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GB" sz="15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Government and industry drivers to hold HEIs accountable for employability (Office for Students, 2021)</a:t>
            </a:r>
          </a:p>
          <a:p>
            <a:pPr marL="285750" marR="0" lvl="0" indent="-285750" algn="just"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GB" sz="15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However, a lack of qualitative research exploring the lived experiences of constituent groups </a:t>
            </a:r>
          </a:p>
          <a:p>
            <a:pPr marL="285750" marR="0" lvl="0" indent="-285750" algn="just"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Box 31">
            <a:extLst>
              <a:ext uri="{FF2B5EF4-FFF2-40B4-BE49-F238E27FC236}">
                <a16:creationId xmlns:a16="http://schemas.microsoft.com/office/drawing/2014/main" id="{760D9432-9DD4-4F0A-8326-06332A673252}"/>
              </a:ext>
            </a:extLst>
          </p:cNvPr>
          <p:cNvSpPr txBox="1"/>
          <p:nvPr/>
        </p:nvSpPr>
        <p:spPr>
          <a:xfrm>
            <a:off x="7678300" y="1260503"/>
            <a:ext cx="45899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1" u="none" strike="noStrike" kern="1200" cap="none" spc="0" normalizeH="0" baseline="0" noProof="0" dirty="0">
                <a:ln>
                  <a:noFill/>
                </a:ln>
                <a:solidFill>
                  <a:prstClr val="black"/>
                </a:solidFill>
                <a:effectLst/>
                <a:uLnTx/>
                <a:uFillTx/>
                <a:latin typeface="Calibri" panose="020F0502020204030204"/>
                <a:ea typeface="+mn-ea"/>
                <a:cs typeface="+mn-cs"/>
              </a:rPr>
              <a:t>Research methodology and analysis: </a:t>
            </a:r>
            <a:r>
              <a:rPr kumimoji="0" lang="en-GB" sz="2000" b="1" i="1" u="none" strike="noStrike" kern="1200" cap="none" spc="0" normalizeH="0" baseline="0" noProof="0" dirty="0">
                <a:ln>
                  <a:noFill/>
                </a:ln>
                <a:solidFill>
                  <a:srgbClr val="7030A0"/>
                </a:solidFill>
                <a:effectLst/>
                <a:uLnTx/>
                <a:uFillTx/>
                <a:latin typeface="Calibri" panose="020F0502020204030204"/>
                <a:ea typeface="+mn-ea"/>
                <a:cs typeface="+mn-cs"/>
              </a:rPr>
              <a:t>Interpretative Phenomenological Analysis (IPA) uncovered rich data.  A number of themes emerged, identified below:</a:t>
            </a:r>
          </a:p>
        </p:txBody>
      </p:sp>
      <p:graphicFrame>
        <p:nvGraphicFramePr>
          <p:cNvPr id="37" name="Content Placeholder 4">
            <a:extLst>
              <a:ext uri="{FF2B5EF4-FFF2-40B4-BE49-F238E27FC236}">
                <a16:creationId xmlns:a16="http://schemas.microsoft.com/office/drawing/2014/main" id="{E43AE7E8-F2AC-4976-B966-EF108CF26149}"/>
              </a:ext>
            </a:extLst>
          </p:cNvPr>
          <p:cNvGraphicFramePr>
            <a:graphicFrameLocks noGrp="1"/>
          </p:cNvGraphicFramePr>
          <p:nvPr>
            <p:ph sz="half" idx="1"/>
          </p:nvPr>
        </p:nvGraphicFramePr>
        <p:xfrm>
          <a:off x="6169460" y="2765587"/>
          <a:ext cx="6022540" cy="4103070"/>
        </p:xfrm>
        <a:graphic>
          <a:graphicData uri="http://schemas.openxmlformats.org/drawingml/2006/table">
            <a:tbl>
              <a:tblPr firstRow="1" firstCol="1" bandRow="1">
                <a:tableStyleId>{5C22544A-7EE6-4342-B048-85BDC9FD1C3A}</a:tableStyleId>
              </a:tblPr>
              <a:tblGrid>
                <a:gridCol w="3011270">
                  <a:extLst>
                    <a:ext uri="{9D8B030D-6E8A-4147-A177-3AD203B41FA5}">
                      <a16:colId xmlns:a16="http://schemas.microsoft.com/office/drawing/2014/main" val="1912235883"/>
                    </a:ext>
                  </a:extLst>
                </a:gridCol>
                <a:gridCol w="3011270">
                  <a:extLst>
                    <a:ext uri="{9D8B030D-6E8A-4147-A177-3AD203B41FA5}">
                      <a16:colId xmlns:a16="http://schemas.microsoft.com/office/drawing/2014/main" val="1749219107"/>
                    </a:ext>
                  </a:extLst>
                </a:gridCol>
              </a:tblGrid>
              <a:tr h="351065">
                <a:tc>
                  <a:txBody>
                    <a:bodyPr/>
                    <a:lstStyle/>
                    <a:p>
                      <a:pPr algn="just">
                        <a:lnSpc>
                          <a:spcPct val="150000"/>
                        </a:lnSpc>
                        <a:spcAft>
                          <a:spcPts val="1000"/>
                        </a:spcAft>
                      </a:pPr>
                      <a:r>
                        <a:rPr lang="en-GB" sz="1600" dirty="0">
                          <a:solidFill>
                            <a:schemeClr val="tx1"/>
                          </a:solidFill>
                          <a:effectLst/>
                        </a:rPr>
                        <a:t>Super-ordinate themes</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51" marR="60551" marT="0" marB="0">
                    <a:solidFill>
                      <a:schemeClr val="accent1">
                        <a:lumMod val="60000"/>
                        <a:lumOff val="40000"/>
                      </a:schemeClr>
                    </a:solidFill>
                  </a:tcPr>
                </a:tc>
                <a:tc>
                  <a:txBody>
                    <a:bodyPr/>
                    <a:lstStyle/>
                    <a:p>
                      <a:pPr algn="just">
                        <a:lnSpc>
                          <a:spcPct val="150000"/>
                        </a:lnSpc>
                        <a:spcAft>
                          <a:spcPts val="1000"/>
                        </a:spcAft>
                      </a:pPr>
                      <a:r>
                        <a:rPr lang="en-GB" sz="1600" dirty="0">
                          <a:solidFill>
                            <a:schemeClr val="tx1"/>
                          </a:solidFill>
                          <a:effectLst/>
                        </a:rPr>
                        <a:t>Subordinate themes </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51" marR="60551" marT="0" marB="0">
                    <a:solidFill>
                      <a:schemeClr val="accent5">
                        <a:lumMod val="60000"/>
                        <a:lumOff val="40000"/>
                      </a:schemeClr>
                    </a:solidFill>
                  </a:tcPr>
                </a:tc>
                <a:extLst>
                  <a:ext uri="{0D108BD9-81ED-4DB2-BD59-A6C34878D82A}">
                    <a16:rowId xmlns:a16="http://schemas.microsoft.com/office/drawing/2014/main" val="3682740824"/>
                  </a:ext>
                </a:extLst>
              </a:tr>
              <a:tr h="340756">
                <a:tc>
                  <a:txBody>
                    <a:bodyPr/>
                    <a:lstStyle/>
                    <a:p>
                      <a:pPr algn="just">
                        <a:lnSpc>
                          <a:spcPct val="150000"/>
                        </a:lnSpc>
                        <a:spcAft>
                          <a:spcPts val="1000"/>
                        </a:spcAft>
                      </a:pPr>
                      <a:r>
                        <a:rPr lang="en-GB" sz="1600" dirty="0">
                          <a:solidFill>
                            <a:schemeClr val="tx1">
                              <a:lumMod val="75000"/>
                              <a:lumOff val="25000"/>
                            </a:schemeClr>
                          </a:solidFill>
                          <a:effectLst/>
                        </a:rPr>
                        <a:t>Understanding employability </a:t>
                      </a:r>
                      <a:endParaRPr lang="en-GB" sz="16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51" marR="60551" marT="0" marB="0">
                    <a:solidFill>
                      <a:schemeClr val="accent1">
                        <a:lumMod val="60000"/>
                        <a:lumOff val="40000"/>
                      </a:schemeClr>
                    </a:solidFill>
                  </a:tcPr>
                </a:tc>
                <a:tc>
                  <a:txBody>
                    <a:bodyPr/>
                    <a:lstStyle/>
                    <a:p>
                      <a:pPr algn="just">
                        <a:lnSpc>
                          <a:spcPct val="150000"/>
                        </a:lnSpc>
                        <a:spcAft>
                          <a:spcPts val="1000"/>
                        </a:spcAft>
                      </a:pPr>
                      <a:r>
                        <a:rPr lang="en-GB" sz="1000" dirty="0">
                          <a:solidFill>
                            <a:srgbClr val="7030A0"/>
                          </a:solidFill>
                          <a:effectLst/>
                        </a:rPr>
                        <a:t> </a:t>
                      </a:r>
                      <a:endParaRPr lang="en-GB" sz="10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51" marR="60551" marT="0" marB="0">
                    <a:solidFill>
                      <a:schemeClr val="accent5">
                        <a:lumMod val="60000"/>
                        <a:lumOff val="40000"/>
                      </a:schemeClr>
                    </a:solidFill>
                  </a:tcPr>
                </a:tc>
                <a:extLst>
                  <a:ext uri="{0D108BD9-81ED-4DB2-BD59-A6C34878D82A}">
                    <a16:rowId xmlns:a16="http://schemas.microsoft.com/office/drawing/2014/main" val="2518873222"/>
                  </a:ext>
                </a:extLst>
              </a:tr>
              <a:tr h="1364869">
                <a:tc>
                  <a:txBody>
                    <a:bodyPr/>
                    <a:lstStyle/>
                    <a:p>
                      <a:pPr algn="just">
                        <a:lnSpc>
                          <a:spcPct val="150000"/>
                        </a:lnSpc>
                        <a:spcAft>
                          <a:spcPts val="1000"/>
                        </a:spcAft>
                      </a:pPr>
                      <a:r>
                        <a:rPr lang="en-GB" sz="1600" dirty="0">
                          <a:solidFill>
                            <a:schemeClr val="tx1">
                              <a:lumMod val="75000"/>
                              <a:lumOff val="25000"/>
                            </a:schemeClr>
                          </a:solidFill>
                          <a:effectLst/>
                        </a:rPr>
                        <a:t>The Ubiquity of Change </a:t>
                      </a:r>
                      <a:endParaRPr lang="en-GB" sz="16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51" marR="60551" marT="0" marB="0">
                    <a:solidFill>
                      <a:schemeClr val="accent1">
                        <a:lumMod val="60000"/>
                        <a:lumOff val="40000"/>
                      </a:schemeClr>
                    </a:solidFill>
                  </a:tcPr>
                </a:tc>
                <a:tc>
                  <a:txBody>
                    <a:bodyPr/>
                    <a:lstStyle/>
                    <a:p>
                      <a:pPr algn="just">
                        <a:lnSpc>
                          <a:spcPct val="150000"/>
                        </a:lnSpc>
                        <a:spcAft>
                          <a:spcPts val="1000"/>
                        </a:spcAft>
                      </a:pPr>
                      <a:r>
                        <a:rPr lang="en-GB" sz="1600" dirty="0">
                          <a:solidFill>
                            <a:schemeClr val="tx1"/>
                          </a:solidFill>
                          <a:effectLst/>
                        </a:rPr>
                        <a:t>The purpose of a university </a:t>
                      </a:r>
                    </a:p>
                    <a:p>
                      <a:pPr algn="just">
                        <a:lnSpc>
                          <a:spcPct val="150000"/>
                        </a:lnSpc>
                        <a:spcAft>
                          <a:spcPts val="1000"/>
                        </a:spcAft>
                      </a:pPr>
                      <a:r>
                        <a:rPr lang="en-GB" sz="1600" dirty="0">
                          <a:solidFill>
                            <a:schemeClr val="tx1"/>
                          </a:solidFill>
                          <a:effectLst/>
                        </a:rPr>
                        <a:t>Employability and loss of agency </a:t>
                      </a:r>
                    </a:p>
                    <a:p>
                      <a:pPr algn="just">
                        <a:lnSpc>
                          <a:spcPct val="150000"/>
                        </a:lnSpc>
                        <a:spcAft>
                          <a:spcPts val="1000"/>
                        </a:spcAft>
                      </a:pPr>
                      <a:r>
                        <a:rPr lang="en-GB" sz="1600" dirty="0">
                          <a:solidFill>
                            <a:schemeClr val="tx1"/>
                          </a:solidFill>
                          <a:effectLst/>
                        </a:rPr>
                        <a:t>Fractured academic identity </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51" marR="60551" marT="0" marB="0">
                    <a:solidFill>
                      <a:schemeClr val="accent5">
                        <a:lumMod val="60000"/>
                        <a:lumOff val="40000"/>
                      </a:schemeClr>
                    </a:solidFill>
                  </a:tcPr>
                </a:tc>
                <a:extLst>
                  <a:ext uri="{0D108BD9-81ED-4DB2-BD59-A6C34878D82A}">
                    <a16:rowId xmlns:a16="http://schemas.microsoft.com/office/drawing/2014/main" val="3138009367"/>
                  </a:ext>
                </a:extLst>
              </a:tr>
              <a:tr h="852812">
                <a:tc>
                  <a:txBody>
                    <a:bodyPr/>
                    <a:lstStyle/>
                    <a:p>
                      <a:pPr algn="just">
                        <a:lnSpc>
                          <a:spcPct val="150000"/>
                        </a:lnSpc>
                        <a:spcAft>
                          <a:spcPts val="1000"/>
                        </a:spcAft>
                      </a:pPr>
                      <a:r>
                        <a:rPr lang="en-GB" sz="1600" dirty="0">
                          <a:solidFill>
                            <a:schemeClr val="tx1">
                              <a:lumMod val="75000"/>
                              <a:lumOff val="25000"/>
                            </a:schemeClr>
                          </a:solidFill>
                          <a:effectLst/>
                        </a:rPr>
                        <a:t>Differences and divides </a:t>
                      </a:r>
                      <a:endParaRPr lang="en-GB" sz="16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51" marR="60551" marT="0" marB="0">
                    <a:solidFill>
                      <a:schemeClr val="accent1">
                        <a:lumMod val="60000"/>
                        <a:lumOff val="40000"/>
                      </a:schemeClr>
                    </a:solidFill>
                  </a:tcPr>
                </a:tc>
                <a:tc>
                  <a:txBody>
                    <a:bodyPr/>
                    <a:lstStyle/>
                    <a:p>
                      <a:pPr algn="just">
                        <a:lnSpc>
                          <a:spcPct val="150000"/>
                        </a:lnSpc>
                        <a:spcAft>
                          <a:spcPts val="1000"/>
                        </a:spcAft>
                      </a:pPr>
                      <a:r>
                        <a:rPr lang="en-GB" sz="1600" dirty="0">
                          <a:solidFill>
                            <a:schemeClr val="tx1"/>
                          </a:solidFill>
                          <a:effectLst/>
                        </a:rPr>
                        <a:t>Subject-specific issues </a:t>
                      </a:r>
                    </a:p>
                    <a:p>
                      <a:pPr algn="just">
                        <a:lnSpc>
                          <a:spcPct val="150000"/>
                        </a:lnSpc>
                        <a:spcAft>
                          <a:spcPts val="1000"/>
                        </a:spcAft>
                      </a:pPr>
                      <a:r>
                        <a:rPr lang="en-GB" sz="1600" dirty="0">
                          <a:solidFill>
                            <a:schemeClr val="tx1"/>
                          </a:solidFill>
                          <a:effectLst/>
                        </a:rPr>
                        <a:t>Two camps </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51" marR="60551" marT="0" marB="0">
                    <a:solidFill>
                      <a:schemeClr val="accent5">
                        <a:lumMod val="60000"/>
                        <a:lumOff val="40000"/>
                      </a:schemeClr>
                    </a:solidFill>
                  </a:tcPr>
                </a:tc>
                <a:extLst>
                  <a:ext uri="{0D108BD9-81ED-4DB2-BD59-A6C34878D82A}">
                    <a16:rowId xmlns:a16="http://schemas.microsoft.com/office/drawing/2014/main" val="399723652"/>
                  </a:ext>
                </a:extLst>
              </a:tr>
              <a:tr h="340756">
                <a:tc>
                  <a:txBody>
                    <a:bodyPr/>
                    <a:lstStyle/>
                    <a:p>
                      <a:pPr algn="just">
                        <a:lnSpc>
                          <a:spcPct val="150000"/>
                        </a:lnSpc>
                        <a:spcAft>
                          <a:spcPts val="1000"/>
                        </a:spcAft>
                      </a:pPr>
                      <a:r>
                        <a:rPr lang="en-GB" sz="1600" dirty="0">
                          <a:solidFill>
                            <a:schemeClr val="tx1">
                              <a:lumMod val="75000"/>
                              <a:lumOff val="25000"/>
                            </a:schemeClr>
                          </a:solidFill>
                          <a:effectLst/>
                        </a:rPr>
                        <a:t>One size does not fit all </a:t>
                      </a:r>
                      <a:r>
                        <a:rPr lang="en-GB" sz="1000" dirty="0">
                          <a:solidFill>
                            <a:schemeClr val="tx1">
                              <a:lumMod val="75000"/>
                              <a:lumOff val="25000"/>
                            </a:schemeClr>
                          </a:solidFill>
                          <a:effectLst/>
                        </a:rPr>
                        <a:t>	</a:t>
                      </a:r>
                      <a:endParaRPr lang="en-GB" sz="10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51" marR="60551" marT="0" marB="0">
                    <a:solidFill>
                      <a:schemeClr val="accent1">
                        <a:lumMod val="60000"/>
                        <a:lumOff val="40000"/>
                      </a:schemeClr>
                    </a:solidFill>
                  </a:tcPr>
                </a:tc>
                <a:tc>
                  <a:txBody>
                    <a:bodyPr/>
                    <a:lstStyle/>
                    <a:p>
                      <a:pPr algn="just">
                        <a:lnSpc>
                          <a:spcPct val="150000"/>
                        </a:lnSpc>
                        <a:spcAft>
                          <a:spcPts val="1000"/>
                        </a:spcAft>
                      </a:pPr>
                      <a:r>
                        <a:rPr lang="en-GB" sz="1000" dirty="0">
                          <a:solidFill>
                            <a:schemeClr val="tx1"/>
                          </a:solidFill>
                          <a:effectLst/>
                        </a:rPr>
                        <a:t> </a:t>
                      </a:r>
                      <a:endParaRPr lang="en-GB"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51" marR="60551" marT="0" marB="0">
                    <a:solidFill>
                      <a:schemeClr val="accent5">
                        <a:lumMod val="60000"/>
                        <a:lumOff val="40000"/>
                      </a:schemeClr>
                    </a:solidFill>
                  </a:tcPr>
                </a:tc>
                <a:extLst>
                  <a:ext uri="{0D108BD9-81ED-4DB2-BD59-A6C34878D82A}">
                    <a16:rowId xmlns:a16="http://schemas.microsoft.com/office/drawing/2014/main" val="133883147"/>
                  </a:ext>
                </a:extLst>
              </a:tr>
              <a:tr h="852812">
                <a:tc>
                  <a:txBody>
                    <a:bodyPr/>
                    <a:lstStyle/>
                    <a:p>
                      <a:pPr algn="just">
                        <a:lnSpc>
                          <a:spcPct val="150000"/>
                        </a:lnSpc>
                        <a:spcAft>
                          <a:spcPts val="1000"/>
                        </a:spcAft>
                      </a:pPr>
                      <a:r>
                        <a:rPr lang="en-GB" sz="1600" dirty="0">
                          <a:solidFill>
                            <a:schemeClr val="tx1">
                              <a:lumMod val="75000"/>
                              <a:lumOff val="25000"/>
                            </a:schemeClr>
                          </a:solidFill>
                          <a:effectLst/>
                        </a:rPr>
                        <a:t>Employability as a process </a:t>
                      </a:r>
                      <a:endParaRPr lang="en-GB" sz="16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51" marR="60551" marT="0" marB="0">
                    <a:solidFill>
                      <a:schemeClr val="accent1">
                        <a:lumMod val="60000"/>
                        <a:lumOff val="40000"/>
                      </a:schemeClr>
                    </a:solidFill>
                  </a:tcPr>
                </a:tc>
                <a:tc>
                  <a:txBody>
                    <a:bodyPr/>
                    <a:lstStyle/>
                    <a:p>
                      <a:pPr algn="just">
                        <a:lnSpc>
                          <a:spcPct val="150000"/>
                        </a:lnSpc>
                        <a:spcAft>
                          <a:spcPts val="1000"/>
                        </a:spcAft>
                      </a:pPr>
                      <a:r>
                        <a:rPr lang="en-GB" sz="1600" dirty="0">
                          <a:solidFill>
                            <a:schemeClr val="tx1"/>
                          </a:solidFill>
                          <a:effectLst/>
                        </a:rPr>
                        <a:t>Additional pressures</a:t>
                      </a:r>
                    </a:p>
                    <a:p>
                      <a:pPr algn="just">
                        <a:lnSpc>
                          <a:spcPct val="150000"/>
                        </a:lnSpc>
                        <a:spcAft>
                          <a:spcPts val="1000"/>
                        </a:spcAft>
                      </a:pPr>
                      <a:r>
                        <a:rPr lang="en-GB" sz="1600" dirty="0">
                          <a:solidFill>
                            <a:schemeClr val="tx1"/>
                          </a:solidFill>
                          <a:effectLst/>
                        </a:rPr>
                        <a:t>Promoting employability </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51" marR="60551" marT="0" marB="0">
                    <a:solidFill>
                      <a:schemeClr val="accent5">
                        <a:lumMod val="60000"/>
                        <a:lumOff val="40000"/>
                      </a:schemeClr>
                    </a:solidFill>
                  </a:tcPr>
                </a:tc>
                <a:extLst>
                  <a:ext uri="{0D108BD9-81ED-4DB2-BD59-A6C34878D82A}">
                    <a16:rowId xmlns:a16="http://schemas.microsoft.com/office/drawing/2014/main" val="1226204596"/>
                  </a:ext>
                </a:extLst>
              </a:tr>
            </a:tbl>
          </a:graphicData>
        </a:graphic>
      </p:graphicFrame>
      <p:sp>
        <p:nvSpPr>
          <p:cNvPr id="47" name="TextBox 46">
            <a:extLst>
              <a:ext uri="{FF2B5EF4-FFF2-40B4-BE49-F238E27FC236}">
                <a16:creationId xmlns:a16="http://schemas.microsoft.com/office/drawing/2014/main" id="{E29D6DFE-6919-4E8F-9538-538FC944CF23}"/>
              </a:ext>
            </a:extLst>
          </p:cNvPr>
          <p:cNvSpPr txBox="1"/>
          <p:nvPr/>
        </p:nvSpPr>
        <p:spPr>
          <a:xfrm>
            <a:off x="28303" y="-4740"/>
            <a:ext cx="12163697"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TITLE: INFLUENCES ON CONCEPTIONS, PERCEPTIONS AND EXPERIENCES OF EMPLOYABILITY</a:t>
            </a:r>
          </a:p>
        </p:txBody>
      </p:sp>
    </p:spTree>
    <p:extLst>
      <p:ext uri="{BB962C8B-B14F-4D97-AF65-F5344CB8AC3E}">
        <p14:creationId xmlns:p14="http://schemas.microsoft.com/office/powerpoint/2010/main" val="1535158259"/>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9FB89-9148-4062-9DDC-F0305D7E5E43}"/>
              </a:ext>
            </a:extLst>
          </p:cNvPr>
          <p:cNvSpPr>
            <a:spLocks noGrp="1"/>
          </p:cNvSpPr>
          <p:nvPr>
            <p:ph type="title"/>
          </p:nvPr>
        </p:nvSpPr>
        <p:spPr>
          <a:xfrm>
            <a:off x="177800" y="-47455"/>
            <a:ext cx="6718170" cy="954107"/>
          </a:xfrm>
        </p:spPr>
        <p:txBody>
          <a:bodyPr>
            <a:normAutofit/>
          </a:bodyPr>
          <a:lstStyle/>
          <a:p>
            <a:r>
              <a:rPr lang="en-GB" sz="2200" b="1" i="1" dirty="0"/>
              <a:t>Findings: </a:t>
            </a:r>
            <a:r>
              <a:rPr lang="en-GB" sz="2100" b="1" i="1" dirty="0"/>
              <a:t>What are the influences on perceptions and conceptions of employability?  </a:t>
            </a:r>
          </a:p>
        </p:txBody>
      </p:sp>
      <p:sp>
        <p:nvSpPr>
          <p:cNvPr id="6" name="Oval 5">
            <a:extLst>
              <a:ext uri="{FF2B5EF4-FFF2-40B4-BE49-F238E27FC236}">
                <a16:creationId xmlns:a16="http://schemas.microsoft.com/office/drawing/2014/main" id="{2EFBF957-58DC-4D5B-B559-B11314921EC9}"/>
              </a:ext>
            </a:extLst>
          </p:cNvPr>
          <p:cNvSpPr/>
          <p:nvPr/>
        </p:nvSpPr>
        <p:spPr>
          <a:xfrm>
            <a:off x="2524604" y="773855"/>
            <a:ext cx="2133600" cy="2192156"/>
          </a:xfrm>
          <a:prstGeom prst="ellipse">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GB" sz="1600" b="1" i="0" u="none" strike="noStrike" kern="1200" cap="none" spc="0" normalizeH="0" baseline="0" noProof="0" dirty="0">
                <a:ln>
                  <a:noFill/>
                </a:ln>
                <a:solidFill>
                  <a:srgbClr val="FFFF00"/>
                </a:solidFill>
                <a:effectLst/>
                <a:uLnTx/>
                <a:uFillTx/>
                <a:latin typeface="Arial" panose="020B0604020202020204" pitchFamily="34" charset="0"/>
                <a:ea typeface="Calibri" panose="020F0502020204030204" pitchFamily="34" charset="0"/>
                <a:cs typeface="Times New Roman" panose="02020603050405020304" pitchFamily="18" charset="0"/>
              </a:rPr>
              <a:t>Perceptions and conceptions</a:t>
            </a:r>
            <a:r>
              <a:rPr kumimoji="0" lang="en-GB" sz="1600" b="0" i="0" u="none" strike="noStrike" kern="1200" cap="none" spc="0" normalizeH="0" baseline="0" noProof="0" dirty="0">
                <a:ln>
                  <a:noFill/>
                </a:ln>
                <a:solidFill>
                  <a:srgbClr val="FFFF00"/>
                </a:solidFill>
                <a:effectLst/>
                <a:uLnTx/>
                <a:uFillTx/>
                <a:latin typeface="Arial" panose="020B0604020202020204" pitchFamily="34" charset="0"/>
                <a:ea typeface="Calibri" panose="020F0502020204030204" pitchFamily="34" charset="0"/>
                <a:cs typeface="Times New Roman" panose="02020603050405020304" pitchFamily="18" charset="0"/>
              </a:rPr>
              <a:t> of </a:t>
            </a:r>
            <a:r>
              <a:rPr kumimoji="0" lang="en-GB" sz="1600" b="1" i="0" u="none" strike="noStrike" kern="1200" cap="none" spc="0" normalizeH="0" baseline="0" noProof="0" dirty="0">
                <a:ln>
                  <a:noFill/>
                </a:ln>
                <a:solidFill>
                  <a:srgbClr val="FFFF00"/>
                </a:solidFill>
                <a:effectLst/>
                <a:uLnTx/>
                <a:uFillTx/>
                <a:latin typeface="Arial" panose="020B0604020202020204" pitchFamily="34" charset="0"/>
                <a:ea typeface="Calibri" panose="020F0502020204030204" pitchFamily="34" charset="0"/>
                <a:cs typeface="Times New Roman" panose="02020603050405020304" pitchFamily="18" charset="0"/>
              </a:rPr>
              <a:t>employability</a:t>
            </a:r>
            <a:endPar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9" name="Rounded Rectangle 296">
            <a:extLst>
              <a:ext uri="{FF2B5EF4-FFF2-40B4-BE49-F238E27FC236}">
                <a16:creationId xmlns:a16="http://schemas.microsoft.com/office/drawing/2014/main" id="{EB077118-CF41-4878-812B-42D0E5DA7A70}"/>
              </a:ext>
            </a:extLst>
          </p:cNvPr>
          <p:cNvSpPr/>
          <p:nvPr/>
        </p:nvSpPr>
        <p:spPr>
          <a:xfrm>
            <a:off x="197850" y="930469"/>
            <a:ext cx="1604009" cy="1249495"/>
          </a:xfrm>
          <a:prstGeom prst="roundRect">
            <a:avLst>
              <a:gd name="adj" fmla="val 50000"/>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Previous experience </a:t>
            </a: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0" name="Rounded Rectangle 299">
            <a:extLst>
              <a:ext uri="{FF2B5EF4-FFF2-40B4-BE49-F238E27FC236}">
                <a16:creationId xmlns:a16="http://schemas.microsoft.com/office/drawing/2014/main" id="{E133FFF4-0D05-420A-A3D9-CB5F64A00CE2}"/>
              </a:ext>
            </a:extLst>
          </p:cNvPr>
          <p:cNvSpPr/>
          <p:nvPr/>
        </p:nvSpPr>
        <p:spPr>
          <a:xfrm>
            <a:off x="224547" y="2433216"/>
            <a:ext cx="1604009" cy="1478279"/>
          </a:xfrm>
          <a:prstGeom prst="roundRect">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The nature of the institution (employer)</a:t>
            </a: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1" name="Rounded Rectangle 309">
            <a:extLst>
              <a:ext uri="{FF2B5EF4-FFF2-40B4-BE49-F238E27FC236}">
                <a16:creationId xmlns:a16="http://schemas.microsoft.com/office/drawing/2014/main" id="{F2531E6F-8A08-4088-82F4-9F7FFC259D89}"/>
              </a:ext>
            </a:extLst>
          </p:cNvPr>
          <p:cNvSpPr/>
          <p:nvPr/>
        </p:nvSpPr>
        <p:spPr>
          <a:xfrm>
            <a:off x="2709620" y="3270183"/>
            <a:ext cx="1604005" cy="1478279"/>
          </a:xfrm>
          <a:prstGeom prst="roundRect">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The social and political context </a:t>
            </a: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2" name="Rounded Rectangle 298">
            <a:extLst>
              <a:ext uri="{FF2B5EF4-FFF2-40B4-BE49-F238E27FC236}">
                <a16:creationId xmlns:a16="http://schemas.microsoft.com/office/drawing/2014/main" id="{E080052A-6C5E-41EE-82BA-8865033A7503}"/>
              </a:ext>
            </a:extLst>
          </p:cNvPr>
          <p:cNvSpPr/>
          <p:nvPr/>
        </p:nvSpPr>
        <p:spPr>
          <a:xfrm>
            <a:off x="5216265" y="2059834"/>
            <a:ext cx="1734538" cy="1112521"/>
          </a:xfrm>
          <a:prstGeom prst="roundRect">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Subject / discipline area </a:t>
            </a: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3" name="Rounded Rectangle 297">
            <a:extLst>
              <a:ext uri="{FF2B5EF4-FFF2-40B4-BE49-F238E27FC236}">
                <a16:creationId xmlns:a16="http://schemas.microsoft.com/office/drawing/2014/main" id="{455FCCE4-2015-417F-9ECF-F77F54AD2F18}"/>
              </a:ext>
            </a:extLst>
          </p:cNvPr>
          <p:cNvSpPr/>
          <p:nvPr/>
        </p:nvSpPr>
        <p:spPr>
          <a:xfrm>
            <a:off x="5226965" y="755534"/>
            <a:ext cx="1604009" cy="914400"/>
          </a:xfrm>
          <a:prstGeom prst="roundRect">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Philosophy of education </a:t>
            </a: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cxnSp>
        <p:nvCxnSpPr>
          <p:cNvPr id="16" name="Straight Arrow Connector 15">
            <a:extLst>
              <a:ext uri="{FF2B5EF4-FFF2-40B4-BE49-F238E27FC236}">
                <a16:creationId xmlns:a16="http://schemas.microsoft.com/office/drawing/2014/main" id="{C368AA68-9CFC-4AD2-9BDE-E7EA73894D7D}"/>
              </a:ext>
            </a:extLst>
          </p:cNvPr>
          <p:cNvCxnSpPr>
            <a:cxnSpLocks/>
          </p:cNvCxnSpPr>
          <p:nvPr/>
        </p:nvCxnSpPr>
        <p:spPr>
          <a:xfrm>
            <a:off x="2008917" y="1294960"/>
            <a:ext cx="38585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F5FE0A71-C4A8-4BA5-91E3-B317CA32EF8C}"/>
              </a:ext>
            </a:extLst>
          </p:cNvPr>
          <p:cNvCxnSpPr>
            <a:cxnSpLocks/>
          </p:cNvCxnSpPr>
          <p:nvPr/>
        </p:nvCxnSpPr>
        <p:spPr>
          <a:xfrm flipV="1">
            <a:off x="1976032" y="2707180"/>
            <a:ext cx="403323" cy="2789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B40B143-DE92-4088-9E29-1F8FF579BF73}"/>
              </a:ext>
            </a:extLst>
          </p:cNvPr>
          <p:cNvCxnSpPr>
            <a:cxnSpLocks/>
          </p:cNvCxnSpPr>
          <p:nvPr/>
        </p:nvCxnSpPr>
        <p:spPr>
          <a:xfrm flipV="1">
            <a:off x="3532051" y="2846674"/>
            <a:ext cx="0" cy="4331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DC121881-F159-400D-9F04-FCFC3E07CAF5}"/>
              </a:ext>
            </a:extLst>
          </p:cNvPr>
          <p:cNvCxnSpPr>
            <a:cxnSpLocks/>
          </p:cNvCxnSpPr>
          <p:nvPr/>
        </p:nvCxnSpPr>
        <p:spPr>
          <a:xfrm flipH="1" flipV="1">
            <a:off x="4754534" y="2179964"/>
            <a:ext cx="278908" cy="1703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B0EB3F6-D454-4953-B369-4F82FA8625FD}"/>
              </a:ext>
            </a:extLst>
          </p:cNvPr>
          <p:cNvCxnSpPr>
            <a:cxnSpLocks/>
          </p:cNvCxnSpPr>
          <p:nvPr/>
        </p:nvCxnSpPr>
        <p:spPr>
          <a:xfrm flipH="1">
            <a:off x="4686514" y="1055131"/>
            <a:ext cx="455629" cy="1576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963A538F-8034-4BBA-92D0-F3D7C78B8D3F}"/>
              </a:ext>
            </a:extLst>
          </p:cNvPr>
          <p:cNvSpPr txBox="1"/>
          <p:nvPr/>
        </p:nvSpPr>
        <p:spPr>
          <a:xfrm>
            <a:off x="7746580" y="-47455"/>
            <a:ext cx="4445420"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100" b="1" i="1" u="none" strike="noStrike" kern="1200" cap="none" spc="0" normalizeH="0" baseline="0" noProof="0" dirty="0">
                <a:ln>
                  <a:noFill/>
                </a:ln>
                <a:solidFill>
                  <a:prstClr val="black"/>
                </a:solidFill>
                <a:effectLst/>
                <a:uLnTx/>
                <a:uFillTx/>
                <a:latin typeface="Calibri Light" panose="020F0302020204030204"/>
                <a:ea typeface="+mn-ea"/>
                <a:cs typeface="+mn-cs"/>
              </a:rPr>
              <a:t>Recommendations for HE institutions: </a:t>
            </a:r>
          </a:p>
        </p:txBody>
      </p:sp>
      <p:graphicFrame>
        <p:nvGraphicFramePr>
          <p:cNvPr id="40" name="Diagram 39">
            <a:extLst>
              <a:ext uri="{FF2B5EF4-FFF2-40B4-BE49-F238E27FC236}">
                <a16:creationId xmlns:a16="http://schemas.microsoft.com/office/drawing/2014/main" id="{A6040EE0-569C-486A-9FE5-271AA8B63F37}"/>
              </a:ext>
            </a:extLst>
          </p:cNvPr>
          <p:cNvGraphicFramePr/>
          <p:nvPr/>
        </p:nvGraphicFramePr>
        <p:xfrm>
          <a:off x="7443939" y="262330"/>
          <a:ext cx="4445421" cy="45986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4" name="Speech Bubble: Oval 43">
            <a:extLst>
              <a:ext uri="{FF2B5EF4-FFF2-40B4-BE49-F238E27FC236}">
                <a16:creationId xmlns:a16="http://schemas.microsoft.com/office/drawing/2014/main" id="{1C4A68A8-CC18-4A44-9C2E-8916D79F7AE1}"/>
              </a:ext>
            </a:extLst>
          </p:cNvPr>
          <p:cNvSpPr/>
          <p:nvPr/>
        </p:nvSpPr>
        <p:spPr>
          <a:xfrm>
            <a:off x="139526" y="5028255"/>
            <a:ext cx="2229665" cy="1595684"/>
          </a:xfrm>
          <a:prstGeom prst="wedgeEllipseCallou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rPr>
              <a:t>A complex picture, experienced as part of a wider change process </a:t>
            </a:r>
          </a:p>
        </p:txBody>
      </p:sp>
      <p:sp>
        <p:nvSpPr>
          <p:cNvPr id="45" name="Speech Bubble: Oval 44">
            <a:extLst>
              <a:ext uri="{FF2B5EF4-FFF2-40B4-BE49-F238E27FC236}">
                <a16:creationId xmlns:a16="http://schemas.microsoft.com/office/drawing/2014/main" id="{D451448E-2965-414B-967F-239F5BC1D30F}"/>
              </a:ext>
            </a:extLst>
          </p:cNvPr>
          <p:cNvSpPr/>
          <p:nvPr/>
        </p:nvSpPr>
        <p:spPr>
          <a:xfrm>
            <a:off x="2283072" y="5009278"/>
            <a:ext cx="2162452" cy="1595684"/>
          </a:xfrm>
          <a:prstGeom prst="wedgeEllipseCallou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Experience of employability policies as  surveillance and auditing </a:t>
            </a:r>
          </a:p>
        </p:txBody>
      </p:sp>
      <p:sp>
        <p:nvSpPr>
          <p:cNvPr id="46" name="Speech Bubble: Oval 45">
            <a:extLst>
              <a:ext uri="{FF2B5EF4-FFF2-40B4-BE49-F238E27FC236}">
                <a16:creationId xmlns:a16="http://schemas.microsoft.com/office/drawing/2014/main" id="{92F00E48-D529-42CE-BCC5-A41906EDCD70}"/>
              </a:ext>
            </a:extLst>
          </p:cNvPr>
          <p:cNvSpPr/>
          <p:nvPr/>
        </p:nvSpPr>
        <p:spPr>
          <a:xfrm>
            <a:off x="4313625" y="5040990"/>
            <a:ext cx="2229665" cy="1595684"/>
          </a:xfrm>
          <a:prstGeom prst="wedgeEllipseCallou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Impact on academic identity and loss of control</a:t>
            </a:r>
          </a:p>
        </p:txBody>
      </p:sp>
      <p:sp>
        <p:nvSpPr>
          <p:cNvPr id="48" name="TextBox 47">
            <a:extLst>
              <a:ext uri="{FF2B5EF4-FFF2-40B4-BE49-F238E27FC236}">
                <a16:creationId xmlns:a16="http://schemas.microsoft.com/office/drawing/2014/main" id="{1DF03031-D095-4C8F-B7AA-6957BD6C0A8B}"/>
              </a:ext>
            </a:extLst>
          </p:cNvPr>
          <p:cNvSpPr txBox="1"/>
          <p:nvPr/>
        </p:nvSpPr>
        <p:spPr>
          <a:xfrm>
            <a:off x="0" y="4270614"/>
            <a:ext cx="2783114"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100" b="1" i="1" u="none" strike="noStrike" kern="1200" cap="none" spc="0" normalizeH="0" baseline="0" noProof="0" dirty="0">
                <a:ln>
                  <a:noFill/>
                </a:ln>
                <a:solidFill>
                  <a:prstClr val="black"/>
                </a:solidFill>
                <a:effectLst/>
                <a:uLnTx/>
                <a:uFillTx/>
                <a:latin typeface="Calibri Light" panose="020F0302020204030204"/>
                <a:ea typeface="+mn-ea"/>
                <a:cs typeface="+mn-cs"/>
              </a:rPr>
              <a:t>Findings: Exploration of experiences</a:t>
            </a:r>
          </a:p>
        </p:txBody>
      </p:sp>
      <p:sp>
        <p:nvSpPr>
          <p:cNvPr id="49" name="TextBox 48">
            <a:extLst>
              <a:ext uri="{FF2B5EF4-FFF2-40B4-BE49-F238E27FC236}">
                <a16:creationId xmlns:a16="http://schemas.microsoft.com/office/drawing/2014/main" id="{6FCC72D6-CBDB-46D3-B070-5384ECCF87C5}"/>
              </a:ext>
            </a:extLst>
          </p:cNvPr>
          <p:cNvSpPr txBox="1"/>
          <p:nvPr/>
        </p:nvSpPr>
        <p:spPr>
          <a:xfrm>
            <a:off x="6589070" y="4748462"/>
            <a:ext cx="5602930" cy="251350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100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References </a:t>
            </a:r>
          </a:p>
          <a:p>
            <a:pPr marL="72000" marR="0" lvl="0" indent="-72000" algn="just"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Arora, B. (2015) A Gramscian analysis of the employability agenda. </a:t>
            </a:r>
            <a:r>
              <a:rPr kumimoji="0" lang="en-GB" sz="1400" b="0" i="1"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British Journal of Sociology of Education, </a:t>
            </a:r>
            <a:r>
              <a:rPr kumimoji="0" lang="en-GB" sz="1400" b="1"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36 </a:t>
            </a:r>
            <a:r>
              <a:rPr kumimoji="0" lang="en-GB" sz="14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(4), pp.635 – 648</a:t>
            </a:r>
          </a:p>
          <a:p>
            <a:pPr marL="72000" marR="0" lvl="0" indent="-72000" algn="just"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GB" sz="1400" b="0" i="0" u="none" strike="noStrike" kern="1200" cap="none" spc="0" normalizeH="0" baseline="0" noProof="0" dirty="0" err="1">
                <a:ln>
                  <a:noFill/>
                </a:ln>
                <a:solidFill>
                  <a:srgbClr val="000000"/>
                </a:solidFill>
                <a:effectLst/>
                <a:uLnTx/>
                <a:uFillTx/>
                <a:latin typeface="Calibri" panose="020F0502020204030204"/>
                <a:ea typeface="Times New Roman" panose="02020603050405020304" pitchFamily="18" charset="0"/>
                <a:cs typeface="+mn-cs"/>
              </a:rPr>
              <a:t>Pucciarelli</a:t>
            </a:r>
            <a:r>
              <a:rPr kumimoji="0" lang="en-GB" sz="14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rPr>
              <a:t>, F and Kaplan, A (2016) Competition and Strategy in higher education: Managing complexity and uncertainty. </a:t>
            </a:r>
            <a:r>
              <a:rPr kumimoji="0" lang="en-GB" sz="1400" b="0" i="1"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rPr>
              <a:t>Business Horizons,</a:t>
            </a:r>
            <a:r>
              <a:rPr kumimoji="0" lang="en-GB" sz="14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rPr>
              <a:t> </a:t>
            </a:r>
            <a:r>
              <a:rPr kumimoji="0" lang="en-GB" sz="1400" b="1"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rPr>
              <a:t>59</a:t>
            </a:r>
            <a:r>
              <a:rPr kumimoji="0" lang="en-GB" sz="14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rPr>
              <a:t> (3), pp.311 – 320 </a:t>
            </a:r>
          </a:p>
          <a:p>
            <a:pPr marL="72000" marR="0" lvl="0" indent="-72000" algn="just"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rPr>
              <a:t>Office for Students (2021) What we do </a:t>
            </a:r>
            <a:r>
              <a:rPr kumimoji="0" lang="en-GB" sz="14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[Accessed 14 March 2022]. Available at: &lt;https://www.officeforstudents.org.uk/about/our-strategy/&gt;</a:t>
            </a:r>
            <a:endParaRPr kumimoji="0" lang="en-GB" sz="1400" b="1" i="0" u="none" strike="noStrike" kern="1200" cap="none" spc="0" normalizeH="0" baseline="0" noProof="0" dirty="0">
              <a:ln>
                <a:noFill/>
              </a:ln>
              <a:solidFill>
                <a:srgbClr val="043494"/>
              </a:solidFill>
              <a:effectLst/>
              <a:uLnTx/>
              <a:uFillTx/>
              <a:latin typeface="Calibri" panose="020F0502020204030204"/>
              <a:ea typeface="Times New Roman" panose="02020603050405020304" pitchFamily="18" charset="0"/>
              <a:cs typeface="+mn-cs"/>
            </a:endParaRPr>
          </a:p>
          <a:p>
            <a:pPr marL="171450" marR="0" lvl="0" indent="-171450" algn="just"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54536167"/>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79141" y="157694"/>
            <a:ext cx="11246464" cy="609398"/>
          </a:xfrm>
        </p:spPr>
        <p:txBody>
          <a:bodyPr/>
          <a:lstStyle/>
          <a:p>
            <a:r>
              <a:rPr lang="en-US" sz="4400" dirty="0"/>
              <a:t>EMPLOYABILITY CONFERENCE 2022</a:t>
            </a:r>
          </a:p>
        </p:txBody>
      </p:sp>
      <p:sp>
        <p:nvSpPr>
          <p:cNvPr id="5" name="Subtitle 4"/>
          <p:cNvSpPr>
            <a:spLocks noGrp="1"/>
          </p:cNvSpPr>
          <p:nvPr>
            <p:ph type="subTitle" idx="1"/>
          </p:nvPr>
        </p:nvSpPr>
        <p:spPr>
          <a:xfrm>
            <a:off x="379140" y="767092"/>
            <a:ext cx="11246465" cy="664797"/>
          </a:xfrm>
        </p:spPr>
        <p:txBody>
          <a:bodyPr/>
          <a:lstStyle/>
          <a:p>
            <a:r>
              <a:rPr lang="en-US" dirty="0"/>
              <a:t>Employability: expanding the narrative for a rapidly changing world – continuing the conversation </a:t>
            </a:r>
          </a:p>
        </p:txBody>
      </p:sp>
      <p:pic>
        <p:nvPicPr>
          <p:cNvPr id="8" name="Picture 7" descr="Graphical user interface&#10;&#10;Description automatically generated">
            <a:extLst>
              <a:ext uri="{FF2B5EF4-FFF2-40B4-BE49-F238E27FC236}">
                <a16:creationId xmlns:a16="http://schemas.microsoft.com/office/drawing/2014/main" id="{6193D994-E2FC-46EA-98C1-5039ED753CF3}"/>
              </a:ext>
            </a:extLst>
          </p:cNvPr>
          <p:cNvPicPr>
            <a:picLocks noChangeAspect="1"/>
          </p:cNvPicPr>
          <p:nvPr/>
        </p:nvPicPr>
        <p:blipFill rotWithShape="1">
          <a:blip r:embed="rId3">
            <a:extLst>
              <a:ext uri="{28A0092B-C50C-407E-A947-70E740481C1C}">
                <a14:useLocalDpi xmlns:a14="http://schemas.microsoft.com/office/drawing/2010/main" val="0"/>
              </a:ext>
            </a:extLst>
          </a:blip>
          <a:srcRect l="70358" b="1864"/>
          <a:stretch/>
        </p:blipFill>
        <p:spPr>
          <a:xfrm>
            <a:off x="9721923" y="4480472"/>
            <a:ext cx="2409117" cy="2219834"/>
          </a:xfrm>
          <a:prstGeom prst="rect">
            <a:avLst/>
          </a:prstGeom>
        </p:spPr>
      </p:pic>
      <p:sp>
        <p:nvSpPr>
          <p:cNvPr id="11" name="Subtitle 4">
            <a:extLst>
              <a:ext uri="{FF2B5EF4-FFF2-40B4-BE49-F238E27FC236}">
                <a16:creationId xmlns:a16="http://schemas.microsoft.com/office/drawing/2014/main" id="{78C168D8-B8C7-449A-8A30-645D4DFA25D4}"/>
              </a:ext>
            </a:extLst>
          </p:cNvPr>
          <p:cNvSpPr txBox="1">
            <a:spLocks/>
          </p:cNvSpPr>
          <p:nvPr/>
        </p:nvSpPr>
        <p:spPr>
          <a:xfrm>
            <a:off x="352866" y="1684437"/>
            <a:ext cx="11486268" cy="332399"/>
          </a:xfrm>
          <a:prstGeom prst="rect">
            <a:avLst/>
          </a:prstGeom>
        </p:spPr>
        <p:txBody>
          <a:bodyPr vert="horz" wrap="square" lIns="0" tIns="0" rIns="0" bIns="0" rtlCol="0">
            <a:spAutoFit/>
          </a:bodyPr>
          <a:lstStyle>
            <a:lvl1pPr marL="0" indent="0" algn="l" defTabSz="914354" rtl="0" eaLnBrk="1" latinLnBrk="0" hangingPunct="1">
              <a:lnSpc>
                <a:spcPct val="90000"/>
              </a:lnSpc>
              <a:spcBef>
                <a:spcPts val="1001"/>
              </a:spcBef>
              <a:buFont typeface="Arial" panose="020B0604020202020204" pitchFamily="34" charset="0"/>
              <a:buNone/>
              <a:defRPr sz="2400" kern="1200">
                <a:solidFill>
                  <a:schemeClr val="bg1"/>
                </a:solidFill>
                <a:latin typeface="Montserrat" panose="00000500000000000000" pitchFamily="2" charset="0"/>
                <a:ea typeface="+mn-ea"/>
                <a:cs typeface="+mn-cs"/>
              </a:defRPr>
            </a:lvl1pPr>
            <a:lvl2pPr marL="457177" indent="0" algn="ctr" defTabSz="914354"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54" indent="0" algn="ctr" defTabSz="914354" rtl="0" eaLnBrk="1" latinLnBrk="0" hangingPunct="1">
              <a:lnSpc>
                <a:spcPct val="90000"/>
              </a:lnSpc>
              <a:spcBef>
                <a:spcPts val="500"/>
              </a:spcBef>
              <a:buFont typeface="Arial" panose="020B0604020202020204" pitchFamily="34" charset="0"/>
              <a:buNone/>
              <a:defRPr sz="1801" kern="1200">
                <a:solidFill>
                  <a:schemeClr val="tx1"/>
                </a:solidFill>
                <a:latin typeface="+mn-lt"/>
                <a:ea typeface="+mn-ea"/>
                <a:cs typeface="+mn-cs"/>
              </a:defRPr>
            </a:lvl3pPr>
            <a:lvl4pPr marL="1371531"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09"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886"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063"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240"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417"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22 MARCH 2022</a:t>
            </a:r>
          </a:p>
        </p:txBody>
      </p:sp>
      <p:pic>
        <p:nvPicPr>
          <p:cNvPr id="12" name="Picture 2" descr="Twitter Logo HD Stock Images | Shutterstock">
            <a:extLst>
              <a:ext uri="{FF2B5EF4-FFF2-40B4-BE49-F238E27FC236}">
                <a16:creationId xmlns:a16="http://schemas.microsoft.com/office/drawing/2014/main" id="{BCB8B8E8-1F9E-40C0-8476-4BFA6569E96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659" t="13261" r="14016" b="19270"/>
          <a:stretch/>
        </p:blipFill>
        <p:spPr bwMode="auto">
          <a:xfrm>
            <a:off x="379140" y="2934181"/>
            <a:ext cx="1725195" cy="16043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Title 3">
            <a:extLst>
              <a:ext uri="{FF2B5EF4-FFF2-40B4-BE49-F238E27FC236}">
                <a16:creationId xmlns:a16="http://schemas.microsoft.com/office/drawing/2014/main" id="{E5FB2563-3A20-44AB-AEF4-2849FACC4BB3}"/>
              </a:ext>
            </a:extLst>
          </p:cNvPr>
          <p:cNvSpPr txBox="1">
            <a:spLocks/>
          </p:cNvSpPr>
          <p:nvPr/>
        </p:nvSpPr>
        <p:spPr>
          <a:xfrm>
            <a:off x="2561535" y="2934180"/>
            <a:ext cx="4186785" cy="1661993"/>
          </a:xfrm>
          <a:prstGeom prst="rect">
            <a:avLst/>
          </a:prstGeom>
        </p:spPr>
        <p:txBody>
          <a:bodyPr vert="horz" wrap="square" lIns="0" tIns="0" rIns="0" bIns="0" rtlCol="0" anchor="t" anchorCtr="0">
            <a:spAutoFit/>
          </a:bodyPr>
          <a:lstStyle>
            <a:lvl1pPr algn="l" defTabSz="914354" rtl="0" eaLnBrk="1" latinLnBrk="0" hangingPunct="1">
              <a:lnSpc>
                <a:spcPct val="90000"/>
              </a:lnSpc>
              <a:spcBef>
                <a:spcPct val="0"/>
              </a:spcBef>
              <a:buNone/>
              <a:defRPr sz="4800" b="1" kern="1200">
                <a:solidFill>
                  <a:schemeClr val="bg1"/>
                </a:solidFill>
                <a:latin typeface="Montserrat" panose="00000500000000000000" pitchFamily="2" charset="0"/>
                <a:ea typeface="+mj-ea"/>
                <a:cs typeface="+mj-cs"/>
              </a:defRPr>
            </a:lvl1pPr>
          </a:lstStyle>
          <a:p>
            <a:pPr lvl="0"/>
            <a:r>
              <a:rPr kumimoji="0" lang="en-GB" sz="2400" b="1" i="0" u="none" strike="noStrike" kern="1200" cap="none" spc="0" normalizeH="0" baseline="0" noProof="0" dirty="0">
                <a:ln>
                  <a:noFill/>
                </a:ln>
                <a:solidFill>
                  <a:srgbClr val="FFFFFF"/>
                </a:solidFill>
                <a:effectLst/>
                <a:uLnTx/>
                <a:uFillTx/>
                <a:latin typeface="Montserrat" panose="00000500000000000000" pitchFamily="2" charset="0"/>
                <a:ea typeface="+mj-ea"/>
                <a:cs typeface="+mj-cs"/>
              </a:rPr>
              <a:t>Follow us on </a:t>
            </a:r>
            <a:r>
              <a:rPr lang="en-GB" sz="2400" dirty="0">
                <a:solidFill>
                  <a:srgbClr val="FFFFFF"/>
                </a:solidFill>
              </a:rPr>
              <a:t>Twitter: </a:t>
            </a:r>
          </a:p>
          <a:p>
            <a:pPr lvl="0"/>
            <a:endParaRPr lang="en-GB" sz="2400" dirty="0">
              <a:solidFill>
                <a:srgbClr val="FFFFFF"/>
              </a:solidFill>
            </a:endParaRPr>
          </a:p>
          <a:p>
            <a:pPr lvl="0"/>
            <a:r>
              <a:rPr lang="en-GB" sz="2400" dirty="0">
                <a:solidFill>
                  <a:srgbClr val="FFFFFF"/>
                </a:solidFill>
              </a:rPr>
              <a:t>@OUemployscholar</a:t>
            </a:r>
          </a:p>
          <a:p>
            <a:pPr lvl="0"/>
            <a:endParaRPr lang="en-GB" sz="2400" dirty="0">
              <a:solidFill>
                <a:srgbClr val="FFFFFF"/>
              </a:solidFill>
            </a:endParaRPr>
          </a:p>
          <a:p>
            <a:pPr lvl="0"/>
            <a:r>
              <a:rPr lang="en-GB" sz="2400" dirty="0">
                <a:solidFill>
                  <a:srgbClr val="FFFFFF"/>
                </a:solidFill>
              </a:rPr>
              <a:t>#OUemployconf2022</a:t>
            </a:r>
            <a:r>
              <a:rPr kumimoji="0" lang="en-GB" sz="2400" b="1" i="0" u="none" strike="noStrike" kern="1200" cap="none" spc="0" normalizeH="0" baseline="0" noProof="0" dirty="0">
                <a:ln>
                  <a:noFill/>
                </a:ln>
                <a:solidFill>
                  <a:srgbClr val="FFFFFF"/>
                </a:solidFill>
                <a:effectLst/>
                <a:uLnTx/>
                <a:uFillTx/>
                <a:latin typeface="Montserrat" panose="00000500000000000000" pitchFamily="2" charset="0"/>
                <a:ea typeface="+mj-ea"/>
                <a:cs typeface="+mj-cs"/>
              </a:rPr>
              <a:t> </a:t>
            </a:r>
          </a:p>
        </p:txBody>
      </p:sp>
      <p:sp>
        <p:nvSpPr>
          <p:cNvPr id="9" name="Subtitle 4">
            <a:extLst>
              <a:ext uri="{FF2B5EF4-FFF2-40B4-BE49-F238E27FC236}">
                <a16:creationId xmlns:a16="http://schemas.microsoft.com/office/drawing/2014/main" id="{78953B46-6C99-48B9-8559-036D9E3C436B}"/>
              </a:ext>
            </a:extLst>
          </p:cNvPr>
          <p:cNvSpPr txBox="1">
            <a:spLocks/>
          </p:cNvSpPr>
          <p:nvPr/>
        </p:nvSpPr>
        <p:spPr>
          <a:xfrm>
            <a:off x="379141" y="5590389"/>
            <a:ext cx="5621065" cy="664797"/>
          </a:xfrm>
          <a:prstGeom prst="rect">
            <a:avLst/>
          </a:prstGeom>
        </p:spPr>
        <p:txBody>
          <a:bodyPr vert="horz" wrap="square" lIns="0" tIns="0" rIns="0" bIns="0" rtlCol="0">
            <a:spAutoFit/>
          </a:bodyPr>
          <a:lstStyle>
            <a:lvl1pPr marL="0" indent="0" algn="l" defTabSz="914354" rtl="0" eaLnBrk="1" latinLnBrk="0" hangingPunct="1">
              <a:lnSpc>
                <a:spcPct val="90000"/>
              </a:lnSpc>
              <a:spcBef>
                <a:spcPts val="1001"/>
              </a:spcBef>
              <a:buFont typeface="Arial" panose="020B0604020202020204" pitchFamily="34" charset="0"/>
              <a:buNone/>
              <a:defRPr sz="2400" kern="1200">
                <a:solidFill>
                  <a:schemeClr val="bg1"/>
                </a:solidFill>
                <a:latin typeface="Montserrat" panose="00000500000000000000" pitchFamily="2" charset="0"/>
                <a:ea typeface="+mn-ea"/>
                <a:cs typeface="+mn-cs"/>
              </a:defRPr>
            </a:lvl1pPr>
            <a:lvl2pPr marL="457177" indent="0" algn="ctr" defTabSz="914354"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54" indent="0" algn="ctr" defTabSz="914354" rtl="0" eaLnBrk="1" latinLnBrk="0" hangingPunct="1">
              <a:lnSpc>
                <a:spcPct val="90000"/>
              </a:lnSpc>
              <a:spcBef>
                <a:spcPts val="500"/>
              </a:spcBef>
              <a:buFont typeface="Arial" panose="020B0604020202020204" pitchFamily="34" charset="0"/>
              <a:buNone/>
              <a:defRPr sz="1801" kern="1200">
                <a:solidFill>
                  <a:schemeClr val="tx1"/>
                </a:solidFill>
                <a:latin typeface="+mn-lt"/>
                <a:ea typeface="+mn-ea"/>
                <a:cs typeface="+mn-cs"/>
              </a:defRPr>
            </a:lvl3pPr>
            <a:lvl4pPr marL="1371531"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09"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886"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063"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240"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417"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All poster presentations can be viewed on the conference website</a:t>
            </a:r>
          </a:p>
        </p:txBody>
      </p:sp>
    </p:spTree>
    <p:extLst>
      <p:ext uri="{BB962C8B-B14F-4D97-AF65-F5344CB8AC3E}">
        <p14:creationId xmlns:p14="http://schemas.microsoft.com/office/powerpoint/2010/main" val="3076786718"/>
      </p:ext>
    </p:extLst>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E3DBC-A380-494A-8D98-00611CA43B7D}"/>
              </a:ext>
            </a:extLst>
          </p:cNvPr>
          <p:cNvSpPr>
            <a:spLocks noGrp="1"/>
          </p:cNvSpPr>
          <p:nvPr>
            <p:ph type="ctrTitle"/>
          </p:nvPr>
        </p:nvSpPr>
        <p:spPr>
          <a:xfrm>
            <a:off x="342257" y="229765"/>
            <a:ext cx="2782508" cy="1661993"/>
          </a:xfrm>
        </p:spPr>
        <p:txBody>
          <a:bodyPr/>
          <a:lstStyle/>
          <a:p>
            <a:r>
              <a:rPr lang="en-GB" sz="2400" dirty="0"/>
              <a:t>GROW &amp; GO Wales – Employability  programmes in Wales </a:t>
            </a:r>
          </a:p>
        </p:txBody>
      </p:sp>
      <p:sp>
        <p:nvSpPr>
          <p:cNvPr id="3" name="Subtitle 2">
            <a:extLst>
              <a:ext uri="{FF2B5EF4-FFF2-40B4-BE49-F238E27FC236}">
                <a16:creationId xmlns:a16="http://schemas.microsoft.com/office/drawing/2014/main" id="{69A34F11-BC0A-4A5D-9992-80C8DA9DDF59}"/>
              </a:ext>
            </a:extLst>
          </p:cNvPr>
          <p:cNvSpPr>
            <a:spLocks noGrp="1"/>
          </p:cNvSpPr>
          <p:nvPr>
            <p:ph type="subTitle" idx="1"/>
          </p:nvPr>
        </p:nvSpPr>
        <p:spPr>
          <a:xfrm>
            <a:off x="320826" y="1893319"/>
            <a:ext cx="3192329" cy="4589526"/>
          </a:xfrm>
        </p:spPr>
        <p:txBody>
          <a:bodyPr/>
          <a:lstStyle/>
          <a:p>
            <a:pPr>
              <a:lnSpc>
                <a:spcPct val="107000"/>
              </a:lnSpc>
              <a:spcAft>
                <a:spcPts val="1067"/>
              </a:spcAft>
            </a:pPr>
            <a:r>
              <a:rPr lang="en-GB" sz="1867" dirty="0">
                <a:latin typeface="+mj-lt"/>
                <a:ea typeface="Calibri" panose="020F0502020204030204" pitchFamily="34" charset="0"/>
                <a:cs typeface="Times New Roman" panose="02020603050405020304" pitchFamily="18" charset="0"/>
              </a:rPr>
              <a:t>The Open University in Wales is committed to supporting students and graduates achieve their career and personal goals, as well as supporting employers with their recruitment needs. In Wales, we have two specialist projects which offer the opportunity for students and graduates, who may face additional barriers, to undertake work experience placements with employers from a variety of sectors. </a:t>
            </a:r>
          </a:p>
        </p:txBody>
      </p:sp>
      <p:pic>
        <p:nvPicPr>
          <p:cNvPr id="9" name="Picture 8" descr="Diagram, text&#10;&#10;Description automatically generated">
            <a:extLst>
              <a:ext uri="{FF2B5EF4-FFF2-40B4-BE49-F238E27FC236}">
                <a16:creationId xmlns:a16="http://schemas.microsoft.com/office/drawing/2014/main" id="{B1E2ED67-46D0-48B8-B27E-F7237339523D}"/>
              </a:ext>
            </a:extLst>
          </p:cNvPr>
          <p:cNvPicPr>
            <a:picLocks noChangeAspect="1"/>
          </p:cNvPicPr>
          <p:nvPr/>
        </p:nvPicPr>
        <p:blipFill>
          <a:blip r:embed="rId2"/>
          <a:stretch>
            <a:fillRect/>
          </a:stretch>
        </p:blipFill>
        <p:spPr>
          <a:xfrm>
            <a:off x="7230351" y="229765"/>
            <a:ext cx="3573896" cy="5798503"/>
          </a:xfrm>
          <a:prstGeom prst="rect">
            <a:avLst/>
          </a:prstGeom>
        </p:spPr>
      </p:pic>
      <p:pic>
        <p:nvPicPr>
          <p:cNvPr id="11" name="Picture 10" descr="Diagram&#10;&#10;Description automatically generated">
            <a:extLst>
              <a:ext uri="{FF2B5EF4-FFF2-40B4-BE49-F238E27FC236}">
                <a16:creationId xmlns:a16="http://schemas.microsoft.com/office/drawing/2014/main" id="{E73EDDE4-33B8-4F53-B99A-E8590488ED59}"/>
              </a:ext>
            </a:extLst>
          </p:cNvPr>
          <p:cNvPicPr>
            <a:picLocks noChangeAspect="1"/>
          </p:cNvPicPr>
          <p:nvPr/>
        </p:nvPicPr>
        <p:blipFill>
          <a:blip r:embed="rId3"/>
          <a:stretch>
            <a:fillRect/>
          </a:stretch>
        </p:blipFill>
        <p:spPr>
          <a:xfrm>
            <a:off x="3652029" y="229765"/>
            <a:ext cx="3439448" cy="5798503"/>
          </a:xfrm>
          <a:prstGeom prst="rect">
            <a:avLst/>
          </a:prstGeom>
        </p:spPr>
      </p:pic>
    </p:spTree>
    <p:extLst>
      <p:ext uri="{BB962C8B-B14F-4D97-AF65-F5344CB8AC3E}">
        <p14:creationId xmlns:p14="http://schemas.microsoft.com/office/powerpoint/2010/main" val="76505297"/>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E3DBC-A380-494A-8D98-00611CA43B7D}"/>
              </a:ext>
            </a:extLst>
          </p:cNvPr>
          <p:cNvSpPr>
            <a:spLocks noGrp="1"/>
          </p:cNvSpPr>
          <p:nvPr>
            <p:ph type="ctrTitle"/>
          </p:nvPr>
        </p:nvSpPr>
        <p:spPr>
          <a:xfrm>
            <a:off x="2441035" y="338327"/>
            <a:ext cx="1357863" cy="443198"/>
          </a:xfrm>
        </p:spPr>
        <p:txBody>
          <a:bodyPr/>
          <a:lstStyle/>
          <a:p>
            <a:r>
              <a:rPr lang="en-GB" sz="3200" dirty="0"/>
              <a:t>GROW</a:t>
            </a:r>
          </a:p>
        </p:txBody>
      </p:sp>
      <p:sp>
        <p:nvSpPr>
          <p:cNvPr id="14" name="Title 1">
            <a:extLst>
              <a:ext uri="{FF2B5EF4-FFF2-40B4-BE49-F238E27FC236}">
                <a16:creationId xmlns:a16="http://schemas.microsoft.com/office/drawing/2014/main" id="{A26BBA5F-2C30-412E-89A2-BD2760F8D974}"/>
              </a:ext>
            </a:extLst>
          </p:cNvPr>
          <p:cNvSpPr txBox="1">
            <a:spLocks/>
          </p:cNvSpPr>
          <p:nvPr/>
        </p:nvSpPr>
        <p:spPr>
          <a:xfrm>
            <a:off x="7782071" y="390255"/>
            <a:ext cx="1968895" cy="443198"/>
          </a:xfrm>
          <a:prstGeom prst="rect">
            <a:avLst/>
          </a:prstGeom>
        </p:spPr>
        <p:txBody>
          <a:bodyPr wrap="square" lIns="0" tIns="0" rIns="0" bIns="0" anchor="t" anchorCtr="0">
            <a:spAutoFit/>
          </a:bodyPr>
          <a:lstStyle>
            <a:lvl1pPr algn="l" defTabSz="914377" rtl="0" eaLnBrk="1" latinLnBrk="0" hangingPunct="1">
              <a:lnSpc>
                <a:spcPct val="90000"/>
              </a:lnSpc>
              <a:spcBef>
                <a:spcPct val="0"/>
              </a:spcBef>
              <a:buNone/>
              <a:defRPr sz="3600" b="1" kern="1200">
                <a:solidFill>
                  <a:schemeClr val="bg1"/>
                </a:solidFill>
                <a:latin typeface="+mj-lt"/>
                <a:ea typeface="+mj-ea"/>
                <a:cs typeface="+mj-cs"/>
              </a:defRPr>
            </a:lvl1pPr>
          </a:lstStyle>
          <a:p>
            <a:pPr defTabSz="1219139"/>
            <a:r>
              <a:rPr lang="en-GB" sz="3200" dirty="0">
                <a:solidFill>
                  <a:srgbClr val="FFFFFF"/>
                </a:solidFill>
                <a:latin typeface="Arial" panose="020B0604020202020204"/>
              </a:rPr>
              <a:t>GO Wales</a:t>
            </a:r>
          </a:p>
        </p:txBody>
      </p:sp>
      <p:sp>
        <p:nvSpPr>
          <p:cNvPr id="4" name="Rectangle: Rounded Corners 3">
            <a:extLst>
              <a:ext uri="{FF2B5EF4-FFF2-40B4-BE49-F238E27FC236}">
                <a16:creationId xmlns:a16="http://schemas.microsoft.com/office/drawing/2014/main" id="{AA4484D8-C818-4C7E-B477-C66CB0A774AF}"/>
              </a:ext>
            </a:extLst>
          </p:cNvPr>
          <p:cNvSpPr/>
          <p:nvPr/>
        </p:nvSpPr>
        <p:spPr>
          <a:xfrm>
            <a:off x="446617" y="1093323"/>
            <a:ext cx="2459568" cy="143933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914377"/>
            <a:r>
              <a:rPr lang="en-GB" sz="1867" dirty="0">
                <a:solidFill>
                  <a:srgbClr val="000000"/>
                </a:solidFill>
                <a:latin typeface="Arial" panose="020B0604020202020204"/>
              </a:rPr>
              <a:t>Paid, fully funded work experience placements to increase skills and confidence</a:t>
            </a:r>
          </a:p>
        </p:txBody>
      </p:sp>
      <p:sp>
        <p:nvSpPr>
          <p:cNvPr id="5" name="Rectangle: Rounded Corners 4">
            <a:extLst>
              <a:ext uri="{FF2B5EF4-FFF2-40B4-BE49-F238E27FC236}">
                <a16:creationId xmlns:a16="http://schemas.microsoft.com/office/drawing/2014/main" id="{A1D9B43D-1A09-4B14-8CD9-4BE08C071933}"/>
              </a:ext>
            </a:extLst>
          </p:cNvPr>
          <p:cNvSpPr/>
          <p:nvPr/>
        </p:nvSpPr>
        <p:spPr>
          <a:xfrm>
            <a:off x="452968" y="2716335"/>
            <a:ext cx="2446867" cy="139902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914377"/>
            <a:r>
              <a:rPr lang="en-GB" sz="1867" dirty="0">
                <a:solidFill>
                  <a:srgbClr val="000000"/>
                </a:solidFill>
                <a:latin typeface="Arial" panose="020B0604020202020204"/>
              </a:rPr>
              <a:t>Set up in response to the pandemic and the impact on graduates</a:t>
            </a:r>
          </a:p>
        </p:txBody>
      </p:sp>
      <p:sp>
        <p:nvSpPr>
          <p:cNvPr id="6" name="Rectangle: Rounded Corners 5">
            <a:extLst>
              <a:ext uri="{FF2B5EF4-FFF2-40B4-BE49-F238E27FC236}">
                <a16:creationId xmlns:a16="http://schemas.microsoft.com/office/drawing/2014/main" id="{15E411C5-A441-41DA-B813-31E6E8E15FD5}"/>
              </a:ext>
            </a:extLst>
          </p:cNvPr>
          <p:cNvSpPr/>
          <p:nvPr/>
        </p:nvSpPr>
        <p:spPr>
          <a:xfrm>
            <a:off x="440267" y="4278260"/>
            <a:ext cx="2446867" cy="2082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914377"/>
            <a:r>
              <a:rPr lang="en-GB" sz="1867" dirty="0">
                <a:solidFill>
                  <a:srgbClr val="000000"/>
                </a:solidFill>
                <a:latin typeface="Arial" panose="020B0604020202020204"/>
              </a:rPr>
              <a:t>Graduates can access careers support to prepare for their next steps and achieve their goals</a:t>
            </a:r>
          </a:p>
        </p:txBody>
      </p:sp>
      <p:sp>
        <p:nvSpPr>
          <p:cNvPr id="8" name="Rectangle: Rounded Corners 7">
            <a:extLst>
              <a:ext uri="{FF2B5EF4-FFF2-40B4-BE49-F238E27FC236}">
                <a16:creationId xmlns:a16="http://schemas.microsoft.com/office/drawing/2014/main" id="{89DAB1B6-661D-4379-882E-CDDDE5E3DF56}"/>
              </a:ext>
            </a:extLst>
          </p:cNvPr>
          <p:cNvSpPr/>
          <p:nvPr/>
        </p:nvSpPr>
        <p:spPr>
          <a:xfrm>
            <a:off x="3119966" y="2716334"/>
            <a:ext cx="2438401" cy="139902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914377"/>
            <a:r>
              <a:rPr lang="en-GB" sz="1867" dirty="0">
                <a:solidFill>
                  <a:srgbClr val="000000"/>
                </a:solidFill>
                <a:latin typeface="Arial" panose="020B0604020202020204"/>
              </a:rPr>
              <a:t>For graduates who are unemployed or under employed</a:t>
            </a:r>
          </a:p>
        </p:txBody>
      </p:sp>
      <p:sp>
        <p:nvSpPr>
          <p:cNvPr id="9" name="Rectangle: Rounded Corners 8">
            <a:extLst>
              <a:ext uri="{FF2B5EF4-FFF2-40B4-BE49-F238E27FC236}">
                <a16:creationId xmlns:a16="http://schemas.microsoft.com/office/drawing/2014/main" id="{4CF5F24B-0CF4-4CC8-A368-1E20D395A152}"/>
              </a:ext>
            </a:extLst>
          </p:cNvPr>
          <p:cNvSpPr/>
          <p:nvPr/>
        </p:nvSpPr>
        <p:spPr>
          <a:xfrm>
            <a:off x="3119966" y="1101228"/>
            <a:ext cx="2484969" cy="143933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914377"/>
            <a:r>
              <a:rPr lang="en-GB" sz="1867" dirty="0">
                <a:solidFill>
                  <a:srgbClr val="000000"/>
                </a:solidFill>
                <a:latin typeface="Arial" panose="020B0604020202020204"/>
              </a:rPr>
              <a:t>Open to OU in Wales graduates who graduated during the pandemic</a:t>
            </a:r>
          </a:p>
        </p:txBody>
      </p:sp>
      <p:sp>
        <p:nvSpPr>
          <p:cNvPr id="10" name="Rectangle: Rounded Corners 9">
            <a:extLst>
              <a:ext uri="{FF2B5EF4-FFF2-40B4-BE49-F238E27FC236}">
                <a16:creationId xmlns:a16="http://schemas.microsoft.com/office/drawing/2014/main" id="{04ACA0FF-B2DD-4F68-96CE-60BBAF7B835D}"/>
              </a:ext>
            </a:extLst>
          </p:cNvPr>
          <p:cNvSpPr/>
          <p:nvPr/>
        </p:nvSpPr>
        <p:spPr>
          <a:xfrm>
            <a:off x="3135699" y="4278257"/>
            <a:ext cx="2459564" cy="2082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914377"/>
            <a:r>
              <a:rPr lang="en-GB" sz="1867" dirty="0">
                <a:solidFill>
                  <a:srgbClr val="000000"/>
                </a:solidFill>
                <a:latin typeface="Arial" panose="020B0604020202020204"/>
              </a:rPr>
              <a:t>Working in partnership with OU Careers and Employability Services and employers</a:t>
            </a:r>
          </a:p>
        </p:txBody>
      </p:sp>
      <p:sp>
        <p:nvSpPr>
          <p:cNvPr id="11" name="Rectangle: Rounded Corners 10">
            <a:extLst>
              <a:ext uri="{FF2B5EF4-FFF2-40B4-BE49-F238E27FC236}">
                <a16:creationId xmlns:a16="http://schemas.microsoft.com/office/drawing/2014/main" id="{64A7B88B-949D-4D1A-9A62-CA9E9E6A1DAF}"/>
              </a:ext>
            </a:extLst>
          </p:cNvPr>
          <p:cNvSpPr/>
          <p:nvPr/>
        </p:nvSpPr>
        <p:spPr>
          <a:xfrm>
            <a:off x="6447366" y="1081018"/>
            <a:ext cx="2459567" cy="143933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914377"/>
            <a:r>
              <a:rPr lang="en-GB" sz="1867" dirty="0">
                <a:solidFill>
                  <a:srgbClr val="000000"/>
                </a:solidFill>
                <a:latin typeface="Arial" panose="020B0604020202020204"/>
              </a:rPr>
              <a:t>Unpaid work experience that can be online or in person</a:t>
            </a:r>
          </a:p>
        </p:txBody>
      </p:sp>
      <p:sp>
        <p:nvSpPr>
          <p:cNvPr id="15" name="Rectangle: Rounded Corners 14">
            <a:extLst>
              <a:ext uri="{FF2B5EF4-FFF2-40B4-BE49-F238E27FC236}">
                <a16:creationId xmlns:a16="http://schemas.microsoft.com/office/drawing/2014/main" id="{211956BE-4F16-4C22-868F-97561C5E64D4}"/>
              </a:ext>
            </a:extLst>
          </p:cNvPr>
          <p:cNvSpPr/>
          <p:nvPr/>
        </p:nvSpPr>
        <p:spPr>
          <a:xfrm>
            <a:off x="9152467" y="1063520"/>
            <a:ext cx="2354939" cy="143933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914377"/>
            <a:r>
              <a:rPr lang="en-GB" sz="1867" dirty="0">
                <a:solidFill>
                  <a:srgbClr val="000000"/>
                </a:solidFill>
                <a:latin typeface="Arial" panose="020B0604020202020204"/>
              </a:rPr>
              <a:t>For students aged 25 and under</a:t>
            </a:r>
          </a:p>
        </p:txBody>
      </p:sp>
      <p:sp>
        <p:nvSpPr>
          <p:cNvPr id="16" name="Rectangle: Rounded Corners 15">
            <a:extLst>
              <a:ext uri="{FF2B5EF4-FFF2-40B4-BE49-F238E27FC236}">
                <a16:creationId xmlns:a16="http://schemas.microsoft.com/office/drawing/2014/main" id="{4D91D845-40D1-4106-BDEA-6072B83E0E82}"/>
              </a:ext>
            </a:extLst>
          </p:cNvPr>
          <p:cNvSpPr/>
          <p:nvPr/>
        </p:nvSpPr>
        <p:spPr>
          <a:xfrm>
            <a:off x="9152467" y="2675466"/>
            <a:ext cx="2354939" cy="147963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914377"/>
            <a:r>
              <a:rPr lang="en-GB" sz="1867" dirty="0">
                <a:solidFill>
                  <a:srgbClr val="000000"/>
                </a:solidFill>
                <a:latin typeface="Arial" panose="020B0604020202020204"/>
              </a:rPr>
              <a:t>Develops employability skills</a:t>
            </a:r>
          </a:p>
        </p:txBody>
      </p:sp>
      <p:sp>
        <p:nvSpPr>
          <p:cNvPr id="17" name="Rectangle: Rounded Corners 16">
            <a:extLst>
              <a:ext uri="{FF2B5EF4-FFF2-40B4-BE49-F238E27FC236}">
                <a16:creationId xmlns:a16="http://schemas.microsoft.com/office/drawing/2014/main" id="{D7682378-333C-45B6-90C4-F0245C6CC9C0}"/>
              </a:ext>
            </a:extLst>
          </p:cNvPr>
          <p:cNvSpPr/>
          <p:nvPr/>
        </p:nvSpPr>
        <p:spPr>
          <a:xfrm>
            <a:off x="6481234" y="4311346"/>
            <a:ext cx="2459565" cy="202759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914377"/>
            <a:r>
              <a:rPr lang="en-GB" sz="1867" dirty="0">
                <a:solidFill>
                  <a:srgbClr val="000000"/>
                </a:solidFill>
                <a:latin typeface="Arial" panose="020B0604020202020204"/>
              </a:rPr>
              <a:t>A work taster (up to 4 weeks) or work shadowing (up to 3 days) can be arranged</a:t>
            </a:r>
          </a:p>
        </p:txBody>
      </p:sp>
      <p:sp>
        <p:nvSpPr>
          <p:cNvPr id="18" name="Rectangle: Rounded Corners 17">
            <a:extLst>
              <a:ext uri="{FF2B5EF4-FFF2-40B4-BE49-F238E27FC236}">
                <a16:creationId xmlns:a16="http://schemas.microsoft.com/office/drawing/2014/main" id="{6DD76956-D2C4-4DD6-8454-C4D63C98AE9B}"/>
              </a:ext>
            </a:extLst>
          </p:cNvPr>
          <p:cNvSpPr/>
          <p:nvPr/>
        </p:nvSpPr>
        <p:spPr>
          <a:xfrm>
            <a:off x="9152467" y="4288540"/>
            <a:ext cx="2384571" cy="205040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914377"/>
            <a:r>
              <a:rPr lang="en-GB" sz="1867" dirty="0">
                <a:solidFill>
                  <a:srgbClr val="000000"/>
                </a:solidFill>
                <a:latin typeface="Arial" panose="020B0604020202020204"/>
              </a:rPr>
              <a:t>Improves chances of obtaining sustainable, long-term, graduate-level employment</a:t>
            </a:r>
          </a:p>
        </p:txBody>
      </p:sp>
      <p:sp>
        <p:nvSpPr>
          <p:cNvPr id="19" name="Rectangle: Rounded Corners 18">
            <a:extLst>
              <a:ext uri="{FF2B5EF4-FFF2-40B4-BE49-F238E27FC236}">
                <a16:creationId xmlns:a16="http://schemas.microsoft.com/office/drawing/2014/main" id="{8AA372B3-4D1B-414F-A5AF-3507E2FB6305}"/>
              </a:ext>
            </a:extLst>
          </p:cNvPr>
          <p:cNvSpPr/>
          <p:nvPr/>
        </p:nvSpPr>
        <p:spPr>
          <a:xfrm>
            <a:off x="6481234" y="2676030"/>
            <a:ext cx="2459565" cy="147963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914377"/>
            <a:r>
              <a:rPr lang="en-GB" sz="1867" dirty="0">
                <a:solidFill>
                  <a:srgbClr val="000000"/>
                </a:solidFill>
                <a:latin typeface="Arial" panose="020B0604020202020204"/>
              </a:rPr>
              <a:t>Students can choose to meet a professional in a field that interests them</a:t>
            </a:r>
          </a:p>
        </p:txBody>
      </p:sp>
    </p:spTree>
    <p:extLst>
      <p:ext uri="{BB962C8B-B14F-4D97-AF65-F5344CB8AC3E}">
        <p14:creationId xmlns:p14="http://schemas.microsoft.com/office/powerpoint/2010/main" val="2498988521"/>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79141" y="157694"/>
            <a:ext cx="11246464" cy="609398"/>
          </a:xfrm>
        </p:spPr>
        <p:txBody>
          <a:bodyPr/>
          <a:lstStyle/>
          <a:p>
            <a:r>
              <a:rPr lang="en-US" sz="4400" dirty="0"/>
              <a:t>EMPLOYABILITY CONFERENCE 2022</a:t>
            </a:r>
          </a:p>
        </p:txBody>
      </p:sp>
      <p:sp>
        <p:nvSpPr>
          <p:cNvPr id="5" name="Subtitle 4"/>
          <p:cNvSpPr>
            <a:spLocks noGrp="1"/>
          </p:cNvSpPr>
          <p:nvPr>
            <p:ph type="subTitle" idx="1"/>
          </p:nvPr>
        </p:nvSpPr>
        <p:spPr>
          <a:xfrm>
            <a:off x="379140" y="767092"/>
            <a:ext cx="11246465" cy="664797"/>
          </a:xfrm>
        </p:spPr>
        <p:txBody>
          <a:bodyPr/>
          <a:lstStyle/>
          <a:p>
            <a:r>
              <a:rPr lang="en-US" dirty="0"/>
              <a:t>Employability: expanding the narrative for a rapidly changing world – continuing the conversation </a:t>
            </a:r>
          </a:p>
        </p:txBody>
      </p:sp>
      <p:pic>
        <p:nvPicPr>
          <p:cNvPr id="8" name="Picture 7" descr="Graphical user interface&#10;&#10;Description automatically generated">
            <a:extLst>
              <a:ext uri="{FF2B5EF4-FFF2-40B4-BE49-F238E27FC236}">
                <a16:creationId xmlns:a16="http://schemas.microsoft.com/office/drawing/2014/main" id="{6193D994-E2FC-46EA-98C1-5039ED753CF3}"/>
              </a:ext>
            </a:extLst>
          </p:cNvPr>
          <p:cNvPicPr>
            <a:picLocks noChangeAspect="1"/>
          </p:cNvPicPr>
          <p:nvPr/>
        </p:nvPicPr>
        <p:blipFill rotWithShape="1">
          <a:blip r:embed="rId3">
            <a:extLst>
              <a:ext uri="{28A0092B-C50C-407E-A947-70E740481C1C}">
                <a14:useLocalDpi xmlns:a14="http://schemas.microsoft.com/office/drawing/2010/main" val="0"/>
              </a:ext>
            </a:extLst>
          </a:blip>
          <a:srcRect l="70358" b="1864"/>
          <a:stretch/>
        </p:blipFill>
        <p:spPr>
          <a:xfrm>
            <a:off x="9721923" y="4480472"/>
            <a:ext cx="2409117" cy="2219834"/>
          </a:xfrm>
          <a:prstGeom prst="rect">
            <a:avLst/>
          </a:prstGeom>
        </p:spPr>
      </p:pic>
      <p:sp>
        <p:nvSpPr>
          <p:cNvPr id="11" name="Subtitle 4">
            <a:extLst>
              <a:ext uri="{FF2B5EF4-FFF2-40B4-BE49-F238E27FC236}">
                <a16:creationId xmlns:a16="http://schemas.microsoft.com/office/drawing/2014/main" id="{78C168D8-B8C7-449A-8A30-645D4DFA25D4}"/>
              </a:ext>
            </a:extLst>
          </p:cNvPr>
          <p:cNvSpPr txBox="1">
            <a:spLocks/>
          </p:cNvSpPr>
          <p:nvPr/>
        </p:nvSpPr>
        <p:spPr>
          <a:xfrm>
            <a:off x="352866" y="1684437"/>
            <a:ext cx="11486268" cy="332399"/>
          </a:xfrm>
          <a:prstGeom prst="rect">
            <a:avLst/>
          </a:prstGeom>
        </p:spPr>
        <p:txBody>
          <a:bodyPr vert="horz" wrap="square" lIns="0" tIns="0" rIns="0" bIns="0" rtlCol="0">
            <a:spAutoFit/>
          </a:bodyPr>
          <a:lstStyle>
            <a:lvl1pPr marL="0" indent="0" algn="l" defTabSz="914354" rtl="0" eaLnBrk="1" latinLnBrk="0" hangingPunct="1">
              <a:lnSpc>
                <a:spcPct val="90000"/>
              </a:lnSpc>
              <a:spcBef>
                <a:spcPts val="1001"/>
              </a:spcBef>
              <a:buFont typeface="Arial" panose="020B0604020202020204" pitchFamily="34" charset="0"/>
              <a:buNone/>
              <a:defRPr sz="2400" kern="1200">
                <a:solidFill>
                  <a:schemeClr val="bg1"/>
                </a:solidFill>
                <a:latin typeface="Montserrat" panose="00000500000000000000" pitchFamily="2" charset="0"/>
                <a:ea typeface="+mn-ea"/>
                <a:cs typeface="+mn-cs"/>
              </a:defRPr>
            </a:lvl1pPr>
            <a:lvl2pPr marL="457177" indent="0" algn="ctr" defTabSz="914354"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54" indent="0" algn="ctr" defTabSz="914354" rtl="0" eaLnBrk="1" latinLnBrk="0" hangingPunct="1">
              <a:lnSpc>
                <a:spcPct val="90000"/>
              </a:lnSpc>
              <a:spcBef>
                <a:spcPts val="500"/>
              </a:spcBef>
              <a:buFont typeface="Arial" panose="020B0604020202020204" pitchFamily="34" charset="0"/>
              <a:buNone/>
              <a:defRPr sz="1801" kern="1200">
                <a:solidFill>
                  <a:schemeClr val="tx1"/>
                </a:solidFill>
                <a:latin typeface="+mn-lt"/>
                <a:ea typeface="+mn-ea"/>
                <a:cs typeface="+mn-cs"/>
              </a:defRPr>
            </a:lvl3pPr>
            <a:lvl4pPr marL="1371531"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09"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886"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063"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240"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417"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22 MARCH 2022</a:t>
            </a:r>
          </a:p>
        </p:txBody>
      </p:sp>
      <p:pic>
        <p:nvPicPr>
          <p:cNvPr id="12" name="Picture 2" descr="Twitter Logo HD Stock Images | Shutterstock">
            <a:extLst>
              <a:ext uri="{FF2B5EF4-FFF2-40B4-BE49-F238E27FC236}">
                <a16:creationId xmlns:a16="http://schemas.microsoft.com/office/drawing/2014/main" id="{BCB8B8E8-1F9E-40C0-8476-4BFA6569E96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659" t="13261" r="14016" b="19270"/>
          <a:stretch/>
        </p:blipFill>
        <p:spPr bwMode="auto">
          <a:xfrm>
            <a:off x="379140" y="2934181"/>
            <a:ext cx="1725195" cy="16043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Title 3">
            <a:extLst>
              <a:ext uri="{FF2B5EF4-FFF2-40B4-BE49-F238E27FC236}">
                <a16:creationId xmlns:a16="http://schemas.microsoft.com/office/drawing/2014/main" id="{E5FB2563-3A20-44AB-AEF4-2849FACC4BB3}"/>
              </a:ext>
            </a:extLst>
          </p:cNvPr>
          <p:cNvSpPr txBox="1">
            <a:spLocks/>
          </p:cNvSpPr>
          <p:nvPr/>
        </p:nvSpPr>
        <p:spPr>
          <a:xfrm>
            <a:off x="2561535" y="2934180"/>
            <a:ext cx="4186785" cy="1661993"/>
          </a:xfrm>
          <a:prstGeom prst="rect">
            <a:avLst/>
          </a:prstGeom>
        </p:spPr>
        <p:txBody>
          <a:bodyPr vert="horz" wrap="square" lIns="0" tIns="0" rIns="0" bIns="0" rtlCol="0" anchor="t" anchorCtr="0">
            <a:spAutoFit/>
          </a:bodyPr>
          <a:lstStyle>
            <a:lvl1pPr algn="l" defTabSz="914354" rtl="0" eaLnBrk="1" latinLnBrk="0" hangingPunct="1">
              <a:lnSpc>
                <a:spcPct val="90000"/>
              </a:lnSpc>
              <a:spcBef>
                <a:spcPct val="0"/>
              </a:spcBef>
              <a:buNone/>
              <a:defRPr sz="4800" b="1" kern="1200">
                <a:solidFill>
                  <a:schemeClr val="bg1"/>
                </a:solidFill>
                <a:latin typeface="Montserrat" panose="00000500000000000000" pitchFamily="2" charset="0"/>
                <a:ea typeface="+mj-ea"/>
                <a:cs typeface="+mj-cs"/>
              </a:defRPr>
            </a:lvl1pPr>
          </a:lstStyle>
          <a:p>
            <a:pPr lvl="0"/>
            <a:r>
              <a:rPr kumimoji="0" lang="en-GB" sz="2400" b="1" i="0" u="none" strike="noStrike" kern="1200" cap="none" spc="0" normalizeH="0" baseline="0" noProof="0" dirty="0">
                <a:ln>
                  <a:noFill/>
                </a:ln>
                <a:solidFill>
                  <a:srgbClr val="FFFFFF"/>
                </a:solidFill>
                <a:effectLst/>
                <a:uLnTx/>
                <a:uFillTx/>
                <a:latin typeface="Montserrat" panose="00000500000000000000" pitchFamily="2" charset="0"/>
                <a:ea typeface="+mj-ea"/>
                <a:cs typeface="+mj-cs"/>
              </a:rPr>
              <a:t>Follow us on </a:t>
            </a:r>
            <a:r>
              <a:rPr lang="en-GB" sz="2400" dirty="0">
                <a:solidFill>
                  <a:srgbClr val="FFFFFF"/>
                </a:solidFill>
              </a:rPr>
              <a:t>Twitter: </a:t>
            </a:r>
          </a:p>
          <a:p>
            <a:pPr lvl="0"/>
            <a:endParaRPr lang="en-GB" sz="2400" dirty="0">
              <a:solidFill>
                <a:srgbClr val="FFFFFF"/>
              </a:solidFill>
            </a:endParaRPr>
          </a:p>
          <a:p>
            <a:pPr lvl="0"/>
            <a:r>
              <a:rPr lang="en-GB" sz="2400" dirty="0">
                <a:solidFill>
                  <a:srgbClr val="FFFFFF"/>
                </a:solidFill>
              </a:rPr>
              <a:t>@OUemployscholar</a:t>
            </a:r>
          </a:p>
          <a:p>
            <a:pPr lvl="0"/>
            <a:endParaRPr lang="en-GB" sz="2400" dirty="0">
              <a:solidFill>
                <a:srgbClr val="FFFFFF"/>
              </a:solidFill>
            </a:endParaRPr>
          </a:p>
          <a:p>
            <a:pPr lvl="0"/>
            <a:r>
              <a:rPr lang="en-GB" sz="2400" dirty="0">
                <a:solidFill>
                  <a:srgbClr val="FFFFFF"/>
                </a:solidFill>
              </a:rPr>
              <a:t>#OUemployconf2022</a:t>
            </a:r>
            <a:r>
              <a:rPr kumimoji="0" lang="en-GB" sz="2400" b="1" i="0" u="none" strike="noStrike" kern="1200" cap="none" spc="0" normalizeH="0" baseline="0" noProof="0" dirty="0">
                <a:ln>
                  <a:noFill/>
                </a:ln>
                <a:solidFill>
                  <a:srgbClr val="FFFFFF"/>
                </a:solidFill>
                <a:effectLst/>
                <a:uLnTx/>
                <a:uFillTx/>
                <a:latin typeface="Montserrat" panose="00000500000000000000" pitchFamily="2" charset="0"/>
                <a:ea typeface="+mj-ea"/>
                <a:cs typeface="+mj-cs"/>
              </a:rPr>
              <a:t> </a:t>
            </a:r>
          </a:p>
        </p:txBody>
      </p:sp>
      <p:sp>
        <p:nvSpPr>
          <p:cNvPr id="9" name="Subtitle 4">
            <a:extLst>
              <a:ext uri="{FF2B5EF4-FFF2-40B4-BE49-F238E27FC236}">
                <a16:creationId xmlns:a16="http://schemas.microsoft.com/office/drawing/2014/main" id="{A7393903-B5C3-4C31-A55A-2D49AFA8E917}"/>
              </a:ext>
            </a:extLst>
          </p:cNvPr>
          <p:cNvSpPr txBox="1">
            <a:spLocks/>
          </p:cNvSpPr>
          <p:nvPr/>
        </p:nvSpPr>
        <p:spPr>
          <a:xfrm>
            <a:off x="379141" y="5590389"/>
            <a:ext cx="5621065" cy="664797"/>
          </a:xfrm>
          <a:prstGeom prst="rect">
            <a:avLst/>
          </a:prstGeom>
        </p:spPr>
        <p:txBody>
          <a:bodyPr vert="horz" wrap="square" lIns="0" tIns="0" rIns="0" bIns="0" rtlCol="0">
            <a:spAutoFit/>
          </a:bodyPr>
          <a:lstStyle>
            <a:lvl1pPr marL="0" indent="0" algn="l" defTabSz="914354" rtl="0" eaLnBrk="1" latinLnBrk="0" hangingPunct="1">
              <a:lnSpc>
                <a:spcPct val="90000"/>
              </a:lnSpc>
              <a:spcBef>
                <a:spcPts val="1001"/>
              </a:spcBef>
              <a:buFont typeface="Arial" panose="020B0604020202020204" pitchFamily="34" charset="0"/>
              <a:buNone/>
              <a:defRPr sz="2400" kern="1200">
                <a:solidFill>
                  <a:schemeClr val="bg1"/>
                </a:solidFill>
                <a:latin typeface="Montserrat" panose="00000500000000000000" pitchFamily="2" charset="0"/>
                <a:ea typeface="+mn-ea"/>
                <a:cs typeface="+mn-cs"/>
              </a:defRPr>
            </a:lvl1pPr>
            <a:lvl2pPr marL="457177" indent="0" algn="ctr" defTabSz="914354"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54" indent="0" algn="ctr" defTabSz="914354" rtl="0" eaLnBrk="1" latinLnBrk="0" hangingPunct="1">
              <a:lnSpc>
                <a:spcPct val="90000"/>
              </a:lnSpc>
              <a:spcBef>
                <a:spcPts val="500"/>
              </a:spcBef>
              <a:buFont typeface="Arial" panose="020B0604020202020204" pitchFamily="34" charset="0"/>
              <a:buNone/>
              <a:defRPr sz="1801" kern="1200">
                <a:solidFill>
                  <a:schemeClr val="tx1"/>
                </a:solidFill>
                <a:latin typeface="+mn-lt"/>
                <a:ea typeface="+mn-ea"/>
                <a:cs typeface="+mn-cs"/>
              </a:defRPr>
            </a:lvl3pPr>
            <a:lvl4pPr marL="1371531"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09"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886"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063"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240"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417"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All poster presentations can be viewed on the conference website</a:t>
            </a:r>
          </a:p>
        </p:txBody>
      </p:sp>
    </p:spTree>
    <p:extLst>
      <p:ext uri="{BB962C8B-B14F-4D97-AF65-F5344CB8AC3E}">
        <p14:creationId xmlns:p14="http://schemas.microsoft.com/office/powerpoint/2010/main" val="2055781353"/>
      </p:ext>
    </p:extLst>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3E3C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B3B23-129C-4608-8F3F-705D9F88C82B}"/>
              </a:ext>
            </a:extLst>
          </p:cNvPr>
          <p:cNvSpPr>
            <a:spLocks noGrp="1"/>
          </p:cNvSpPr>
          <p:nvPr>
            <p:ph type="title"/>
          </p:nvPr>
        </p:nvSpPr>
        <p:spPr>
          <a:xfrm>
            <a:off x="838200" y="365125"/>
            <a:ext cx="10515600" cy="566053"/>
          </a:xfrm>
          <a:solidFill>
            <a:schemeClr val="accent4">
              <a:lumMod val="40000"/>
              <a:lumOff val="60000"/>
            </a:schemeClr>
          </a:solidFill>
          <a:effectLst>
            <a:outerShdw blurRad="50800" dist="38100" dir="2700000" algn="tl" rotWithShape="0">
              <a:prstClr val="black">
                <a:alpha val="40000"/>
              </a:prstClr>
            </a:outerShdw>
          </a:effectLst>
        </p:spPr>
        <p:txBody>
          <a:bodyPr>
            <a:normAutofit fontScale="90000"/>
          </a:bodyPr>
          <a:lstStyle/>
          <a:p>
            <a:r>
              <a:rPr lang="en-US" sz="2000" b="1" dirty="0">
                <a:ln w="3175">
                  <a:noFill/>
                </a:ln>
                <a:solidFill>
                  <a:srgbClr val="C00000"/>
                </a:solidFill>
                <a:latin typeface="Calibri" panose="020F0502020204030204" pitchFamily="34" charset="0"/>
                <a:ea typeface="Bangla MN" charset="0"/>
                <a:cs typeface="Calibri" panose="020F0502020204030204" pitchFamily="34" charset="0"/>
              </a:rPr>
              <a:t>How higher education institutions (HEIs) create alliances with small &amp; medium enterprises (SMEs)</a:t>
            </a:r>
            <a:br>
              <a:rPr lang="en-US" b="1" dirty="0">
                <a:ln w="3175">
                  <a:noFill/>
                </a:ln>
                <a:solidFill>
                  <a:srgbClr val="C00000"/>
                </a:solidFill>
                <a:latin typeface="Calibri" panose="020F0502020204030204" pitchFamily="34" charset="0"/>
                <a:ea typeface="Bangla MN" charset="0"/>
                <a:cs typeface="Calibri" panose="020F0502020204030204" pitchFamily="34" charset="0"/>
              </a:rPr>
            </a:br>
            <a:r>
              <a:rPr lang="en-US" sz="1800" b="1" dirty="0">
                <a:latin typeface="Calibri" panose="020F0502020204030204" pitchFamily="34" charset="0"/>
                <a:ea typeface="Bangla MN" charset="0"/>
                <a:cs typeface="Calibri" panose="020F0502020204030204" pitchFamily="34" charset="0"/>
              </a:rPr>
              <a:t>Katie McAllister: </a:t>
            </a:r>
            <a:r>
              <a:rPr lang="en-US" sz="1800" dirty="0">
                <a:latin typeface="Calibri" panose="020F0502020204030204" pitchFamily="34" charset="0"/>
                <a:cs typeface="Calibri" panose="020F0502020204030204" pitchFamily="34" charset="0"/>
              </a:rPr>
              <a:t>HE Manager Business &amp; Education, and EdD doctorate researcher, University </a:t>
            </a:r>
            <a:r>
              <a:rPr lang="en-US" sz="1800" dirty="0">
                <a:latin typeface="Calibri" panose="020F0502020204030204" pitchFamily="34" charset="0"/>
                <a:ea typeface="Bangla MN" charset="0"/>
                <a:cs typeface="Calibri" panose="020F0502020204030204" pitchFamily="34" charset="0"/>
              </a:rPr>
              <a:t>Centre Peterborough</a:t>
            </a:r>
            <a:endParaRPr lang="en-GB"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FBFC3B5D-2750-44D3-84C7-AD261A35F1F2}"/>
              </a:ext>
            </a:extLst>
          </p:cNvPr>
          <p:cNvSpPr>
            <a:spLocks noGrp="1"/>
          </p:cNvSpPr>
          <p:nvPr>
            <p:ph idx="1"/>
          </p:nvPr>
        </p:nvSpPr>
        <p:spPr>
          <a:xfrm>
            <a:off x="429208" y="1138334"/>
            <a:ext cx="5327780" cy="2024743"/>
          </a:xfrm>
          <a:solidFill>
            <a:schemeClr val="accent4">
              <a:lumMod val="20000"/>
              <a:lumOff val="80000"/>
            </a:schemeClr>
          </a:solidFill>
          <a:effectLst>
            <a:outerShdw blurRad="50800" dist="38100" dir="2700000" algn="tl" rotWithShape="0">
              <a:prstClr val="black">
                <a:alpha val="40000"/>
              </a:prstClr>
            </a:outerShdw>
          </a:effectLst>
        </p:spPr>
        <p:txBody>
          <a:bodyPr>
            <a:normAutofit fontScale="77500" lnSpcReduction="20000"/>
          </a:bodyPr>
          <a:lstStyle/>
          <a:p>
            <a:pPr marL="0" indent="0">
              <a:buNone/>
            </a:pPr>
            <a:r>
              <a:rPr lang="en-GB" sz="2300" b="1" u="sng" dirty="0">
                <a:ln w="3175">
                  <a:noFill/>
                </a:ln>
                <a:solidFill>
                  <a:srgbClr val="C00000"/>
                </a:solidFill>
                <a:latin typeface="Calibri" panose="020F0502020204030204" pitchFamily="34" charset="0"/>
                <a:cs typeface="Calibri" panose="020F0502020204030204" pitchFamily="34" charset="0"/>
              </a:rPr>
              <a:t>Introduction</a:t>
            </a:r>
          </a:p>
          <a:p>
            <a:pPr marL="0" indent="0">
              <a:buNone/>
            </a:pPr>
            <a:r>
              <a:rPr lang="en-GB" sz="2100" dirty="0">
                <a:latin typeface="Calibri" panose="020F0502020204030204" pitchFamily="34" charset="0"/>
                <a:cs typeface="Calibri" panose="020F0502020204030204" pitchFamily="34" charset="0"/>
              </a:rPr>
              <a:t>HEIs wishing to support graduates’ outcomes, employability opportunities, entrepreneurship and their local economy must forge links with business and, in particular, SMEs.  </a:t>
            </a:r>
          </a:p>
          <a:p>
            <a:pPr marL="0" indent="0">
              <a:buNone/>
            </a:pPr>
            <a:r>
              <a:rPr lang="en-GB" sz="2100" dirty="0">
                <a:latin typeface="Calibri" panose="020F0502020204030204" pitchFamily="34" charset="0"/>
                <a:cs typeface="Calibri" panose="020F0502020204030204" pitchFamily="34" charset="0"/>
              </a:rPr>
              <a:t>The current practices being introduced by individual HEIs to survive and develop in this competitive market whilst meeting state- and local-initiated requirements, are still being developed, leaving many HEIs or HEI schools grappling with how to enact this expectation. </a:t>
            </a:r>
            <a:endParaRPr lang="en-GB" sz="2400" dirty="0">
              <a:latin typeface="Calibri" panose="020F0502020204030204" pitchFamily="34" charset="0"/>
              <a:cs typeface="Calibri" panose="020F0502020204030204" pitchFamily="34" charset="0"/>
            </a:endParaRPr>
          </a:p>
        </p:txBody>
      </p:sp>
      <p:sp>
        <p:nvSpPr>
          <p:cNvPr id="4" name="Content Placeholder 2">
            <a:extLst>
              <a:ext uri="{FF2B5EF4-FFF2-40B4-BE49-F238E27FC236}">
                <a16:creationId xmlns:a16="http://schemas.microsoft.com/office/drawing/2014/main" id="{AACDA2CE-8E49-4789-B175-5AC3386C40D7}"/>
              </a:ext>
            </a:extLst>
          </p:cNvPr>
          <p:cNvSpPr txBox="1">
            <a:spLocks/>
          </p:cNvSpPr>
          <p:nvPr/>
        </p:nvSpPr>
        <p:spPr>
          <a:xfrm>
            <a:off x="429208" y="3370233"/>
            <a:ext cx="5393094" cy="3425561"/>
          </a:xfrm>
          <a:prstGeom prst="rect">
            <a:avLst/>
          </a:prstGeom>
          <a:solidFill>
            <a:schemeClr val="accent4">
              <a:lumMod val="20000"/>
              <a:lumOff val="80000"/>
            </a:schemeClr>
          </a:solidFill>
          <a:effectLst>
            <a:outerShdw blurRad="50800" dist="38100" dir="2700000" algn="tl" rotWithShape="0">
              <a:prstClr val="black">
                <a:alpha val="40000"/>
              </a:prstClr>
            </a:outerShdw>
          </a:effectLst>
        </p:spPr>
        <p:txBody>
          <a:bodyPr vert="horz" lIns="91440" tIns="45720" rIns="91440" bIns="45720" rtlCol="0">
            <a:normAutofit fontScale="77500" lnSpcReduction="20000"/>
          </a:bodyPr>
          <a:lstStyle>
            <a:lvl1pPr indent="0">
              <a:lnSpc>
                <a:spcPct val="90000"/>
              </a:lnSpc>
              <a:spcBef>
                <a:spcPts val="1000"/>
              </a:spcBef>
              <a:buFont typeface="Arial" panose="020B0604020202020204" pitchFamily="34" charset="0"/>
              <a:buNone/>
              <a:defRPr sz="2300" b="1" u="sng">
                <a:ln w="3175">
                  <a:noFill/>
                </a:ln>
                <a:solidFill>
                  <a:srgbClr val="C00000"/>
                </a:solidFill>
                <a:latin typeface="Bangla MN"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300" b="1" i="0" u="sng" strike="noStrike" kern="1200" cap="none" spc="0" normalizeH="0" baseline="0" noProof="0" dirty="0">
                <a:ln w="3175">
                  <a:noFill/>
                </a:ln>
                <a:solidFill>
                  <a:srgbClr val="C00000"/>
                </a:solidFill>
                <a:effectLst/>
                <a:uLnTx/>
                <a:uFillTx/>
                <a:latin typeface="Calibri" panose="020F0502020204030204" pitchFamily="34" charset="0"/>
                <a:ea typeface="+mn-ea"/>
                <a:cs typeface="Calibri" panose="020F0502020204030204" pitchFamily="34" charset="0"/>
              </a:rPr>
              <a:t>Research design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dirty="0">
                <a:ln w="3175">
                  <a:noFill/>
                </a:ln>
                <a:solidFill>
                  <a:prstClr val="black"/>
                </a:solidFill>
                <a:effectLst/>
                <a:uLnTx/>
                <a:uFillTx/>
                <a:latin typeface="Calibri" panose="020F0502020204030204" pitchFamily="34" charset="0"/>
                <a:ea typeface="+mn-ea"/>
                <a:cs typeface="Calibri" panose="020F0502020204030204" pitchFamily="34" charset="0"/>
              </a:rPr>
              <a:t>Ontology</a:t>
            </a:r>
            <a:r>
              <a:rPr kumimoji="0" lang="en-GB" sz="1800" b="0" i="0" u="none" strike="noStrike" kern="1200" cap="none" spc="0" normalizeH="0" baseline="0" noProof="0" dirty="0">
                <a:ln w="3175">
                  <a:noFill/>
                </a:ln>
                <a:solidFill>
                  <a:prstClr val="black"/>
                </a:solidFill>
                <a:effectLst/>
                <a:uLnTx/>
                <a:uFillTx/>
                <a:latin typeface="Calibri" panose="020F0502020204030204" pitchFamily="34" charset="0"/>
                <a:ea typeface="+mn-ea"/>
                <a:cs typeface="Calibri" panose="020F0502020204030204" pitchFamily="34" charset="0"/>
              </a:rPr>
              <a:t>: Interpretivism; </a:t>
            </a:r>
            <a:r>
              <a:rPr kumimoji="0" lang="en-GB" sz="1800" b="1" i="0" u="none" strike="noStrike" kern="1200" cap="none" spc="0" normalizeH="0" baseline="0" noProof="0" dirty="0">
                <a:ln w="3175">
                  <a:noFill/>
                </a:ln>
                <a:solidFill>
                  <a:prstClr val="black"/>
                </a:solidFill>
                <a:effectLst/>
                <a:uLnTx/>
                <a:uFillTx/>
                <a:latin typeface="Calibri" panose="020F0502020204030204" pitchFamily="34" charset="0"/>
                <a:ea typeface="+mn-ea"/>
                <a:cs typeface="Calibri" panose="020F0502020204030204" pitchFamily="34" charset="0"/>
              </a:rPr>
              <a:t>Epistemology</a:t>
            </a:r>
            <a:r>
              <a:rPr kumimoji="0" lang="en-GB" sz="1800" b="0" i="0" u="none" strike="noStrike" kern="1200" cap="none" spc="0" normalizeH="0" baseline="0" noProof="0" dirty="0">
                <a:ln w="3175">
                  <a:noFill/>
                </a:ln>
                <a:solidFill>
                  <a:prstClr val="black"/>
                </a:solidFill>
                <a:effectLst/>
                <a:uLnTx/>
                <a:uFillTx/>
                <a:latin typeface="Calibri" panose="020F0502020204030204" pitchFamily="34" charset="0"/>
                <a:ea typeface="+mn-ea"/>
                <a:cs typeface="Calibri" panose="020F0502020204030204" pitchFamily="34" charset="0"/>
              </a:rPr>
              <a:t>: Subjectivism</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dirty="0">
                <a:ln w="3175">
                  <a:noFill/>
                </a:ln>
                <a:solidFill>
                  <a:prstClr val="black"/>
                </a:solidFill>
                <a:effectLst/>
                <a:uLnTx/>
                <a:uFillTx/>
                <a:latin typeface="Calibri" panose="020F0502020204030204" pitchFamily="34" charset="0"/>
                <a:ea typeface="+mn-ea"/>
                <a:cs typeface="Calibri" panose="020F0502020204030204" pitchFamily="34" charset="0"/>
              </a:rPr>
              <a:t>Methodology</a:t>
            </a:r>
            <a:r>
              <a:rPr kumimoji="0" lang="en-GB" sz="1800" b="0" i="0" u="none" strike="noStrike" kern="1200" cap="none" spc="0" normalizeH="0" baseline="0" noProof="0" dirty="0">
                <a:ln w="3175">
                  <a:noFill/>
                </a:ln>
                <a:solidFill>
                  <a:prstClr val="black"/>
                </a:solidFill>
                <a:effectLst/>
                <a:uLnTx/>
                <a:uFillTx/>
                <a:latin typeface="Calibri" panose="020F0502020204030204" pitchFamily="34" charset="0"/>
                <a:ea typeface="+mn-ea"/>
                <a:cs typeface="Calibri" panose="020F0502020204030204" pitchFamily="34" charset="0"/>
              </a:rPr>
              <a:t>: Case study (Yin, 2003)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dirty="0">
                <a:ln w="3175">
                  <a:noFill/>
                </a:ln>
                <a:solidFill>
                  <a:prstClr val="black"/>
                </a:solidFill>
                <a:effectLst/>
                <a:uLnTx/>
                <a:uFillTx/>
                <a:latin typeface="Calibri" panose="020F0502020204030204" pitchFamily="34" charset="0"/>
                <a:ea typeface="+mn-ea"/>
                <a:cs typeface="Calibri" panose="020F0502020204030204" pitchFamily="34" charset="0"/>
              </a:rPr>
              <a:t>Participants</a:t>
            </a:r>
            <a:r>
              <a:rPr kumimoji="0" lang="en-GB" sz="1800" b="0" i="0" u="none" strike="noStrike" kern="1200" cap="none" spc="0" normalizeH="0" baseline="0" noProof="0" dirty="0">
                <a:ln w="3175">
                  <a:noFill/>
                </a:ln>
                <a:solidFill>
                  <a:prstClr val="black"/>
                </a:solidFill>
                <a:effectLst/>
                <a:uLnTx/>
                <a:uFillTx/>
                <a:latin typeface="Calibri" panose="020F0502020204030204" pitchFamily="34" charset="0"/>
                <a:ea typeface="+mn-ea"/>
                <a:cs typeface="Calibri" panose="020F0502020204030204" pitchFamily="34" charset="0"/>
              </a:rPr>
              <a:t>: The 16 Office of Students Challenge Fund recipients across England; local business networks e.g. Chamber of Commerce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dirty="0">
                <a:ln w="3175">
                  <a:noFill/>
                </a:ln>
                <a:solidFill>
                  <a:prstClr val="black"/>
                </a:solidFill>
                <a:effectLst/>
                <a:uLnTx/>
                <a:uFillTx/>
                <a:latin typeface="Calibri" panose="020F0502020204030204" pitchFamily="34" charset="0"/>
                <a:ea typeface="+mn-ea"/>
                <a:cs typeface="Calibri" panose="020F0502020204030204" pitchFamily="34" charset="0"/>
              </a:rPr>
              <a:t>Method</a:t>
            </a:r>
            <a:r>
              <a:rPr kumimoji="0" lang="en-GB" sz="1800" b="0" i="0" u="none" strike="noStrike" kern="1200" cap="none" spc="0" normalizeH="0" baseline="0" noProof="0" dirty="0">
                <a:ln w="3175">
                  <a:noFill/>
                </a:ln>
                <a:solidFill>
                  <a:prstClr val="black"/>
                </a:solidFill>
                <a:effectLst/>
                <a:uLnTx/>
                <a:uFillTx/>
                <a:latin typeface="Calibri" panose="020F0502020204030204" pitchFamily="34" charset="0"/>
                <a:ea typeface="+mn-ea"/>
                <a:cs typeface="Calibri" panose="020F0502020204030204" pitchFamily="34" charset="0"/>
              </a:rPr>
              <a:t>: </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w="3175">
                  <a:noFill/>
                </a:ln>
                <a:solidFill>
                  <a:prstClr val="black"/>
                </a:solidFill>
                <a:effectLst/>
                <a:uLnTx/>
                <a:uFillTx/>
                <a:latin typeface="Calibri" panose="020F0502020204030204" pitchFamily="34" charset="0"/>
                <a:ea typeface="+mn-ea"/>
                <a:cs typeface="Calibri" panose="020F0502020204030204" pitchFamily="34" charset="0"/>
              </a:rPr>
              <a:t>Document review  of HEI documents in the public domain</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w="3175">
                  <a:noFill/>
                </a:ln>
                <a:solidFill>
                  <a:prstClr val="black"/>
                </a:solidFill>
                <a:effectLst/>
                <a:uLnTx/>
                <a:uFillTx/>
                <a:latin typeface="Calibri" panose="020F0502020204030204" pitchFamily="34" charset="0"/>
                <a:ea typeface="+mn-ea"/>
                <a:cs typeface="Calibri" panose="020F0502020204030204" pitchFamily="34" charset="0"/>
              </a:rPr>
              <a:t>Questionnaires with HEI staff within employer engagement roles</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w="3175">
                  <a:noFill/>
                </a:ln>
                <a:solidFill>
                  <a:prstClr val="black"/>
                </a:solidFill>
                <a:effectLst/>
                <a:uLnTx/>
                <a:uFillTx/>
                <a:latin typeface="Calibri" panose="020F0502020204030204" pitchFamily="34" charset="0"/>
                <a:ea typeface="+mn-ea"/>
                <a:cs typeface="Calibri" panose="020F0502020204030204" pitchFamily="34" charset="0"/>
              </a:rPr>
              <a:t>Semi-structured interviews with HEI staff within employer engagement roles</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w="3175">
                  <a:noFill/>
                </a:ln>
                <a:solidFill>
                  <a:prstClr val="black"/>
                </a:solidFill>
                <a:effectLst/>
                <a:uLnTx/>
                <a:uFillTx/>
                <a:latin typeface="Calibri" panose="020F0502020204030204" pitchFamily="34" charset="0"/>
                <a:ea typeface="+mn-ea"/>
                <a:cs typeface="Calibri" panose="020F0502020204030204" pitchFamily="34" charset="0"/>
              </a:rPr>
              <a:t>Questionnaires with SMEs within the region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dirty="0">
                <a:ln w="3175">
                  <a:noFill/>
                </a:ln>
                <a:solidFill>
                  <a:prstClr val="black"/>
                </a:solidFill>
                <a:effectLst/>
                <a:uLnTx/>
                <a:uFillTx/>
                <a:latin typeface="Calibri" panose="020F0502020204030204" pitchFamily="34" charset="0"/>
                <a:ea typeface="+mn-ea"/>
                <a:cs typeface="Calibri" panose="020F0502020204030204" pitchFamily="34" charset="0"/>
              </a:rPr>
              <a:t>Ethics</a:t>
            </a:r>
            <a:r>
              <a:rPr kumimoji="0" lang="en-GB" sz="1800" b="0" i="0" u="none" strike="noStrike" kern="1200" cap="none" spc="0" normalizeH="0" baseline="0" noProof="0" dirty="0">
                <a:ln w="3175">
                  <a:noFill/>
                </a:ln>
                <a:solidFill>
                  <a:prstClr val="black"/>
                </a:solidFill>
                <a:effectLst/>
                <a:uLnTx/>
                <a:uFillTx/>
                <a:latin typeface="Calibri" panose="020F0502020204030204" pitchFamily="34" charset="0"/>
                <a:ea typeface="+mn-ea"/>
                <a:cs typeface="Calibri" panose="020F0502020204030204" pitchFamily="34" charset="0"/>
              </a:rPr>
              <a:t>: approval granted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dirty="0">
                <a:ln w="3175">
                  <a:noFill/>
                </a:ln>
                <a:solidFill>
                  <a:prstClr val="black"/>
                </a:solidFill>
                <a:effectLst/>
                <a:uLnTx/>
                <a:uFillTx/>
                <a:latin typeface="Calibri" panose="020F0502020204030204" pitchFamily="34" charset="0"/>
                <a:ea typeface="+mn-ea"/>
                <a:cs typeface="Calibri" panose="020F0502020204030204" pitchFamily="34" charset="0"/>
              </a:rPr>
              <a:t>Pilot</a:t>
            </a:r>
            <a:r>
              <a:rPr kumimoji="0" lang="en-GB" sz="1800" b="0" i="0" u="none" strike="noStrike" kern="1200" cap="none" spc="0" normalizeH="0" baseline="0" noProof="0" dirty="0">
                <a:ln w="3175">
                  <a:noFill/>
                </a:ln>
                <a:solidFill>
                  <a:prstClr val="black"/>
                </a:solidFill>
                <a:effectLst/>
                <a:uLnTx/>
                <a:uFillTx/>
                <a:latin typeface="Calibri" panose="020F0502020204030204" pitchFamily="34" charset="0"/>
                <a:ea typeface="+mn-ea"/>
                <a:cs typeface="Calibri" panose="020F0502020204030204" pitchFamily="34" charset="0"/>
              </a:rPr>
              <a:t>: With Further Education (FE) colleges &amp; business representative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b="1" i="0" u="sng" strike="noStrike" kern="1200" cap="none" spc="0" normalizeH="0" baseline="0" noProof="0" dirty="0">
              <a:ln w="3175">
                <a:noFill/>
              </a:ln>
              <a:solidFill>
                <a:prstClr val="black"/>
              </a:solidFill>
              <a:effectLst/>
              <a:uLnTx/>
              <a:uFillTx/>
              <a:latin typeface="Bangla MN"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600" b="1" i="0" u="sng" strike="noStrike" kern="1200" cap="none" spc="0" normalizeH="0" baseline="0" noProof="0" dirty="0">
              <a:ln w="3175">
                <a:noFill/>
              </a:ln>
              <a:solidFill>
                <a:prstClr val="black"/>
              </a:solidFill>
              <a:effectLst/>
              <a:uLnTx/>
              <a:uFillTx/>
              <a:latin typeface="Bangla MN"/>
              <a:ea typeface="+mn-ea"/>
              <a:cs typeface="+mn-cs"/>
            </a:endParaRPr>
          </a:p>
        </p:txBody>
      </p:sp>
      <p:sp>
        <p:nvSpPr>
          <p:cNvPr id="5" name="Content Placeholder 2">
            <a:extLst>
              <a:ext uri="{FF2B5EF4-FFF2-40B4-BE49-F238E27FC236}">
                <a16:creationId xmlns:a16="http://schemas.microsoft.com/office/drawing/2014/main" id="{DBD9B3CD-3D68-4984-B8D1-F5159C2AFBBD}"/>
              </a:ext>
            </a:extLst>
          </p:cNvPr>
          <p:cNvSpPr txBox="1">
            <a:spLocks/>
          </p:cNvSpPr>
          <p:nvPr/>
        </p:nvSpPr>
        <p:spPr>
          <a:xfrm>
            <a:off x="6095999" y="2931240"/>
            <a:ext cx="5666791" cy="3864554"/>
          </a:xfrm>
          <a:prstGeom prst="rect">
            <a:avLst/>
          </a:prstGeom>
          <a:solidFill>
            <a:schemeClr val="accent4">
              <a:lumMod val="20000"/>
              <a:lumOff val="80000"/>
            </a:schemeClr>
          </a:solidFill>
          <a:effectLst>
            <a:outerShdw blurRad="50800" dist="38100" dir="2700000" algn="tl" rotWithShape="0">
              <a:prstClr val="black">
                <a:alpha val="40000"/>
              </a:prstClr>
            </a:outerShdw>
          </a:effec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sng" strike="noStrike" kern="1200" cap="none" spc="0" normalizeH="0" baseline="0" noProof="0" dirty="0">
                <a:ln w="3175">
                  <a:noFill/>
                </a:ln>
                <a:solidFill>
                  <a:srgbClr val="C00000"/>
                </a:solidFill>
                <a:effectLst/>
                <a:uLnTx/>
                <a:uFillTx/>
                <a:latin typeface="Calibri" panose="020F0502020204030204" pitchFamily="34" charset="0"/>
                <a:ea typeface="+mn-ea"/>
                <a:cs typeface="Calibri" panose="020F0502020204030204" pitchFamily="34" charset="0"/>
              </a:rPr>
              <a:t>Theoretical framework</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b="1" i="0" u="sng" strike="noStrike" kern="1200" cap="none" spc="0" normalizeH="0" baseline="0" noProof="0" dirty="0">
              <a:ln w="3175">
                <a:noFill/>
              </a:ln>
              <a:solidFill>
                <a:srgbClr val="C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 name="Content Placeholder 2">
            <a:extLst>
              <a:ext uri="{FF2B5EF4-FFF2-40B4-BE49-F238E27FC236}">
                <a16:creationId xmlns:a16="http://schemas.microsoft.com/office/drawing/2014/main" id="{D0E357CF-21A2-43E0-87EC-D3540AE4AC0A}"/>
              </a:ext>
            </a:extLst>
          </p:cNvPr>
          <p:cNvSpPr txBox="1">
            <a:spLocks/>
          </p:cNvSpPr>
          <p:nvPr/>
        </p:nvSpPr>
        <p:spPr>
          <a:xfrm>
            <a:off x="6096000" y="1138336"/>
            <a:ext cx="5666792" cy="1576872"/>
          </a:xfrm>
          <a:prstGeom prst="rect">
            <a:avLst/>
          </a:prstGeom>
          <a:solidFill>
            <a:schemeClr val="accent4">
              <a:lumMod val="20000"/>
              <a:lumOff val="80000"/>
            </a:schemeClr>
          </a:solidFill>
          <a:effectLst>
            <a:outerShdw blurRad="50800" dist="38100" dir="2700000" algn="tl" rotWithShape="0">
              <a:prstClr val="black">
                <a:alpha val="40000"/>
              </a:prstClr>
            </a:outerShdw>
          </a:effectLst>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900" b="1" i="0" u="sng" strike="noStrike" kern="1200" cap="none" spc="0" normalizeH="0" baseline="0" noProof="0" dirty="0">
                <a:ln w="3175">
                  <a:noFill/>
                </a:ln>
                <a:solidFill>
                  <a:srgbClr val="C00000"/>
                </a:solidFill>
                <a:effectLst/>
                <a:uLnTx/>
                <a:uFillTx/>
                <a:latin typeface="Calibri" panose="020F0502020204030204" pitchFamily="34" charset="0"/>
                <a:ea typeface="+mn-ea"/>
                <a:cs typeface="Calibri" panose="020F0502020204030204" pitchFamily="34" charset="0"/>
              </a:rPr>
              <a:t>Study purpose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To develop an effective conceptual framework of HEI-SME alliance creation for HEIs that provides theoretical and empirical basis for the future development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Main research question (RQ): </a:t>
            </a:r>
            <a:r>
              <a:rPr kumimoji="0" lang="en-GB"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What conclusions can be drawn to develop a conceptual framework regarding how HEIs create alliances with SMEs? </a:t>
            </a:r>
          </a:p>
        </p:txBody>
      </p:sp>
      <p:pic>
        <p:nvPicPr>
          <p:cNvPr id="9" name="Picture 8">
            <a:extLst>
              <a:ext uri="{FF2B5EF4-FFF2-40B4-BE49-F238E27FC236}">
                <a16:creationId xmlns:a16="http://schemas.microsoft.com/office/drawing/2014/main" id="{11DF828D-DD41-445F-957D-77559EDDF02C}"/>
              </a:ext>
            </a:extLst>
          </p:cNvPr>
          <p:cNvPicPr>
            <a:picLocks noChangeAspect="1"/>
          </p:cNvPicPr>
          <p:nvPr/>
        </p:nvPicPr>
        <p:blipFill>
          <a:blip r:embed="rId2"/>
          <a:stretch>
            <a:fillRect/>
          </a:stretch>
        </p:blipFill>
        <p:spPr>
          <a:xfrm>
            <a:off x="6135731" y="3369823"/>
            <a:ext cx="2488865" cy="2349841"/>
          </a:xfrm>
          <a:prstGeom prst="rect">
            <a:avLst/>
          </a:prstGeom>
        </p:spPr>
      </p:pic>
      <p:sp>
        <p:nvSpPr>
          <p:cNvPr id="10" name="TextBox 9">
            <a:extLst>
              <a:ext uri="{FF2B5EF4-FFF2-40B4-BE49-F238E27FC236}">
                <a16:creationId xmlns:a16="http://schemas.microsoft.com/office/drawing/2014/main" id="{9FAF9575-5634-42B6-8833-22881EDC792A}"/>
              </a:ext>
            </a:extLst>
          </p:cNvPr>
          <p:cNvSpPr txBox="1"/>
          <p:nvPr/>
        </p:nvSpPr>
        <p:spPr>
          <a:xfrm>
            <a:off x="8761445" y="2979775"/>
            <a:ext cx="3001347" cy="3816429"/>
          </a:xfrm>
          <a:prstGeom prst="rect">
            <a:avLst/>
          </a:prstGeom>
          <a:solidFill>
            <a:schemeClr val="accent4">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The literature review indicated 9 thematic elements linked to the HEI-SME alliance creation yet there is no current research considering the wider HEI-SME alliance creation elements to support those HEIs new to the creation of alliances with SMEs.</a:t>
            </a: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The HEI-SME phenomena is complex, linking multiple disciplines from which I have identified a pattern of representative integral elements (Mishler, 1990).</a:t>
            </a:r>
            <a:endParaRPr kumimoji="0" lang="en-GB" sz="1800" b="0" i="0" u="none" strike="noStrike" kern="1200" cap="none" spc="0" normalizeH="0" baseline="0" noProof="0" dirty="0">
              <a:ln>
                <a:noFill/>
              </a:ln>
              <a:solidFill>
                <a:prstClr val="black"/>
              </a:solidFill>
              <a:effectLst/>
              <a:uLnTx/>
              <a:uFillTx/>
              <a:latin typeface="Myriad Pro"/>
              <a:ea typeface="+mn-ea"/>
              <a:cs typeface="+mn-cs"/>
            </a:endParaRPr>
          </a:p>
        </p:txBody>
      </p:sp>
      <p:sp>
        <p:nvSpPr>
          <p:cNvPr id="11" name="TextBox 10">
            <a:extLst>
              <a:ext uri="{FF2B5EF4-FFF2-40B4-BE49-F238E27FC236}">
                <a16:creationId xmlns:a16="http://schemas.microsoft.com/office/drawing/2014/main" id="{1FF8AC1A-3F89-48EE-95FE-41BA3426B1AB}"/>
              </a:ext>
            </a:extLst>
          </p:cNvPr>
          <p:cNvSpPr txBox="1"/>
          <p:nvPr/>
        </p:nvSpPr>
        <p:spPr>
          <a:xfrm>
            <a:off x="6095999" y="5857075"/>
            <a:ext cx="2665443" cy="9387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Figure 1: Theoretical conceptual framework (TCF) of HEI-SME alliance creation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Author</a:t>
            </a:r>
            <a:r>
              <a:rPr kumimoji="0" lang="en-GB"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Katie McAllister.  Not to be copied or shared without author’s permission.</a:t>
            </a:r>
          </a:p>
        </p:txBody>
      </p:sp>
      <p:pic>
        <p:nvPicPr>
          <p:cNvPr id="12" name="Picture 11">
            <a:extLst>
              <a:ext uri="{FF2B5EF4-FFF2-40B4-BE49-F238E27FC236}">
                <a16:creationId xmlns:a16="http://schemas.microsoft.com/office/drawing/2014/main" id="{2103B4DC-061B-45B9-A013-05C4E88F9731}"/>
              </a:ext>
            </a:extLst>
          </p:cNvPr>
          <p:cNvPicPr>
            <a:picLocks noChangeAspect="1"/>
          </p:cNvPicPr>
          <p:nvPr/>
        </p:nvPicPr>
        <p:blipFill>
          <a:blip r:embed="rId3"/>
          <a:stretch>
            <a:fillRect/>
          </a:stretch>
        </p:blipFill>
        <p:spPr>
          <a:xfrm>
            <a:off x="10271379" y="432612"/>
            <a:ext cx="1009333" cy="215539"/>
          </a:xfrm>
          <a:prstGeom prst="rect">
            <a:avLst/>
          </a:prstGeom>
        </p:spPr>
      </p:pic>
    </p:spTree>
    <p:extLst>
      <p:ext uri="{BB962C8B-B14F-4D97-AF65-F5344CB8AC3E}">
        <p14:creationId xmlns:p14="http://schemas.microsoft.com/office/powerpoint/2010/main" val="574169398"/>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5BAFDF8-5B30-4316-A241-528603DC88EF}"/>
              </a:ext>
            </a:extLst>
          </p:cNvPr>
          <p:cNvSpPr txBox="1"/>
          <p:nvPr/>
        </p:nvSpPr>
        <p:spPr>
          <a:xfrm>
            <a:off x="-1" y="17417"/>
            <a:ext cx="7275491" cy="8617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 student guide to Employability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Bebas Neue" panose="020B0606020202050201" pitchFamily="34" charset="0"/>
                <a:ea typeface="+mn-ea"/>
                <a:cs typeface="+mn-cs"/>
              </a:rPr>
              <a:t>       </a:t>
            </a:r>
            <a:r>
              <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 the fashion industry </a:t>
            </a:r>
          </a:p>
        </p:txBody>
      </p:sp>
      <p:sp>
        <p:nvSpPr>
          <p:cNvPr id="5" name="Rectangle: Rounded Corners 4">
            <a:extLst>
              <a:ext uri="{FF2B5EF4-FFF2-40B4-BE49-F238E27FC236}">
                <a16:creationId xmlns:a16="http://schemas.microsoft.com/office/drawing/2014/main" id="{B404FEDC-18A9-4D3F-9F7F-538E2FEB395D}"/>
              </a:ext>
            </a:extLst>
          </p:cNvPr>
          <p:cNvSpPr/>
          <p:nvPr/>
        </p:nvSpPr>
        <p:spPr>
          <a:xfrm>
            <a:off x="589734" y="1541689"/>
            <a:ext cx="1757357" cy="1800000"/>
          </a:xfrm>
          <a:prstGeom prst="roundRect">
            <a:avLst/>
          </a:prstGeom>
          <a:solidFill>
            <a:srgbClr val="FFCE00"/>
          </a:solidFill>
          <a:ln>
            <a:solidFill>
              <a:srgbClr val="FFC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HE Agenda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Bebas Neue Bold" panose="020B0606020202050201"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Bebas Neue Bold" panose="020B0606020202050201"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Graduate Outcomes</a:t>
            </a:r>
          </a:p>
        </p:txBody>
      </p:sp>
      <p:sp>
        <p:nvSpPr>
          <p:cNvPr id="6" name="Rectangle: Rounded Corners 5">
            <a:extLst>
              <a:ext uri="{FF2B5EF4-FFF2-40B4-BE49-F238E27FC236}">
                <a16:creationId xmlns:a16="http://schemas.microsoft.com/office/drawing/2014/main" id="{ACED33D5-DDD3-4C33-8177-A76CA6BE97BC}"/>
              </a:ext>
            </a:extLst>
          </p:cNvPr>
          <p:cNvSpPr/>
          <p:nvPr/>
        </p:nvSpPr>
        <p:spPr>
          <a:xfrm>
            <a:off x="2789891" y="1541689"/>
            <a:ext cx="1800000" cy="1800000"/>
          </a:xfrm>
          <a:prstGeom prst="roundRect">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lumMod val="95000"/>
                </a:prstClr>
              </a:solidFill>
              <a:effectLst/>
              <a:uLnTx/>
              <a:uFillTx/>
              <a:latin typeface="Bebas Neue Bold" panose="020B0606020202050201"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lumMod val="95000"/>
                </a:prstClr>
              </a:solidFill>
              <a:effectLst/>
              <a:uLnTx/>
              <a:uFillTx/>
              <a:latin typeface="Bebas Neue Bold" panose="020B0606020202050201"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lumMod val="95000"/>
                </a:prstClr>
              </a:solidFill>
              <a:effectLst/>
              <a:uLnTx/>
              <a:uFillTx/>
              <a:latin typeface="Bebas Neue Bold" panose="020B0606020202050201"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white">
                    <a:lumMod val="95000"/>
                  </a:prstClr>
                </a:solidFill>
                <a:effectLst/>
                <a:uLnTx/>
                <a:uFillTx/>
                <a:latin typeface="Arial" panose="020B0604020202020204" pitchFamily="34" charset="0"/>
                <a:ea typeface="+mn-ea"/>
                <a:cs typeface="Arial" panose="020B0604020202020204" pitchFamily="34" charset="0"/>
              </a:rPr>
              <a:t>Employability in the curriculum  </a:t>
            </a:r>
          </a:p>
        </p:txBody>
      </p:sp>
      <p:sp>
        <p:nvSpPr>
          <p:cNvPr id="7" name="Rectangle: Rounded Corners 6">
            <a:extLst>
              <a:ext uri="{FF2B5EF4-FFF2-40B4-BE49-F238E27FC236}">
                <a16:creationId xmlns:a16="http://schemas.microsoft.com/office/drawing/2014/main" id="{C18831DD-A9F7-4955-B160-69A4E83D96C8}"/>
              </a:ext>
            </a:extLst>
          </p:cNvPr>
          <p:cNvSpPr/>
          <p:nvPr/>
        </p:nvSpPr>
        <p:spPr>
          <a:xfrm>
            <a:off x="5032691" y="1541689"/>
            <a:ext cx="1800000" cy="1800000"/>
          </a:xfrm>
          <a:prstGeom prst="roundRect">
            <a:avLst/>
          </a:prstGeom>
          <a:solidFill>
            <a:srgbClr val="E7E6E6">
              <a:lumMod val="90000"/>
            </a:srgbClr>
          </a:solidFill>
          <a:ln w="12700" cap="flat" cmpd="sng" algn="ctr">
            <a:solidFill>
              <a:srgbClr val="E7E6E6">
                <a:lumMod val="9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Bebas Neue Bold" panose="020B0606020202050201"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Bebas Neue Bold" panose="020B0606020202050201"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Bebas Neue Bold" panose="020B0606020202050201"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Co-curricular project</a:t>
            </a:r>
          </a:p>
        </p:txBody>
      </p:sp>
      <p:sp>
        <p:nvSpPr>
          <p:cNvPr id="8" name="Rectangle: Rounded Corners 7">
            <a:extLst>
              <a:ext uri="{FF2B5EF4-FFF2-40B4-BE49-F238E27FC236}">
                <a16:creationId xmlns:a16="http://schemas.microsoft.com/office/drawing/2014/main" id="{D450FB43-4447-4D12-8FFF-58EBB3028C81}"/>
              </a:ext>
            </a:extLst>
          </p:cNvPr>
          <p:cNvSpPr/>
          <p:nvPr/>
        </p:nvSpPr>
        <p:spPr>
          <a:xfrm>
            <a:off x="7395895" y="1541689"/>
            <a:ext cx="1800000" cy="1800000"/>
          </a:xfrm>
          <a:prstGeom prst="roundRect">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Bebas Neue Bold" panose="020B0606020202050201"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Bebas Neue Bold" panose="020B0606020202050201"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Bebas Neue Bold" panose="020B0606020202050201"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Students as research   partners  </a:t>
            </a:r>
          </a:p>
        </p:txBody>
      </p:sp>
      <p:sp>
        <p:nvSpPr>
          <p:cNvPr id="9" name="Rectangle: Rounded Corners 8">
            <a:extLst>
              <a:ext uri="{FF2B5EF4-FFF2-40B4-BE49-F238E27FC236}">
                <a16:creationId xmlns:a16="http://schemas.microsoft.com/office/drawing/2014/main" id="{0B7E0078-E4D7-4DEF-BDBC-D0AEC3826490}"/>
              </a:ext>
            </a:extLst>
          </p:cNvPr>
          <p:cNvSpPr/>
          <p:nvPr/>
        </p:nvSpPr>
        <p:spPr>
          <a:xfrm>
            <a:off x="9731201" y="1541689"/>
            <a:ext cx="1800000" cy="1800000"/>
          </a:xfrm>
          <a:prstGeom prst="roundRect">
            <a:avLst/>
          </a:prstGeom>
          <a:solidFill>
            <a:srgbClr val="FFCE00"/>
          </a:solidFill>
          <a:ln w="12700" cap="flat" cmpd="sng" algn="ctr">
            <a:solidFill>
              <a:srgbClr val="FFCE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Bebas Neue Bold" panose="020B0606020202050201"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Bebas Neue Bold" panose="020B0606020202050201"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Bebas Neue Bold" panose="020B0606020202050201"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Career opportunities in the fashion industry</a:t>
            </a:r>
          </a:p>
        </p:txBody>
      </p:sp>
      <p:pic>
        <p:nvPicPr>
          <p:cNvPr id="10" name="Graphic 9" descr="Group of men with solid fill">
            <a:extLst>
              <a:ext uri="{FF2B5EF4-FFF2-40B4-BE49-F238E27FC236}">
                <a16:creationId xmlns:a16="http://schemas.microsoft.com/office/drawing/2014/main" id="{1A4D8A82-640B-40A2-9CC6-5832F453741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878149" y="1744441"/>
            <a:ext cx="835492" cy="835492"/>
          </a:xfrm>
          <a:prstGeom prst="rect">
            <a:avLst/>
          </a:prstGeom>
        </p:spPr>
      </p:pic>
      <p:pic>
        <p:nvPicPr>
          <p:cNvPr id="11" name="Graphic 10" descr="Pencil with solid fill">
            <a:extLst>
              <a:ext uri="{FF2B5EF4-FFF2-40B4-BE49-F238E27FC236}">
                <a16:creationId xmlns:a16="http://schemas.microsoft.com/office/drawing/2014/main" id="{9C05632F-2B67-4631-A0CD-AB459C71FF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507627" y="1706840"/>
            <a:ext cx="831786" cy="831786"/>
          </a:xfrm>
          <a:prstGeom prst="rect">
            <a:avLst/>
          </a:prstGeom>
        </p:spPr>
      </p:pic>
      <p:sp>
        <p:nvSpPr>
          <p:cNvPr id="12" name="Rectangle: Rounded Corners 11">
            <a:extLst>
              <a:ext uri="{FF2B5EF4-FFF2-40B4-BE49-F238E27FC236}">
                <a16:creationId xmlns:a16="http://schemas.microsoft.com/office/drawing/2014/main" id="{CA70C899-0647-42A5-A02C-6369F2753244}"/>
              </a:ext>
            </a:extLst>
          </p:cNvPr>
          <p:cNvSpPr/>
          <p:nvPr/>
        </p:nvSpPr>
        <p:spPr>
          <a:xfrm>
            <a:off x="476995" y="4014111"/>
            <a:ext cx="1757357" cy="1800000"/>
          </a:xfrm>
          <a:prstGeom prst="round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Bebas Neue Bold" panose="020B0606020202050201"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Bebas Neue Bold" panose="020B0606020202050201"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Bebas Neue Bold" panose="020B0606020202050201"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Bebas Neue Bold" panose="020B0606020202050201"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Effective research model </a:t>
            </a:r>
          </a:p>
        </p:txBody>
      </p:sp>
      <p:sp>
        <p:nvSpPr>
          <p:cNvPr id="13" name="Rectangle: Rounded Corners 12">
            <a:extLst>
              <a:ext uri="{FF2B5EF4-FFF2-40B4-BE49-F238E27FC236}">
                <a16:creationId xmlns:a16="http://schemas.microsoft.com/office/drawing/2014/main" id="{A74C994E-30CB-4A5E-ADB0-08D4E7C5E035}"/>
              </a:ext>
            </a:extLst>
          </p:cNvPr>
          <p:cNvSpPr/>
          <p:nvPr/>
        </p:nvSpPr>
        <p:spPr>
          <a:xfrm>
            <a:off x="2677152" y="4056562"/>
            <a:ext cx="1800000" cy="1800000"/>
          </a:xfrm>
          <a:prstGeom prst="roundRect">
            <a:avLst/>
          </a:prstGeom>
          <a:solidFill>
            <a:srgbClr val="FFCE00"/>
          </a:solidFill>
          <a:ln>
            <a:solidFill>
              <a:srgbClr val="FFC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Bebas Neue Bold" panose="020B0606020202050201"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Bebas Neue Bold" panose="020B0606020202050201"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Bebas Neue Bold" panose="020B0606020202050201"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Bebas Neue Bold" panose="020B0606020202050201"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Powerful student narrative/ teaching material</a:t>
            </a:r>
          </a:p>
        </p:txBody>
      </p:sp>
      <p:sp>
        <p:nvSpPr>
          <p:cNvPr id="14" name="Rectangle: Rounded Corners 13">
            <a:extLst>
              <a:ext uri="{FF2B5EF4-FFF2-40B4-BE49-F238E27FC236}">
                <a16:creationId xmlns:a16="http://schemas.microsoft.com/office/drawing/2014/main" id="{50CF1CB4-2FA2-4E78-9999-1BAB29BD5789}"/>
              </a:ext>
            </a:extLst>
          </p:cNvPr>
          <p:cNvSpPr/>
          <p:nvPr/>
        </p:nvSpPr>
        <p:spPr>
          <a:xfrm>
            <a:off x="4982213" y="4056562"/>
            <a:ext cx="1800000" cy="18000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Bebas Neue Bold" panose="020B0606020202050201"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Bebas Neue Bold" panose="020B0606020202050201"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Personal development gained by engaging in the project</a:t>
            </a:r>
          </a:p>
        </p:txBody>
      </p:sp>
      <p:sp>
        <p:nvSpPr>
          <p:cNvPr id="15" name="Rectangle: Rounded Corners 14">
            <a:extLst>
              <a:ext uri="{FF2B5EF4-FFF2-40B4-BE49-F238E27FC236}">
                <a16:creationId xmlns:a16="http://schemas.microsoft.com/office/drawing/2014/main" id="{D3C51A70-534E-4443-8894-24413AB2719C}"/>
              </a:ext>
            </a:extLst>
          </p:cNvPr>
          <p:cNvSpPr/>
          <p:nvPr/>
        </p:nvSpPr>
        <p:spPr>
          <a:xfrm>
            <a:off x="7395895" y="4056562"/>
            <a:ext cx="1800000" cy="1800000"/>
          </a:xfrm>
          <a:prstGeom prst="roundRect">
            <a:avLst/>
          </a:prstGeom>
          <a:solidFill>
            <a:srgbClr val="FFCE00"/>
          </a:solidFill>
          <a:ln>
            <a:solidFill>
              <a:srgbClr val="FFC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Bebas Neue Bold" panose="020B0606020202050201"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Bebas Neue Bold" panose="020B0606020202050201"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Bebas Neue Bold" panose="020B0606020202050201"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Bebas Neue Bold" panose="020B0606020202050201"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Self Promotion strategies </a:t>
            </a:r>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6" name="Rectangle: Rounded Corners 15">
            <a:extLst>
              <a:ext uri="{FF2B5EF4-FFF2-40B4-BE49-F238E27FC236}">
                <a16:creationId xmlns:a16="http://schemas.microsoft.com/office/drawing/2014/main" id="{74EC4B15-2076-49DB-A5D7-18912228122A}"/>
              </a:ext>
            </a:extLst>
          </p:cNvPr>
          <p:cNvSpPr/>
          <p:nvPr/>
        </p:nvSpPr>
        <p:spPr>
          <a:xfrm>
            <a:off x="9731200" y="4035422"/>
            <a:ext cx="1800000" cy="1800000"/>
          </a:xfrm>
          <a:prstGeom prst="round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Bebas Neue Bold" panose="020B0606020202050201"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Bebas Neue Bold" panose="020B0606020202050201"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Bebas Neue Bold" panose="020B0606020202050201"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Bebas Neue Bold" panose="020B0606020202050201"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Job search and tips </a:t>
            </a:r>
          </a:p>
        </p:txBody>
      </p:sp>
      <p:pic>
        <p:nvPicPr>
          <p:cNvPr id="18" name="Graphic 17" descr="Business Growth with solid fill">
            <a:extLst>
              <a:ext uri="{FF2B5EF4-FFF2-40B4-BE49-F238E27FC236}">
                <a16:creationId xmlns:a16="http://schemas.microsoft.com/office/drawing/2014/main" id="{FAF90E26-23E5-4050-BF3E-DDE85F5F10F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5425013" y="4021022"/>
            <a:ext cx="914400" cy="914400"/>
          </a:xfrm>
          <a:prstGeom prst="rect">
            <a:avLst/>
          </a:prstGeom>
        </p:spPr>
      </p:pic>
      <p:pic>
        <p:nvPicPr>
          <p:cNvPr id="19" name="Graphic 18" descr="Graduation cap with solid fill">
            <a:extLst>
              <a:ext uri="{FF2B5EF4-FFF2-40B4-BE49-F238E27FC236}">
                <a16:creationId xmlns:a16="http://schemas.microsoft.com/office/drawing/2014/main" id="{24F8489C-D3B1-4D43-9C9E-31DEE583E8A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1018027" y="1925700"/>
            <a:ext cx="900769" cy="900769"/>
          </a:xfrm>
          <a:prstGeom prst="rect">
            <a:avLst/>
          </a:prstGeom>
        </p:spPr>
      </p:pic>
      <p:pic>
        <p:nvPicPr>
          <p:cNvPr id="26" name="Picture 25">
            <a:extLst>
              <a:ext uri="{FF2B5EF4-FFF2-40B4-BE49-F238E27FC236}">
                <a16:creationId xmlns:a16="http://schemas.microsoft.com/office/drawing/2014/main" id="{38A0189A-5692-43A7-9314-B66DE2D9563D}"/>
              </a:ext>
            </a:extLst>
          </p:cNvPr>
          <p:cNvPicPr>
            <a:picLocks noChangeAspect="1"/>
          </p:cNvPicPr>
          <p:nvPr/>
        </p:nvPicPr>
        <p:blipFill>
          <a:blip r:embed="rId10"/>
          <a:stretch>
            <a:fillRect/>
          </a:stretch>
        </p:blipFill>
        <p:spPr>
          <a:xfrm>
            <a:off x="3219161" y="1604514"/>
            <a:ext cx="914479" cy="914479"/>
          </a:xfrm>
          <a:prstGeom prst="rect">
            <a:avLst/>
          </a:prstGeom>
        </p:spPr>
      </p:pic>
      <p:pic>
        <p:nvPicPr>
          <p:cNvPr id="34" name="Picture 33">
            <a:extLst>
              <a:ext uri="{FF2B5EF4-FFF2-40B4-BE49-F238E27FC236}">
                <a16:creationId xmlns:a16="http://schemas.microsoft.com/office/drawing/2014/main" id="{47FA0AB1-CBFD-4444-8DE7-CE90C2371C5A}"/>
              </a:ext>
            </a:extLst>
          </p:cNvPr>
          <p:cNvPicPr>
            <a:picLocks noChangeAspect="1"/>
          </p:cNvPicPr>
          <p:nvPr/>
        </p:nvPicPr>
        <p:blipFill>
          <a:blip r:embed="rId11"/>
          <a:stretch>
            <a:fillRect/>
          </a:stretch>
        </p:blipFill>
        <p:spPr>
          <a:xfrm>
            <a:off x="10301177" y="4360499"/>
            <a:ext cx="787224" cy="787224"/>
          </a:xfrm>
          <a:prstGeom prst="rect">
            <a:avLst/>
          </a:prstGeom>
        </p:spPr>
      </p:pic>
      <p:sp>
        <p:nvSpPr>
          <p:cNvPr id="35" name="Arrow: Right 34">
            <a:extLst>
              <a:ext uri="{FF2B5EF4-FFF2-40B4-BE49-F238E27FC236}">
                <a16:creationId xmlns:a16="http://schemas.microsoft.com/office/drawing/2014/main" id="{C93C5FDD-D98F-4728-AB95-D3180EAC2FC2}"/>
              </a:ext>
            </a:extLst>
          </p:cNvPr>
          <p:cNvSpPr/>
          <p:nvPr/>
        </p:nvSpPr>
        <p:spPr>
          <a:xfrm>
            <a:off x="2461832" y="2497319"/>
            <a:ext cx="252649" cy="82614"/>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Roboto Regular"/>
              <a:ea typeface="+mn-ea"/>
              <a:cs typeface="+mn-cs"/>
            </a:endParaRPr>
          </a:p>
        </p:txBody>
      </p:sp>
      <p:sp>
        <p:nvSpPr>
          <p:cNvPr id="36" name="Arrow: Right 35">
            <a:extLst>
              <a:ext uri="{FF2B5EF4-FFF2-40B4-BE49-F238E27FC236}">
                <a16:creationId xmlns:a16="http://schemas.microsoft.com/office/drawing/2014/main" id="{0049A923-BD94-41A7-A7B8-9AF808E514CD}"/>
              </a:ext>
            </a:extLst>
          </p:cNvPr>
          <p:cNvSpPr/>
          <p:nvPr/>
        </p:nvSpPr>
        <p:spPr>
          <a:xfrm>
            <a:off x="4677895" y="2497319"/>
            <a:ext cx="252649" cy="82614"/>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Roboto Regular"/>
              <a:ea typeface="+mn-ea"/>
              <a:cs typeface="+mn-cs"/>
            </a:endParaRPr>
          </a:p>
        </p:txBody>
      </p:sp>
      <p:sp>
        <p:nvSpPr>
          <p:cNvPr id="37" name="Arrow: Right 36">
            <a:extLst>
              <a:ext uri="{FF2B5EF4-FFF2-40B4-BE49-F238E27FC236}">
                <a16:creationId xmlns:a16="http://schemas.microsoft.com/office/drawing/2014/main" id="{9553E281-3B5C-4988-BF17-FCD4B99ED18E}"/>
              </a:ext>
            </a:extLst>
          </p:cNvPr>
          <p:cNvSpPr/>
          <p:nvPr/>
        </p:nvSpPr>
        <p:spPr>
          <a:xfrm>
            <a:off x="7022842" y="2501594"/>
            <a:ext cx="252649" cy="82614"/>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Roboto Regular"/>
              <a:ea typeface="+mn-ea"/>
              <a:cs typeface="+mn-cs"/>
            </a:endParaRPr>
          </a:p>
        </p:txBody>
      </p:sp>
      <p:sp>
        <p:nvSpPr>
          <p:cNvPr id="38" name="Arrow: Right 37">
            <a:extLst>
              <a:ext uri="{FF2B5EF4-FFF2-40B4-BE49-F238E27FC236}">
                <a16:creationId xmlns:a16="http://schemas.microsoft.com/office/drawing/2014/main" id="{58366BA9-DC3A-4DD0-A638-7F96BEB08121}"/>
              </a:ext>
            </a:extLst>
          </p:cNvPr>
          <p:cNvSpPr/>
          <p:nvPr/>
        </p:nvSpPr>
        <p:spPr>
          <a:xfrm>
            <a:off x="9337223" y="2538626"/>
            <a:ext cx="252649" cy="82614"/>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Roboto Regular"/>
              <a:ea typeface="+mn-ea"/>
              <a:cs typeface="+mn-cs"/>
            </a:endParaRPr>
          </a:p>
        </p:txBody>
      </p:sp>
      <p:sp>
        <p:nvSpPr>
          <p:cNvPr id="40" name="Arrow: Right 39">
            <a:extLst>
              <a:ext uri="{FF2B5EF4-FFF2-40B4-BE49-F238E27FC236}">
                <a16:creationId xmlns:a16="http://schemas.microsoft.com/office/drawing/2014/main" id="{CFF6D0AB-1C56-4B7C-B58F-086322C53728}"/>
              </a:ext>
            </a:extLst>
          </p:cNvPr>
          <p:cNvSpPr/>
          <p:nvPr/>
        </p:nvSpPr>
        <p:spPr>
          <a:xfrm rot="5400000">
            <a:off x="10504876" y="3657895"/>
            <a:ext cx="252649" cy="82614"/>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Roboto Regular"/>
              <a:ea typeface="+mn-ea"/>
              <a:cs typeface="+mn-cs"/>
            </a:endParaRPr>
          </a:p>
        </p:txBody>
      </p:sp>
      <p:sp>
        <p:nvSpPr>
          <p:cNvPr id="41" name="Arrow: Right 40">
            <a:extLst>
              <a:ext uri="{FF2B5EF4-FFF2-40B4-BE49-F238E27FC236}">
                <a16:creationId xmlns:a16="http://schemas.microsoft.com/office/drawing/2014/main" id="{7499DB42-396C-47E9-84A0-B4E3A482921E}"/>
              </a:ext>
            </a:extLst>
          </p:cNvPr>
          <p:cNvSpPr/>
          <p:nvPr/>
        </p:nvSpPr>
        <p:spPr>
          <a:xfrm rot="10800000">
            <a:off x="9361655" y="4955419"/>
            <a:ext cx="252649" cy="82614"/>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Roboto Regular"/>
              <a:ea typeface="+mn-ea"/>
              <a:cs typeface="+mn-cs"/>
            </a:endParaRPr>
          </a:p>
        </p:txBody>
      </p:sp>
      <p:sp>
        <p:nvSpPr>
          <p:cNvPr id="43" name="Arrow: Right 42">
            <a:extLst>
              <a:ext uri="{FF2B5EF4-FFF2-40B4-BE49-F238E27FC236}">
                <a16:creationId xmlns:a16="http://schemas.microsoft.com/office/drawing/2014/main" id="{B6FEE6B9-6691-463B-A841-901EF8181F8E}"/>
              </a:ext>
            </a:extLst>
          </p:cNvPr>
          <p:cNvSpPr/>
          <p:nvPr/>
        </p:nvSpPr>
        <p:spPr>
          <a:xfrm rot="10800000">
            <a:off x="6953095" y="4914111"/>
            <a:ext cx="252649" cy="82614"/>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Roboto Regular"/>
              <a:ea typeface="+mn-ea"/>
              <a:cs typeface="+mn-cs"/>
            </a:endParaRPr>
          </a:p>
        </p:txBody>
      </p:sp>
      <p:sp>
        <p:nvSpPr>
          <p:cNvPr id="44" name="Arrow: Right 43">
            <a:extLst>
              <a:ext uri="{FF2B5EF4-FFF2-40B4-BE49-F238E27FC236}">
                <a16:creationId xmlns:a16="http://schemas.microsoft.com/office/drawing/2014/main" id="{84340BCF-A842-4D72-BB9A-36EDA9D28955}"/>
              </a:ext>
            </a:extLst>
          </p:cNvPr>
          <p:cNvSpPr/>
          <p:nvPr/>
        </p:nvSpPr>
        <p:spPr>
          <a:xfrm rot="10800000">
            <a:off x="4588236" y="4914111"/>
            <a:ext cx="252649" cy="82614"/>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Roboto Regular"/>
              <a:ea typeface="+mn-ea"/>
              <a:cs typeface="+mn-cs"/>
            </a:endParaRPr>
          </a:p>
        </p:txBody>
      </p:sp>
      <p:sp>
        <p:nvSpPr>
          <p:cNvPr id="45" name="Arrow: Right 44">
            <a:extLst>
              <a:ext uri="{FF2B5EF4-FFF2-40B4-BE49-F238E27FC236}">
                <a16:creationId xmlns:a16="http://schemas.microsoft.com/office/drawing/2014/main" id="{57DABA56-C7F8-4D37-8143-BE21355F6DD7}"/>
              </a:ext>
            </a:extLst>
          </p:cNvPr>
          <p:cNvSpPr/>
          <p:nvPr/>
        </p:nvSpPr>
        <p:spPr>
          <a:xfrm rot="10800000">
            <a:off x="2363575" y="4935422"/>
            <a:ext cx="252649" cy="82614"/>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Roboto Regular"/>
              <a:ea typeface="+mn-ea"/>
              <a:cs typeface="+mn-cs"/>
            </a:endParaRPr>
          </a:p>
        </p:txBody>
      </p:sp>
      <p:pic>
        <p:nvPicPr>
          <p:cNvPr id="47" name="Graphic 46" descr="Desk with solid fill">
            <a:extLst>
              <a:ext uri="{FF2B5EF4-FFF2-40B4-BE49-F238E27FC236}">
                <a16:creationId xmlns:a16="http://schemas.microsoft.com/office/drawing/2014/main" id="{6DA96B11-AAB4-4BD7-B0B9-093C0309675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10174001" y="1582919"/>
            <a:ext cx="914400" cy="914400"/>
          </a:xfrm>
          <a:prstGeom prst="rect">
            <a:avLst/>
          </a:prstGeom>
        </p:spPr>
      </p:pic>
      <p:pic>
        <p:nvPicPr>
          <p:cNvPr id="53" name="Graphic 52" descr="Selfie with solid fill">
            <a:extLst>
              <a:ext uri="{FF2B5EF4-FFF2-40B4-BE49-F238E27FC236}">
                <a16:creationId xmlns:a16="http://schemas.microsoft.com/office/drawing/2014/main" id="{D392770A-B48A-4D09-A4F0-3C3832A4966B}"/>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868937" y="4338928"/>
            <a:ext cx="914400" cy="914400"/>
          </a:xfrm>
          <a:prstGeom prst="rect">
            <a:avLst/>
          </a:prstGeom>
        </p:spPr>
      </p:pic>
      <p:pic>
        <p:nvPicPr>
          <p:cNvPr id="57" name="Graphic 56" descr="Chat with solid fill">
            <a:extLst>
              <a:ext uri="{FF2B5EF4-FFF2-40B4-BE49-F238E27FC236}">
                <a16:creationId xmlns:a16="http://schemas.microsoft.com/office/drawing/2014/main" id="{822112C3-AE29-431B-A349-5B423BD6E49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119952" y="4233323"/>
            <a:ext cx="914400" cy="914400"/>
          </a:xfrm>
          <a:prstGeom prst="rect">
            <a:avLst/>
          </a:prstGeom>
        </p:spPr>
      </p:pic>
      <p:pic>
        <p:nvPicPr>
          <p:cNvPr id="61" name="Graphic 60" descr="Closed book with solid fill">
            <a:extLst>
              <a:ext uri="{FF2B5EF4-FFF2-40B4-BE49-F238E27FC236}">
                <a16:creationId xmlns:a16="http://schemas.microsoft.com/office/drawing/2014/main" id="{3C5A93EE-E36D-4EBF-BC81-7B112C79964D}"/>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906534" y="4274598"/>
            <a:ext cx="914400" cy="914400"/>
          </a:xfrm>
          <a:prstGeom prst="rect">
            <a:avLst/>
          </a:prstGeom>
        </p:spPr>
      </p:pic>
      <p:sp>
        <p:nvSpPr>
          <p:cNvPr id="62" name="TextBox 61">
            <a:extLst>
              <a:ext uri="{FF2B5EF4-FFF2-40B4-BE49-F238E27FC236}">
                <a16:creationId xmlns:a16="http://schemas.microsoft.com/office/drawing/2014/main" id="{AD5922AE-8BBC-4F73-A4E1-6443A59ED324}"/>
              </a:ext>
            </a:extLst>
          </p:cNvPr>
          <p:cNvSpPr txBox="1"/>
          <p:nvPr/>
        </p:nvSpPr>
        <p:spPr>
          <a:xfrm>
            <a:off x="3639561" y="6321765"/>
            <a:ext cx="491287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Roboto Regular"/>
              <a:ea typeface="+mn-ea"/>
              <a:cs typeface="+mn-cs"/>
            </a:endParaRPr>
          </a:p>
        </p:txBody>
      </p:sp>
    </p:spTree>
    <p:extLst>
      <p:ext uri="{BB962C8B-B14F-4D97-AF65-F5344CB8AC3E}">
        <p14:creationId xmlns:p14="http://schemas.microsoft.com/office/powerpoint/2010/main" val="2207668314"/>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Rounded Corners 32">
            <a:extLst>
              <a:ext uri="{FF2B5EF4-FFF2-40B4-BE49-F238E27FC236}">
                <a16:creationId xmlns:a16="http://schemas.microsoft.com/office/drawing/2014/main" id="{95A79CFF-D2F9-4140-88E1-DDF2BCAA12FC}"/>
              </a:ext>
            </a:extLst>
          </p:cNvPr>
          <p:cNvSpPr/>
          <p:nvPr/>
        </p:nvSpPr>
        <p:spPr>
          <a:xfrm>
            <a:off x="682580" y="3647131"/>
            <a:ext cx="2558207" cy="2212756"/>
          </a:xfrm>
          <a:prstGeom prst="roundRect">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lumMod val="95000"/>
                </a:prstClr>
              </a:solidFill>
              <a:effectLst/>
              <a:uLnTx/>
              <a:uFillTx/>
              <a:latin typeface="Bebas Neue Bold" panose="020B0606020202050201"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lumMod val="95000"/>
                </a:prstClr>
              </a:solidFill>
              <a:effectLst/>
              <a:uLnTx/>
              <a:uFillTx/>
              <a:latin typeface="Bebas Neue Bold" panose="020B0606020202050201"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lumMod val="95000"/>
                </a:prstClr>
              </a:solidFill>
              <a:effectLst/>
              <a:uLnTx/>
              <a:uFillTx/>
              <a:latin typeface="Bebas Neue Bold" panose="020B0606020202050201" pitchFamily="34" charset="0"/>
              <a:ea typeface="+mn-ea"/>
              <a:cs typeface="+mn-cs"/>
            </a:endParaRPr>
          </a:p>
        </p:txBody>
      </p:sp>
      <p:sp>
        <p:nvSpPr>
          <p:cNvPr id="34" name="Rectangle: Rounded Corners 33">
            <a:extLst>
              <a:ext uri="{FF2B5EF4-FFF2-40B4-BE49-F238E27FC236}">
                <a16:creationId xmlns:a16="http://schemas.microsoft.com/office/drawing/2014/main" id="{9774CBC6-6442-4CC7-9411-4361B4517D99}"/>
              </a:ext>
            </a:extLst>
          </p:cNvPr>
          <p:cNvSpPr/>
          <p:nvPr/>
        </p:nvSpPr>
        <p:spPr>
          <a:xfrm>
            <a:off x="3940934" y="3429000"/>
            <a:ext cx="4739426" cy="3023103"/>
          </a:xfrm>
          <a:prstGeom prst="roundRect">
            <a:avLst/>
          </a:prstGeom>
          <a:solidFill>
            <a:srgbClr val="FFCE00"/>
          </a:solidFill>
          <a:ln>
            <a:solidFill>
              <a:srgbClr val="FFC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Bebas Neue Bold" panose="020B0606020202050201"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Bebas Neue Bold" panose="020B0606020202050201" pitchFamily="34" charset="0"/>
              <a:ea typeface="+mn-ea"/>
              <a:cs typeface="+mn-cs"/>
            </a:endParaRPr>
          </a:p>
        </p:txBody>
      </p:sp>
      <p:sp>
        <p:nvSpPr>
          <p:cNvPr id="39" name="TextBox 38">
            <a:extLst>
              <a:ext uri="{FF2B5EF4-FFF2-40B4-BE49-F238E27FC236}">
                <a16:creationId xmlns:a16="http://schemas.microsoft.com/office/drawing/2014/main" id="{E2E619FE-1C89-4ABB-B7AF-651CFCF56F70}"/>
              </a:ext>
            </a:extLst>
          </p:cNvPr>
          <p:cNvSpPr txBox="1"/>
          <p:nvPr/>
        </p:nvSpPr>
        <p:spPr>
          <a:xfrm>
            <a:off x="0" y="17417"/>
            <a:ext cx="3119952" cy="8617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Bebas Neue" panose="020B0606020202050201" pitchFamily="34" charset="0"/>
                <a:ea typeface="+mn-ea"/>
                <a:cs typeface="+mn-cs"/>
              </a:rPr>
              <a:t>Resources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Bebas Neue" panose="020B0606020202050201" pitchFamily="34" charset="0"/>
                <a:ea typeface="+mn-ea"/>
                <a:cs typeface="+mn-cs"/>
              </a:rPr>
              <a:t> </a:t>
            </a:r>
            <a:r>
              <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and student reflections </a:t>
            </a:r>
          </a:p>
        </p:txBody>
      </p:sp>
      <p:pic>
        <p:nvPicPr>
          <p:cNvPr id="40" name="Picture 39">
            <a:extLst>
              <a:ext uri="{FF2B5EF4-FFF2-40B4-BE49-F238E27FC236}">
                <a16:creationId xmlns:a16="http://schemas.microsoft.com/office/drawing/2014/main" id="{7A1C1F2A-A02D-4ABF-8BD5-324B408FBE73}"/>
              </a:ext>
            </a:extLst>
          </p:cNvPr>
          <p:cNvPicPr>
            <a:picLocks noChangeAspect="1"/>
          </p:cNvPicPr>
          <p:nvPr/>
        </p:nvPicPr>
        <p:blipFill>
          <a:blip r:embed="rId3"/>
          <a:stretch>
            <a:fillRect/>
          </a:stretch>
        </p:blipFill>
        <p:spPr>
          <a:xfrm>
            <a:off x="4511371" y="3591094"/>
            <a:ext cx="3598551" cy="2698914"/>
          </a:xfrm>
          <a:prstGeom prst="rect">
            <a:avLst/>
          </a:prstGeom>
          <a:ln w="76200">
            <a:solidFill>
              <a:schemeClr val="bg1"/>
            </a:solidFill>
          </a:ln>
        </p:spPr>
      </p:pic>
      <p:pic>
        <p:nvPicPr>
          <p:cNvPr id="41" name="Picture 40">
            <a:extLst>
              <a:ext uri="{FF2B5EF4-FFF2-40B4-BE49-F238E27FC236}">
                <a16:creationId xmlns:a16="http://schemas.microsoft.com/office/drawing/2014/main" id="{9F189720-BD30-406A-826C-D91F4DFD3939}"/>
              </a:ext>
            </a:extLst>
          </p:cNvPr>
          <p:cNvPicPr>
            <a:picLocks noChangeAspect="1"/>
          </p:cNvPicPr>
          <p:nvPr/>
        </p:nvPicPr>
        <p:blipFill>
          <a:blip r:embed="rId4"/>
          <a:stretch>
            <a:fillRect/>
          </a:stretch>
        </p:blipFill>
        <p:spPr>
          <a:xfrm>
            <a:off x="768850" y="3940935"/>
            <a:ext cx="2351102" cy="1763326"/>
          </a:xfrm>
          <a:prstGeom prst="rect">
            <a:avLst/>
          </a:prstGeom>
        </p:spPr>
      </p:pic>
      <p:sp>
        <p:nvSpPr>
          <p:cNvPr id="19" name="TextBox 18">
            <a:extLst>
              <a:ext uri="{FF2B5EF4-FFF2-40B4-BE49-F238E27FC236}">
                <a16:creationId xmlns:a16="http://schemas.microsoft.com/office/drawing/2014/main" id="{03C7861A-4227-40B7-AD23-A1A265D4C32C}"/>
              </a:ext>
            </a:extLst>
          </p:cNvPr>
          <p:cNvSpPr txBox="1"/>
          <p:nvPr/>
        </p:nvSpPr>
        <p:spPr>
          <a:xfrm>
            <a:off x="1261330" y="1277764"/>
            <a:ext cx="9865216" cy="206210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Creating, as well as using this guide, was pivotal to my professional development</a:t>
            </a: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value of understanding the industry as a whole and the individual areas I could pursue, gave me more options for my future than I thought existed. Not only have I re-created my CV, streamlined my graduate job search and re-visit my personal branding but I have found extra courses to complete over the summer. Posting on LinkedIn and The Dots has become a regular way to network, growing my confidence and my connections simultaneously. I advise everyone to read through the job specifications, figure out where you fit in the industry and take a deeper look at your personal brand, to put your professional face forward to a successful graduate job search.</a:t>
            </a:r>
          </a:p>
        </p:txBody>
      </p:sp>
      <p:sp>
        <p:nvSpPr>
          <p:cNvPr id="20" name="Rectangle: Rounded Corners 19">
            <a:extLst>
              <a:ext uri="{FF2B5EF4-FFF2-40B4-BE49-F238E27FC236}">
                <a16:creationId xmlns:a16="http://schemas.microsoft.com/office/drawing/2014/main" id="{AEBDA716-CA06-4029-B701-5FDA16DDA454}"/>
              </a:ext>
            </a:extLst>
          </p:cNvPr>
          <p:cNvSpPr/>
          <p:nvPr/>
        </p:nvSpPr>
        <p:spPr>
          <a:xfrm>
            <a:off x="9314330" y="3716249"/>
            <a:ext cx="2558207" cy="2212756"/>
          </a:xfrm>
          <a:prstGeom prst="roundRect">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lumMod val="95000"/>
                </a:prstClr>
              </a:solidFill>
              <a:effectLst/>
              <a:uLnTx/>
              <a:uFillTx/>
              <a:latin typeface="Bebas Neue Bold" panose="020B0606020202050201"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lumMod val="95000"/>
                </a:prstClr>
              </a:solidFill>
              <a:effectLst/>
              <a:uLnTx/>
              <a:uFillTx/>
              <a:latin typeface="Bebas Neue Bold" panose="020B0606020202050201"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lumMod val="95000"/>
                </a:prstClr>
              </a:solidFill>
              <a:effectLst/>
              <a:uLnTx/>
              <a:uFillTx/>
              <a:latin typeface="Bebas Neue Bold" panose="020B0606020202050201" pitchFamily="34" charset="0"/>
              <a:ea typeface="+mn-ea"/>
              <a:cs typeface="+mn-cs"/>
            </a:endParaRPr>
          </a:p>
        </p:txBody>
      </p:sp>
      <p:pic>
        <p:nvPicPr>
          <p:cNvPr id="21" name="Picture 20">
            <a:extLst>
              <a:ext uri="{FF2B5EF4-FFF2-40B4-BE49-F238E27FC236}">
                <a16:creationId xmlns:a16="http://schemas.microsoft.com/office/drawing/2014/main" id="{4D2F2761-B5E6-4612-9D84-616C16C0176C}"/>
              </a:ext>
            </a:extLst>
          </p:cNvPr>
          <p:cNvPicPr>
            <a:picLocks noChangeAspect="1"/>
          </p:cNvPicPr>
          <p:nvPr/>
        </p:nvPicPr>
        <p:blipFill>
          <a:blip r:embed="rId5"/>
          <a:stretch>
            <a:fillRect/>
          </a:stretch>
        </p:blipFill>
        <p:spPr>
          <a:xfrm>
            <a:off x="9469406" y="4025134"/>
            <a:ext cx="2248053" cy="1686039"/>
          </a:xfrm>
          <a:prstGeom prst="rect">
            <a:avLst/>
          </a:prstGeom>
        </p:spPr>
      </p:pic>
      <p:sp>
        <p:nvSpPr>
          <p:cNvPr id="23" name="TextBox 22">
            <a:extLst>
              <a:ext uri="{FF2B5EF4-FFF2-40B4-BE49-F238E27FC236}">
                <a16:creationId xmlns:a16="http://schemas.microsoft.com/office/drawing/2014/main" id="{AB2AAEC3-E9AE-445D-AA98-495FC616AECC}"/>
              </a:ext>
            </a:extLst>
          </p:cNvPr>
          <p:cNvSpPr txBox="1"/>
          <p:nvPr/>
        </p:nvSpPr>
        <p:spPr>
          <a:xfrm>
            <a:off x="588136" y="6480877"/>
            <a:ext cx="11603864"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Lisa Trencher,  Senior Lecturer Fashion Business , Employability Lead </a:t>
            </a:r>
          </a:p>
        </p:txBody>
      </p:sp>
    </p:spTree>
    <p:extLst>
      <p:ext uri="{BB962C8B-B14F-4D97-AF65-F5344CB8AC3E}">
        <p14:creationId xmlns:p14="http://schemas.microsoft.com/office/powerpoint/2010/main" val="640835650"/>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79141" y="157694"/>
            <a:ext cx="11246464" cy="609398"/>
          </a:xfrm>
        </p:spPr>
        <p:txBody>
          <a:bodyPr/>
          <a:lstStyle/>
          <a:p>
            <a:r>
              <a:rPr lang="en-US" sz="4400" dirty="0"/>
              <a:t>EMPLOYABILITY CONFERENCE 2022</a:t>
            </a:r>
          </a:p>
        </p:txBody>
      </p:sp>
      <p:sp>
        <p:nvSpPr>
          <p:cNvPr id="5" name="Subtitle 4"/>
          <p:cNvSpPr>
            <a:spLocks noGrp="1"/>
          </p:cNvSpPr>
          <p:nvPr>
            <p:ph type="subTitle" idx="1"/>
          </p:nvPr>
        </p:nvSpPr>
        <p:spPr>
          <a:xfrm>
            <a:off x="379140" y="767092"/>
            <a:ext cx="11246465" cy="664797"/>
          </a:xfrm>
        </p:spPr>
        <p:txBody>
          <a:bodyPr/>
          <a:lstStyle/>
          <a:p>
            <a:r>
              <a:rPr lang="en-US" dirty="0"/>
              <a:t>Employability: expanding the narrative for a rapidly changing world – continuing the conversation </a:t>
            </a:r>
          </a:p>
        </p:txBody>
      </p:sp>
      <p:pic>
        <p:nvPicPr>
          <p:cNvPr id="8" name="Picture 7" descr="Graphical user interface&#10;&#10;Description automatically generated">
            <a:extLst>
              <a:ext uri="{FF2B5EF4-FFF2-40B4-BE49-F238E27FC236}">
                <a16:creationId xmlns:a16="http://schemas.microsoft.com/office/drawing/2014/main" id="{6193D994-E2FC-46EA-98C1-5039ED753CF3}"/>
              </a:ext>
            </a:extLst>
          </p:cNvPr>
          <p:cNvPicPr>
            <a:picLocks noChangeAspect="1"/>
          </p:cNvPicPr>
          <p:nvPr/>
        </p:nvPicPr>
        <p:blipFill rotWithShape="1">
          <a:blip r:embed="rId3">
            <a:extLst>
              <a:ext uri="{28A0092B-C50C-407E-A947-70E740481C1C}">
                <a14:useLocalDpi xmlns:a14="http://schemas.microsoft.com/office/drawing/2010/main" val="0"/>
              </a:ext>
            </a:extLst>
          </a:blip>
          <a:srcRect l="70358" b="1864"/>
          <a:stretch/>
        </p:blipFill>
        <p:spPr>
          <a:xfrm>
            <a:off x="9721923" y="4480472"/>
            <a:ext cx="2409117" cy="2219834"/>
          </a:xfrm>
          <a:prstGeom prst="rect">
            <a:avLst/>
          </a:prstGeom>
        </p:spPr>
      </p:pic>
      <p:sp>
        <p:nvSpPr>
          <p:cNvPr id="11" name="Subtitle 4">
            <a:extLst>
              <a:ext uri="{FF2B5EF4-FFF2-40B4-BE49-F238E27FC236}">
                <a16:creationId xmlns:a16="http://schemas.microsoft.com/office/drawing/2014/main" id="{78C168D8-B8C7-449A-8A30-645D4DFA25D4}"/>
              </a:ext>
            </a:extLst>
          </p:cNvPr>
          <p:cNvSpPr txBox="1">
            <a:spLocks/>
          </p:cNvSpPr>
          <p:nvPr/>
        </p:nvSpPr>
        <p:spPr>
          <a:xfrm>
            <a:off x="352866" y="1684437"/>
            <a:ext cx="11486268" cy="332399"/>
          </a:xfrm>
          <a:prstGeom prst="rect">
            <a:avLst/>
          </a:prstGeom>
        </p:spPr>
        <p:txBody>
          <a:bodyPr vert="horz" wrap="square" lIns="0" tIns="0" rIns="0" bIns="0" rtlCol="0">
            <a:spAutoFit/>
          </a:bodyPr>
          <a:lstStyle>
            <a:lvl1pPr marL="0" indent="0" algn="l" defTabSz="914354" rtl="0" eaLnBrk="1" latinLnBrk="0" hangingPunct="1">
              <a:lnSpc>
                <a:spcPct val="90000"/>
              </a:lnSpc>
              <a:spcBef>
                <a:spcPts val="1001"/>
              </a:spcBef>
              <a:buFont typeface="Arial" panose="020B0604020202020204" pitchFamily="34" charset="0"/>
              <a:buNone/>
              <a:defRPr sz="2400" kern="1200">
                <a:solidFill>
                  <a:schemeClr val="bg1"/>
                </a:solidFill>
                <a:latin typeface="Montserrat" panose="00000500000000000000" pitchFamily="2" charset="0"/>
                <a:ea typeface="+mn-ea"/>
                <a:cs typeface="+mn-cs"/>
              </a:defRPr>
            </a:lvl1pPr>
            <a:lvl2pPr marL="457177" indent="0" algn="ctr" defTabSz="914354"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54" indent="0" algn="ctr" defTabSz="914354" rtl="0" eaLnBrk="1" latinLnBrk="0" hangingPunct="1">
              <a:lnSpc>
                <a:spcPct val="90000"/>
              </a:lnSpc>
              <a:spcBef>
                <a:spcPts val="500"/>
              </a:spcBef>
              <a:buFont typeface="Arial" panose="020B0604020202020204" pitchFamily="34" charset="0"/>
              <a:buNone/>
              <a:defRPr sz="1801" kern="1200">
                <a:solidFill>
                  <a:schemeClr val="tx1"/>
                </a:solidFill>
                <a:latin typeface="+mn-lt"/>
                <a:ea typeface="+mn-ea"/>
                <a:cs typeface="+mn-cs"/>
              </a:defRPr>
            </a:lvl3pPr>
            <a:lvl4pPr marL="1371531"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09"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886"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063"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240"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417"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22 MARCH 2022</a:t>
            </a:r>
          </a:p>
        </p:txBody>
      </p:sp>
      <p:pic>
        <p:nvPicPr>
          <p:cNvPr id="12" name="Picture 2" descr="Twitter Logo HD Stock Images | Shutterstock">
            <a:extLst>
              <a:ext uri="{FF2B5EF4-FFF2-40B4-BE49-F238E27FC236}">
                <a16:creationId xmlns:a16="http://schemas.microsoft.com/office/drawing/2014/main" id="{BCB8B8E8-1F9E-40C0-8476-4BFA6569E96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659" t="13261" r="14016" b="19270"/>
          <a:stretch/>
        </p:blipFill>
        <p:spPr bwMode="auto">
          <a:xfrm>
            <a:off x="379140" y="2934181"/>
            <a:ext cx="1725195" cy="16043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Title 3">
            <a:extLst>
              <a:ext uri="{FF2B5EF4-FFF2-40B4-BE49-F238E27FC236}">
                <a16:creationId xmlns:a16="http://schemas.microsoft.com/office/drawing/2014/main" id="{E5FB2563-3A20-44AB-AEF4-2849FACC4BB3}"/>
              </a:ext>
            </a:extLst>
          </p:cNvPr>
          <p:cNvSpPr txBox="1">
            <a:spLocks/>
          </p:cNvSpPr>
          <p:nvPr/>
        </p:nvSpPr>
        <p:spPr>
          <a:xfrm>
            <a:off x="2561535" y="2934180"/>
            <a:ext cx="4186785" cy="1661993"/>
          </a:xfrm>
          <a:prstGeom prst="rect">
            <a:avLst/>
          </a:prstGeom>
        </p:spPr>
        <p:txBody>
          <a:bodyPr vert="horz" wrap="square" lIns="0" tIns="0" rIns="0" bIns="0" rtlCol="0" anchor="t" anchorCtr="0">
            <a:spAutoFit/>
          </a:bodyPr>
          <a:lstStyle>
            <a:lvl1pPr algn="l" defTabSz="914354" rtl="0" eaLnBrk="1" latinLnBrk="0" hangingPunct="1">
              <a:lnSpc>
                <a:spcPct val="90000"/>
              </a:lnSpc>
              <a:spcBef>
                <a:spcPct val="0"/>
              </a:spcBef>
              <a:buNone/>
              <a:defRPr sz="4800" b="1" kern="1200">
                <a:solidFill>
                  <a:schemeClr val="bg1"/>
                </a:solidFill>
                <a:latin typeface="Montserrat" panose="00000500000000000000" pitchFamily="2" charset="0"/>
                <a:ea typeface="+mj-ea"/>
                <a:cs typeface="+mj-cs"/>
              </a:defRPr>
            </a:lvl1pPr>
          </a:lstStyle>
          <a:p>
            <a:pPr lvl="0"/>
            <a:r>
              <a:rPr kumimoji="0" lang="en-GB" sz="2400" b="1" i="0" u="none" strike="noStrike" kern="1200" cap="none" spc="0" normalizeH="0" baseline="0" noProof="0" dirty="0">
                <a:ln>
                  <a:noFill/>
                </a:ln>
                <a:solidFill>
                  <a:srgbClr val="FFFFFF"/>
                </a:solidFill>
                <a:effectLst/>
                <a:uLnTx/>
                <a:uFillTx/>
                <a:latin typeface="Montserrat" panose="00000500000000000000" pitchFamily="2" charset="0"/>
                <a:ea typeface="+mj-ea"/>
                <a:cs typeface="+mj-cs"/>
              </a:rPr>
              <a:t>Follow us on </a:t>
            </a:r>
            <a:r>
              <a:rPr lang="en-GB" sz="2400" dirty="0">
                <a:solidFill>
                  <a:srgbClr val="FFFFFF"/>
                </a:solidFill>
              </a:rPr>
              <a:t>Twitter: </a:t>
            </a:r>
          </a:p>
          <a:p>
            <a:pPr lvl="0"/>
            <a:endParaRPr lang="en-GB" sz="2400" dirty="0">
              <a:solidFill>
                <a:srgbClr val="FFFFFF"/>
              </a:solidFill>
            </a:endParaRPr>
          </a:p>
          <a:p>
            <a:pPr lvl="0"/>
            <a:r>
              <a:rPr lang="en-GB" sz="2400" dirty="0">
                <a:solidFill>
                  <a:srgbClr val="FFFFFF"/>
                </a:solidFill>
              </a:rPr>
              <a:t>@OUemployscholar</a:t>
            </a:r>
          </a:p>
          <a:p>
            <a:pPr lvl="0"/>
            <a:endParaRPr lang="en-GB" sz="2400" dirty="0">
              <a:solidFill>
                <a:srgbClr val="FFFFFF"/>
              </a:solidFill>
            </a:endParaRPr>
          </a:p>
          <a:p>
            <a:pPr lvl="0"/>
            <a:r>
              <a:rPr lang="en-GB" sz="2400" dirty="0">
                <a:solidFill>
                  <a:srgbClr val="FFFFFF"/>
                </a:solidFill>
              </a:rPr>
              <a:t>#OUemployconf2022</a:t>
            </a:r>
            <a:r>
              <a:rPr kumimoji="0" lang="en-GB" sz="2400" b="1" i="0" u="none" strike="noStrike" kern="1200" cap="none" spc="0" normalizeH="0" baseline="0" noProof="0" dirty="0">
                <a:ln>
                  <a:noFill/>
                </a:ln>
                <a:solidFill>
                  <a:srgbClr val="FFFFFF"/>
                </a:solidFill>
                <a:effectLst/>
                <a:uLnTx/>
                <a:uFillTx/>
                <a:latin typeface="Montserrat" panose="00000500000000000000" pitchFamily="2" charset="0"/>
                <a:ea typeface="+mj-ea"/>
                <a:cs typeface="+mj-cs"/>
              </a:rPr>
              <a:t> </a:t>
            </a:r>
          </a:p>
        </p:txBody>
      </p:sp>
      <p:sp>
        <p:nvSpPr>
          <p:cNvPr id="9" name="Subtitle 4">
            <a:extLst>
              <a:ext uri="{FF2B5EF4-FFF2-40B4-BE49-F238E27FC236}">
                <a16:creationId xmlns:a16="http://schemas.microsoft.com/office/drawing/2014/main" id="{7B647DC8-5BAF-49D6-B191-F77C446F12F9}"/>
              </a:ext>
            </a:extLst>
          </p:cNvPr>
          <p:cNvSpPr txBox="1">
            <a:spLocks/>
          </p:cNvSpPr>
          <p:nvPr/>
        </p:nvSpPr>
        <p:spPr>
          <a:xfrm>
            <a:off x="379141" y="5590389"/>
            <a:ext cx="5621065" cy="664797"/>
          </a:xfrm>
          <a:prstGeom prst="rect">
            <a:avLst/>
          </a:prstGeom>
        </p:spPr>
        <p:txBody>
          <a:bodyPr vert="horz" wrap="square" lIns="0" tIns="0" rIns="0" bIns="0" rtlCol="0">
            <a:spAutoFit/>
          </a:bodyPr>
          <a:lstStyle>
            <a:lvl1pPr marL="0" indent="0" algn="l" defTabSz="914354" rtl="0" eaLnBrk="1" latinLnBrk="0" hangingPunct="1">
              <a:lnSpc>
                <a:spcPct val="90000"/>
              </a:lnSpc>
              <a:spcBef>
                <a:spcPts val="1001"/>
              </a:spcBef>
              <a:buFont typeface="Arial" panose="020B0604020202020204" pitchFamily="34" charset="0"/>
              <a:buNone/>
              <a:defRPr sz="2400" kern="1200">
                <a:solidFill>
                  <a:schemeClr val="bg1"/>
                </a:solidFill>
                <a:latin typeface="Montserrat" panose="00000500000000000000" pitchFamily="2" charset="0"/>
                <a:ea typeface="+mn-ea"/>
                <a:cs typeface="+mn-cs"/>
              </a:defRPr>
            </a:lvl1pPr>
            <a:lvl2pPr marL="457177" indent="0" algn="ctr" defTabSz="914354"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54" indent="0" algn="ctr" defTabSz="914354" rtl="0" eaLnBrk="1" latinLnBrk="0" hangingPunct="1">
              <a:lnSpc>
                <a:spcPct val="90000"/>
              </a:lnSpc>
              <a:spcBef>
                <a:spcPts val="500"/>
              </a:spcBef>
              <a:buFont typeface="Arial" panose="020B0604020202020204" pitchFamily="34" charset="0"/>
              <a:buNone/>
              <a:defRPr sz="1801" kern="1200">
                <a:solidFill>
                  <a:schemeClr val="tx1"/>
                </a:solidFill>
                <a:latin typeface="+mn-lt"/>
                <a:ea typeface="+mn-ea"/>
                <a:cs typeface="+mn-cs"/>
              </a:defRPr>
            </a:lvl3pPr>
            <a:lvl4pPr marL="1371531"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09"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886"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063"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240"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417"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All poster presentations can be viewed on the conference website</a:t>
            </a:r>
          </a:p>
        </p:txBody>
      </p:sp>
    </p:spTree>
    <p:extLst>
      <p:ext uri="{BB962C8B-B14F-4D97-AF65-F5344CB8AC3E}">
        <p14:creationId xmlns:p14="http://schemas.microsoft.com/office/powerpoint/2010/main" val="1404829441"/>
      </p:ext>
    </p:extLst>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12" name="Picture 11" descr="The Open University Law School logo">
            <a:extLst>
              <a:ext uri="{FF2B5EF4-FFF2-40B4-BE49-F238E27FC236}">
                <a16:creationId xmlns:a16="http://schemas.microsoft.com/office/drawing/2014/main" id="{C5BCC36D-4571-4FE1-8593-EFC0F7DE41AC}"/>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2849" y="216815"/>
            <a:ext cx="886888" cy="820133"/>
          </a:xfrm>
          <a:prstGeom prst="rect">
            <a:avLst/>
          </a:prstGeom>
        </p:spPr>
      </p:pic>
      <p:sp>
        <p:nvSpPr>
          <p:cNvPr id="8" name="Title 7">
            <a:extLst>
              <a:ext uri="{FF2B5EF4-FFF2-40B4-BE49-F238E27FC236}">
                <a16:creationId xmlns:a16="http://schemas.microsoft.com/office/drawing/2014/main" id="{E90BCACF-2005-4761-AD79-8A89D7FEA72B}"/>
              </a:ext>
            </a:extLst>
          </p:cNvPr>
          <p:cNvSpPr>
            <a:spLocks noGrp="1"/>
          </p:cNvSpPr>
          <p:nvPr>
            <p:ph type="title" idx="4294967295"/>
          </p:nvPr>
        </p:nvSpPr>
        <p:spPr>
          <a:xfrm>
            <a:off x="402345" y="226244"/>
            <a:ext cx="10733228" cy="622170"/>
          </a:xfrm>
          <a:prstGeom prst="roundRect">
            <a:avLst/>
          </a:prstGeom>
          <a:solidFill>
            <a:schemeClr val="lt1"/>
          </a:solidFill>
          <a:ln w="12700" cap="flat" cmpd="sng" algn="ctr">
            <a:solidFill>
              <a:schemeClr val="accent1"/>
            </a:solidFill>
            <a:prstDash val="solid"/>
            <a:miter lim="800000"/>
          </a:ln>
          <a:effectLst/>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Pro Bono Employability Project – Does participation in live criminal appeals work improve student employability skills?</a:t>
            </a:r>
            <a:r>
              <a:rPr kumimoji="0" lang="en-GB" alt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endParaRPr kumimoji="0" lang="en-GB" sz="1800" b="1" i="0" u="none" strike="noStrike" kern="1200" cap="none" spc="0" normalizeH="0" baseline="0" noProof="0" dirty="0">
              <a:ln>
                <a:noFill/>
              </a:ln>
              <a:solidFill>
                <a:schemeClr val="dk1"/>
              </a:solidFill>
              <a:effectLst/>
              <a:uLnTx/>
              <a:uFillTx/>
              <a:latin typeface="Arial" panose="020B0604020202020204" pitchFamily="34" charset="0"/>
              <a:ea typeface="+mn-ea"/>
              <a:cs typeface="Arial" panose="020B0604020202020204" pitchFamily="34" charset="0"/>
            </a:endParaRPr>
          </a:p>
        </p:txBody>
      </p:sp>
      <p:sp>
        <p:nvSpPr>
          <p:cNvPr id="1030" name="Rectangle: Rounded Corners 1029">
            <a:extLst>
              <a:ext uri="{FF2B5EF4-FFF2-40B4-BE49-F238E27FC236}">
                <a16:creationId xmlns:a16="http://schemas.microsoft.com/office/drawing/2014/main" id="{E4A6B13B-B6AA-4756-848A-061548C54C39}"/>
              </a:ext>
            </a:extLst>
          </p:cNvPr>
          <p:cNvSpPr/>
          <p:nvPr/>
        </p:nvSpPr>
        <p:spPr>
          <a:xfrm>
            <a:off x="499621" y="974148"/>
            <a:ext cx="2941162" cy="361446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The Open University (OU)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Our mission is to be open to people, places, methods and ideas.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Our vision is to reach more students with life-changing learning that meets their needs and enriches society.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OU Law School offers 3 routes to the LLB, which is open to all and provides module and extra curricula activities such as Open Justice.</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032" name="Straight Arrow Connector 1031">
            <a:extLst>
              <a:ext uri="{FF2B5EF4-FFF2-40B4-BE49-F238E27FC236}">
                <a16:creationId xmlns:a16="http://schemas.microsoft.com/office/drawing/2014/main" id="{D7E57E08-AC57-4FCA-807B-14933C1E2EDF}"/>
              </a:ext>
              <a:ext uri="{C183D7F6-B498-43B3-948B-1728B52AA6E4}">
                <adec:decorative xmlns:adec="http://schemas.microsoft.com/office/drawing/2017/decorative" val="1"/>
              </a:ext>
            </a:extLst>
          </p:cNvPr>
          <p:cNvCxnSpPr/>
          <p:nvPr/>
        </p:nvCxnSpPr>
        <p:spPr>
          <a:xfrm>
            <a:off x="3535052" y="1828800"/>
            <a:ext cx="956818"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9" name="Rectangle: Rounded Corners 8">
            <a:extLst>
              <a:ext uri="{FF2B5EF4-FFF2-40B4-BE49-F238E27FC236}">
                <a16:creationId xmlns:a16="http://schemas.microsoft.com/office/drawing/2014/main" id="{DFD76CD8-E564-4A4D-BF97-69A1E7FBB63A}"/>
              </a:ext>
            </a:extLst>
          </p:cNvPr>
          <p:cNvSpPr/>
          <p:nvPr/>
        </p:nvSpPr>
        <p:spPr>
          <a:xfrm>
            <a:off x="4491870" y="1315040"/>
            <a:ext cx="2941163" cy="138574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Open Justice Centre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Provides free legal advice and guidance to those who may struggle to access legal support.</a:t>
            </a:r>
          </a:p>
        </p:txBody>
      </p:sp>
      <p:cxnSp>
        <p:nvCxnSpPr>
          <p:cNvPr id="22" name="Straight Arrow Connector 21">
            <a:extLst>
              <a:ext uri="{FF2B5EF4-FFF2-40B4-BE49-F238E27FC236}">
                <a16:creationId xmlns:a16="http://schemas.microsoft.com/office/drawing/2014/main" id="{F4F5C93C-49A4-4709-A7E0-0866C5D03FB7}"/>
              </a:ext>
              <a:ext uri="{C183D7F6-B498-43B3-948B-1728B52AA6E4}">
                <adec:decorative xmlns:adec="http://schemas.microsoft.com/office/drawing/2017/decorative" val="1"/>
              </a:ext>
            </a:extLst>
          </p:cNvPr>
          <p:cNvCxnSpPr>
            <a:stCxn id="9" idx="2"/>
            <a:endCxn id="14" idx="0"/>
          </p:cNvCxnSpPr>
          <p:nvPr/>
        </p:nvCxnSpPr>
        <p:spPr>
          <a:xfrm>
            <a:off x="5962452" y="2700781"/>
            <a:ext cx="1" cy="24828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4" name="Rectangle: Rounded Corners 13">
            <a:extLst>
              <a:ext uri="{FF2B5EF4-FFF2-40B4-BE49-F238E27FC236}">
                <a16:creationId xmlns:a16="http://schemas.microsoft.com/office/drawing/2014/main" id="{18A1F904-EBA1-4219-954A-BD63E83E7105}"/>
              </a:ext>
            </a:extLst>
          </p:cNvPr>
          <p:cNvSpPr/>
          <p:nvPr/>
        </p:nvSpPr>
        <p:spPr>
          <a:xfrm>
            <a:off x="4507848" y="2949064"/>
            <a:ext cx="2909209" cy="14862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Criminal Justice Clinic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Set up in 2021 to provide students with the opportunity to experience criminal practice and work on a case management system and further social justice.</a:t>
            </a:r>
          </a:p>
        </p:txBody>
      </p:sp>
      <p:cxnSp>
        <p:nvCxnSpPr>
          <p:cNvPr id="25" name="Straight Arrow Connector 24">
            <a:extLst>
              <a:ext uri="{FF2B5EF4-FFF2-40B4-BE49-F238E27FC236}">
                <a16:creationId xmlns:a16="http://schemas.microsoft.com/office/drawing/2014/main" id="{5D8BA93A-C397-4295-8E83-A9764CC911CC}"/>
              </a:ext>
              <a:ext uri="{C183D7F6-B498-43B3-948B-1728B52AA6E4}">
                <adec:decorative xmlns:adec="http://schemas.microsoft.com/office/drawing/2017/decorative" val="1"/>
              </a:ext>
            </a:extLst>
          </p:cNvPr>
          <p:cNvCxnSpPr/>
          <p:nvPr/>
        </p:nvCxnSpPr>
        <p:spPr>
          <a:xfrm flipH="1">
            <a:off x="2846895" y="3929799"/>
            <a:ext cx="1536569" cy="82131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3" name="Rectangle: Rounded Corners 12">
            <a:extLst>
              <a:ext uri="{FF2B5EF4-FFF2-40B4-BE49-F238E27FC236}">
                <a16:creationId xmlns:a16="http://schemas.microsoft.com/office/drawing/2014/main" id="{2C29D36B-5910-4AC0-9ACE-36366413A70D}"/>
              </a:ext>
            </a:extLst>
          </p:cNvPr>
          <p:cNvSpPr/>
          <p:nvPr/>
        </p:nvSpPr>
        <p:spPr>
          <a:xfrm>
            <a:off x="141403" y="4893815"/>
            <a:ext cx="2834325" cy="160067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Themes of clinic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Social justice, professional identity, ethics  and values.</a:t>
            </a:r>
          </a:p>
        </p:txBody>
      </p:sp>
      <p:cxnSp>
        <p:nvCxnSpPr>
          <p:cNvPr id="27" name="Straight Arrow Connector 26">
            <a:extLst>
              <a:ext uri="{FF2B5EF4-FFF2-40B4-BE49-F238E27FC236}">
                <a16:creationId xmlns:a16="http://schemas.microsoft.com/office/drawing/2014/main" id="{C334BFFB-D7B8-4439-BA93-3C250AFA115E}"/>
              </a:ext>
              <a:ext uri="{C183D7F6-B498-43B3-948B-1728B52AA6E4}">
                <adec:decorative xmlns:adec="http://schemas.microsoft.com/office/drawing/2017/decorative" val="1"/>
              </a:ext>
            </a:extLst>
          </p:cNvPr>
          <p:cNvCxnSpPr/>
          <p:nvPr/>
        </p:nvCxnSpPr>
        <p:spPr>
          <a:xfrm>
            <a:off x="5194169" y="4435312"/>
            <a:ext cx="0" cy="44777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5" name="Rectangle: Rounded Corners 14">
            <a:extLst>
              <a:ext uri="{FF2B5EF4-FFF2-40B4-BE49-F238E27FC236}">
                <a16:creationId xmlns:a16="http://schemas.microsoft.com/office/drawing/2014/main" id="{0CC3F99B-ADD8-4F65-9FF4-5E97F92699F2}"/>
              </a:ext>
            </a:extLst>
          </p:cNvPr>
          <p:cNvSpPr/>
          <p:nvPr/>
        </p:nvSpPr>
        <p:spPr>
          <a:xfrm>
            <a:off x="3128127" y="4900634"/>
            <a:ext cx="2823593" cy="1589942"/>
          </a:xfrm>
          <a:prstGeom prst="roundRect">
            <a:avLst/>
          </a:prstGeom>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n-ea"/>
                <a:cs typeface="Arial"/>
              </a:rPr>
              <a:t>What students do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Research serious criminal cases, providing advice and guidance in relation to the possibility of appeal.</a:t>
            </a:r>
          </a:p>
        </p:txBody>
      </p:sp>
      <p:cxnSp>
        <p:nvCxnSpPr>
          <p:cNvPr id="1028" name="Straight Arrow Connector 1027">
            <a:extLst>
              <a:ext uri="{FF2B5EF4-FFF2-40B4-BE49-F238E27FC236}">
                <a16:creationId xmlns:a16="http://schemas.microsoft.com/office/drawing/2014/main" id="{647C72A5-4B37-4593-B29F-6CDE18FECADD}"/>
              </a:ext>
              <a:ext uri="{C183D7F6-B498-43B3-948B-1728B52AA6E4}">
                <adec:decorative xmlns:adec="http://schemas.microsoft.com/office/drawing/2017/decorative" val="1"/>
              </a:ext>
            </a:extLst>
          </p:cNvPr>
          <p:cNvCxnSpPr/>
          <p:nvPr/>
        </p:nvCxnSpPr>
        <p:spPr>
          <a:xfrm>
            <a:off x="6825006" y="4435312"/>
            <a:ext cx="0" cy="44777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7" name="Rectangle: Rounded Corners 16">
            <a:extLst>
              <a:ext uri="{FF2B5EF4-FFF2-40B4-BE49-F238E27FC236}">
                <a16:creationId xmlns:a16="http://schemas.microsoft.com/office/drawing/2014/main" id="{D8904039-D749-45A4-974B-4697E8F09581}"/>
              </a:ext>
            </a:extLst>
          </p:cNvPr>
          <p:cNvSpPr/>
          <p:nvPr/>
        </p:nvSpPr>
        <p:spPr>
          <a:xfrm>
            <a:off x="6104119" y="4901938"/>
            <a:ext cx="2845057" cy="1588638"/>
          </a:xfrm>
          <a:prstGeom prst="roundRect">
            <a:avLst/>
          </a:prstGeom>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Live criminal cases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a:ea typeface="+mn-ea"/>
                <a:cs typeface="Arial"/>
              </a:rPr>
              <a:t>Examples of recent cases include murder, manslaughter, firearm offences and serious assaults.</a:t>
            </a:r>
          </a:p>
        </p:txBody>
      </p:sp>
      <p:cxnSp>
        <p:nvCxnSpPr>
          <p:cNvPr id="31" name="Straight Arrow Connector 30">
            <a:extLst>
              <a:ext uri="{FF2B5EF4-FFF2-40B4-BE49-F238E27FC236}">
                <a16:creationId xmlns:a16="http://schemas.microsoft.com/office/drawing/2014/main" id="{E6B3F25B-98AE-4391-B387-AD5A81B50278}"/>
              </a:ext>
              <a:ext uri="{C183D7F6-B498-43B3-948B-1728B52AA6E4}">
                <adec:decorative xmlns:adec="http://schemas.microsoft.com/office/drawing/2017/decorative" val="1"/>
              </a:ext>
            </a:extLst>
          </p:cNvPr>
          <p:cNvCxnSpPr/>
          <p:nvPr/>
        </p:nvCxnSpPr>
        <p:spPr>
          <a:xfrm>
            <a:off x="7532013" y="3929799"/>
            <a:ext cx="2205876" cy="95328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8" name="Rectangle: Rounded Corners 17">
            <a:extLst>
              <a:ext uri="{FF2B5EF4-FFF2-40B4-BE49-F238E27FC236}">
                <a16:creationId xmlns:a16="http://schemas.microsoft.com/office/drawing/2014/main" id="{032BB560-C26C-4AA4-9F51-213E138F822F}"/>
              </a:ext>
            </a:extLst>
          </p:cNvPr>
          <p:cNvSpPr/>
          <p:nvPr/>
        </p:nvSpPr>
        <p:spPr>
          <a:xfrm>
            <a:off x="9101575" y="4930219"/>
            <a:ext cx="2834325" cy="1571089"/>
          </a:xfrm>
          <a:prstGeom prst="roundRect">
            <a:avLst/>
          </a:prstGeom>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n-ea"/>
                <a:cs typeface="Arial"/>
              </a:rPr>
              <a:t>Develop employability skills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example, legal writing, research, professional ethics, negotiation, workload management and collaboration. </a:t>
            </a:r>
          </a:p>
        </p:txBody>
      </p:sp>
      <p:sp>
        <p:nvSpPr>
          <p:cNvPr id="19" name="Rectangle: Rounded Corners 18">
            <a:extLst>
              <a:ext uri="{FF2B5EF4-FFF2-40B4-BE49-F238E27FC236}">
                <a16:creationId xmlns:a16="http://schemas.microsoft.com/office/drawing/2014/main" id="{6F80B08E-4D11-495D-846C-69C0F6C7A304}"/>
              </a:ext>
            </a:extLst>
          </p:cNvPr>
          <p:cNvSpPr/>
          <p:nvPr/>
        </p:nvSpPr>
        <p:spPr>
          <a:xfrm>
            <a:off x="9332537" y="1224306"/>
            <a:ext cx="2711777" cy="170389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Emma Curryer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emma.curryer@open.ac.uk</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Carol Edwards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carol.edwards@open.ac.uk</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Open University Law School</a:t>
            </a:r>
          </a:p>
        </p:txBody>
      </p:sp>
      <p:sp>
        <p:nvSpPr>
          <p:cNvPr id="20" name="Rectangle: Rounded Corners 19">
            <a:extLst>
              <a:ext uri="{FF2B5EF4-FFF2-40B4-BE49-F238E27FC236}">
                <a16:creationId xmlns:a16="http://schemas.microsoft.com/office/drawing/2014/main" id="{05CEC25E-9CBB-446F-BAB4-14182ED6D9A3}"/>
              </a:ext>
            </a:extLst>
          </p:cNvPr>
          <p:cNvSpPr/>
          <p:nvPr/>
        </p:nvSpPr>
        <p:spPr>
          <a:xfrm>
            <a:off x="9330964" y="3077850"/>
            <a:ext cx="2711777" cy="165676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Further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Student Blog - Journey into the unknown - </a:t>
            </a: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 Journey into the unknown | Open Justice</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17755054"/>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3" name="Picture 2" descr="The Open University Law School logo">
            <a:extLst>
              <a:ext uri="{FF2B5EF4-FFF2-40B4-BE49-F238E27FC236}">
                <a16:creationId xmlns:a16="http://schemas.microsoft.com/office/drawing/2014/main" id="{811EB02A-0CB9-46D4-8F26-0D3DD282AF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78966" y="113873"/>
            <a:ext cx="822590" cy="739129"/>
          </a:xfrm>
          <a:prstGeom prst="rect">
            <a:avLst/>
          </a:prstGeom>
        </p:spPr>
      </p:pic>
      <p:sp>
        <p:nvSpPr>
          <p:cNvPr id="5" name="Title 4">
            <a:extLst>
              <a:ext uri="{FF2B5EF4-FFF2-40B4-BE49-F238E27FC236}">
                <a16:creationId xmlns:a16="http://schemas.microsoft.com/office/drawing/2014/main" id="{38C2A8B7-5BA4-4711-8BCD-FDB238B00D08}"/>
              </a:ext>
            </a:extLst>
          </p:cNvPr>
          <p:cNvSpPr>
            <a:spLocks noGrp="1"/>
          </p:cNvSpPr>
          <p:nvPr>
            <p:ph type="title" idx="4294967295"/>
          </p:nvPr>
        </p:nvSpPr>
        <p:spPr>
          <a:xfrm>
            <a:off x="499621" y="216816"/>
            <a:ext cx="10680568" cy="622170"/>
          </a:xfrm>
          <a:prstGeom prst="roundRect">
            <a:avLst/>
          </a:prstGeom>
          <a:solidFill>
            <a:schemeClr val="lt1"/>
          </a:solidFill>
          <a:ln w="12700" cap="flat" cmpd="sng" algn="ctr">
            <a:solidFill>
              <a:schemeClr val="accent1"/>
            </a:solidFill>
            <a:prstDash val="solid"/>
            <a:miter lim="800000"/>
          </a:ln>
          <a:effectLst/>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Pro Bono Employability Project – Does participation in live criminal appeals work improve student employability skills?</a:t>
            </a:r>
            <a:r>
              <a:rPr kumimoji="0" lang="en-GB" alt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endParaRPr kumimoji="0" lang="en-GB" sz="1800" b="1" i="0" u="none" strike="noStrike" kern="1200" cap="none" spc="0" normalizeH="0" baseline="0" noProof="0" dirty="0">
              <a:ln>
                <a:noFill/>
              </a:ln>
              <a:solidFill>
                <a:schemeClr val="dk1"/>
              </a:solidFill>
              <a:effectLst/>
              <a:uLnTx/>
              <a:uFillTx/>
              <a:latin typeface="Arial" panose="020B0604020202020204" pitchFamily="34" charset="0"/>
              <a:ea typeface="+mn-ea"/>
              <a:cs typeface="Arial" panose="020B0604020202020204" pitchFamily="34" charset="0"/>
            </a:endParaRPr>
          </a:p>
        </p:txBody>
      </p:sp>
      <p:sp>
        <p:nvSpPr>
          <p:cNvPr id="4" name="Rectangle: Rounded Corners 3">
            <a:extLst>
              <a:ext uri="{FF2B5EF4-FFF2-40B4-BE49-F238E27FC236}">
                <a16:creationId xmlns:a16="http://schemas.microsoft.com/office/drawing/2014/main" id="{9531169A-E0F8-4EC4-8411-D83DFC1A8795}"/>
              </a:ext>
            </a:extLst>
          </p:cNvPr>
          <p:cNvSpPr/>
          <p:nvPr/>
        </p:nvSpPr>
        <p:spPr>
          <a:xfrm>
            <a:off x="4247235" y="871951"/>
            <a:ext cx="3524183" cy="1533590"/>
          </a:xfrm>
          <a:prstGeom prst="roundRect">
            <a:avLst/>
          </a:prstGeom>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n-ea"/>
                <a:cs typeface="Arial"/>
              </a:rPr>
              <a:t>Our Research Project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a:ea typeface="+mn-ea"/>
                <a:cs typeface="Arial"/>
              </a:rPr>
              <a:t>A pro bono employability project to establish employability outcomes for students participating in Open University pro bono criminal projects.</a:t>
            </a:r>
          </a:p>
        </p:txBody>
      </p:sp>
      <p:cxnSp>
        <p:nvCxnSpPr>
          <p:cNvPr id="15" name="Straight Arrow Connector 14" descr="Arrow leading on to next box">
            <a:extLst>
              <a:ext uri="{FF2B5EF4-FFF2-40B4-BE49-F238E27FC236}">
                <a16:creationId xmlns:a16="http://schemas.microsoft.com/office/drawing/2014/main" id="{557A1B01-B038-4F4F-B25A-247D6D45906E}"/>
              </a:ext>
            </a:extLst>
          </p:cNvPr>
          <p:cNvCxnSpPr>
            <a:cxnSpLocks/>
          </p:cNvCxnSpPr>
          <p:nvPr/>
        </p:nvCxnSpPr>
        <p:spPr>
          <a:xfrm flipH="1">
            <a:off x="3252247" y="1923369"/>
            <a:ext cx="981272"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6" name="Rectangle: Rounded Corners 5">
            <a:extLst>
              <a:ext uri="{FF2B5EF4-FFF2-40B4-BE49-F238E27FC236}">
                <a16:creationId xmlns:a16="http://schemas.microsoft.com/office/drawing/2014/main" id="{5D7E9BEB-70E6-46F3-9E37-8FBCA007018D}"/>
              </a:ext>
            </a:extLst>
          </p:cNvPr>
          <p:cNvSpPr/>
          <p:nvPr/>
        </p:nvSpPr>
        <p:spPr>
          <a:xfrm>
            <a:off x="265719" y="965890"/>
            <a:ext cx="2986528" cy="292738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Aims</a:t>
            </a:r>
          </a:p>
          <a:p>
            <a:pPr marL="342900" marR="0" lvl="0" indent="-342900" algn="l" defTabSz="914400" rtl="0" eaLnBrk="1" fontAlgn="auto" latinLnBrk="0" hangingPunct="1">
              <a:lnSpc>
                <a:spcPct val="107000"/>
              </a:lnSpc>
              <a:spcBef>
                <a:spcPts val="0"/>
              </a:spcBef>
              <a:spcAft>
                <a:spcPts val="800"/>
              </a:spcAft>
              <a:buClrTx/>
              <a:buSzPts val="1000"/>
              <a:buFont typeface="Symbol" panose="05050102010706020507" pitchFamily="18" charset="2"/>
              <a:buChar char=""/>
              <a:tabLst>
                <a:tab pos="457200" algn="l"/>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Identify the employability skills that students perceive  they have when they commence the project</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ct val="107000"/>
              </a:lnSpc>
              <a:spcBef>
                <a:spcPts val="0"/>
              </a:spcBef>
              <a:spcAft>
                <a:spcPts val="800"/>
              </a:spcAft>
              <a:buClrTx/>
              <a:buSzPts val="1000"/>
              <a:buFont typeface="Symbol" panose="05050102010706020507" pitchFamily="18" charset="2"/>
              <a:buChar char=""/>
              <a:tabLst>
                <a:tab pos="457200" algn="l"/>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Identify whether students perceive they have developed their employability skills by taking part in the project</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32" name="Straight Arrow Connector 31" descr="Arrow leading on to next box">
            <a:extLst>
              <a:ext uri="{FF2B5EF4-FFF2-40B4-BE49-F238E27FC236}">
                <a16:creationId xmlns:a16="http://schemas.microsoft.com/office/drawing/2014/main" id="{EB7C4702-06A5-4235-B525-A0DC451E6E12}"/>
              </a:ext>
            </a:extLst>
          </p:cNvPr>
          <p:cNvCxnSpPr>
            <a:cxnSpLocks/>
            <a:stCxn id="6" idx="2"/>
          </p:cNvCxnSpPr>
          <p:nvPr/>
        </p:nvCxnSpPr>
        <p:spPr>
          <a:xfrm flipH="1">
            <a:off x="1797695" y="3893270"/>
            <a:ext cx="3621" cy="24998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7" name="Rectangle: Rounded Corners 6">
            <a:extLst>
              <a:ext uri="{FF2B5EF4-FFF2-40B4-BE49-F238E27FC236}">
                <a16:creationId xmlns:a16="http://schemas.microsoft.com/office/drawing/2014/main" id="{99A438E6-A8AE-46C6-BDBE-AD643EC4445F}"/>
              </a:ext>
            </a:extLst>
          </p:cNvPr>
          <p:cNvSpPr/>
          <p:nvPr/>
        </p:nvSpPr>
        <p:spPr>
          <a:xfrm>
            <a:off x="265720" y="4157368"/>
            <a:ext cx="4032904" cy="2582797"/>
          </a:xfrm>
          <a:prstGeom prst="roundRect">
            <a:avLst/>
          </a:prstGeom>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Method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a:ea typeface="+mn-ea"/>
                <a:cs typeface="Arial"/>
              </a:rPr>
              <a:t>Two questionnaires issued to students at the beginning and end of the project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Students asked to rate a pre-determined set of employability skills using set criteria allowing comparison and identification of skill development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a:ea typeface="+mn-ea"/>
                <a:cs typeface="Arial"/>
              </a:rPr>
              <a:t>Open and closed questions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a:ea typeface="+mn-ea"/>
                <a:cs typeface="Arial"/>
              </a:rPr>
              <a:t>Open questions enable thematic analysis</a:t>
            </a:r>
            <a:endParaRPr kumimoji="0" lang="en-GB" sz="1800" b="0" i="0" u="none" strike="noStrike" kern="1200" cap="none" spc="0" normalizeH="0" baseline="0" noProof="0" dirty="0">
              <a:ln>
                <a:noFill/>
              </a:ln>
              <a:solidFill>
                <a:prstClr val="black"/>
              </a:solidFill>
              <a:effectLst/>
              <a:uLnTx/>
              <a:uFillTx/>
              <a:latin typeface="Arial"/>
              <a:ea typeface="+mn-ea"/>
              <a:cs typeface="Arial"/>
            </a:endParaRPr>
          </a:p>
        </p:txBody>
      </p:sp>
      <p:cxnSp>
        <p:nvCxnSpPr>
          <p:cNvPr id="28" name="Straight Arrow Connector 27" descr="Arrow leading on to next box">
            <a:extLst>
              <a:ext uri="{FF2B5EF4-FFF2-40B4-BE49-F238E27FC236}">
                <a16:creationId xmlns:a16="http://schemas.microsoft.com/office/drawing/2014/main" id="{B861E576-0D5B-4893-A875-95BAFA9415FC}"/>
              </a:ext>
            </a:extLst>
          </p:cNvPr>
          <p:cNvCxnSpPr>
            <a:cxnSpLocks/>
          </p:cNvCxnSpPr>
          <p:nvPr/>
        </p:nvCxnSpPr>
        <p:spPr>
          <a:xfrm flipV="1">
            <a:off x="3960142" y="3120272"/>
            <a:ext cx="1196320" cy="100866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0" name="Rectangle: Rounded Corners 9">
            <a:extLst>
              <a:ext uri="{FF2B5EF4-FFF2-40B4-BE49-F238E27FC236}">
                <a16:creationId xmlns:a16="http://schemas.microsoft.com/office/drawing/2014/main" id="{6B230FD4-0CA7-48D2-9E22-AE32FCC8EB9F}"/>
              </a:ext>
            </a:extLst>
          </p:cNvPr>
          <p:cNvSpPr/>
          <p:nvPr/>
        </p:nvSpPr>
        <p:spPr>
          <a:xfrm>
            <a:off x="4247236" y="2433968"/>
            <a:ext cx="3472794" cy="669154"/>
          </a:xfrm>
          <a:prstGeom prst="roundRect">
            <a:avLst/>
          </a:prstGeom>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Arial"/>
              </a:rPr>
              <a:t>Initial Findings From Questionnaire 1</a:t>
            </a:r>
          </a:p>
        </p:txBody>
      </p:sp>
      <p:cxnSp>
        <p:nvCxnSpPr>
          <p:cNvPr id="22" name="Straight Arrow Connector 21" descr="Arrow leading on to next box">
            <a:extLst>
              <a:ext uri="{FF2B5EF4-FFF2-40B4-BE49-F238E27FC236}">
                <a16:creationId xmlns:a16="http://schemas.microsoft.com/office/drawing/2014/main" id="{6297D37B-CD5B-4374-828C-84218BA492B0}"/>
              </a:ext>
            </a:extLst>
          </p:cNvPr>
          <p:cNvCxnSpPr>
            <a:cxnSpLocks/>
          </p:cNvCxnSpPr>
          <p:nvPr/>
        </p:nvCxnSpPr>
        <p:spPr>
          <a:xfrm>
            <a:off x="6249971" y="3120272"/>
            <a:ext cx="0" cy="47113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8" name="Rectangle: Rounded Corners 7">
            <a:extLst>
              <a:ext uri="{FF2B5EF4-FFF2-40B4-BE49-F238E27FC236}">
                <a16:creationId xmlns:a16="http://schemas.microsoft.com/office/drawing/2014/main" id="{CFB63D48-E39E-44A5-9667-F2C155839B30}"/>
              </a:ext>
            </a:extLst>
          </p:cNvPr>
          <p:cNvSpPr/>
          <p:nvPr/>
        </p:nvSpPr>
        <p:spPr>
          <a:xfrm>
            <a:off x="4485740" y="3591410"/>
            <a:ext cx="2884602" cy="3148552"/>
          </a:xfrm>
          <a:prstGeom prst="roundRect">
            <a:avLst/>
          </a:prstGeom>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Key employability skills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a:ea typeface="+mn-ea"/>
                <a:cs typeface="Arial"/>
              </a:rPr>
              <a:t>For students the most important employability skills for a legal career are  communication and teamwork</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a:ea typeface="+mn-ea"/>
                <a:cs typeface="Arial"/>
              </a:rPr>
              <a:t>Teamwork &amp; time management were identified as the employability skills most needed in clinic</a:t>
            </a:r>
          </a:p>
        </p:txBody>
      </p:sp>
      <p:cxnSp>
        <p:nvCxnSpPr>
          <p:cNvPr id="24" name="Straight Arrow Connector 23" descr="Arrow leading on to next box">
            <a:extLst>
              <a:ext uri="{FF2B5EF4-FFF2-40B4-BE49-F238E27FC236}">
                <a16:creationId xmlns:a16="http://schemas.microsoft.com/office/drawing/2014/main" id="{E2D3A3DE-C95F-4D21-A065-E8EB87EB670E}"/>
              </a:ext>
            </a:extLst>
          </p:cNvPr>
          <p:cNvCxnSpPr/>
          <p:nvPr/>
        </p:nvCxnSpPr>
        <p:spPr>
          <a:xfrm flipV="1">
            <a:off x="7771418" y="2450969"/>
            <a:ext cx="882388" cy="48076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1" name="Rectangle: Rounded Corners 10">
            <a:extLst>
              <a:ext uri="{FF2B5EF4-FFF2-40B4-BE49-F238E27FC236}">
                <a16:creationId xmlns:a16="http://schemas.microsoft.com/office/drawing/2014/main" id="{23AAFC8A-7B02-4879-B915-70AA2E8951E6}"/>
              </a:ext>
            </a:extLst>
          </p:cNvPr>
          <p:cNvSpPr/>
          <p:nvPr/>
        </p:nvSpPr>
        <p:spPr>
          <a:xfrm>
            <a:off x="8731134" y="880297"/>
            <a:ext cx="2909738" cy="2548703"/>
          </a:xfrm>
          <a:prstGeom prst="roundRect">
            <a:avLst/>
          </a:prstGeom>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n-ea"/>
                <a:cs typeface="Arial"/>
              </a:rPr>
              <a:t>How students rated their skills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a:ea typeface="+mn-ea"/>
                <a:cs typeface="Arial"/>
              </a:rPr>
              <a:t>Students generally confident in the employability skills identified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a:ea typeface="+mn-ea"/>
                <a:cs typeface="Arial"/>
              </a:rPr>
              <a:t>Students' key concerns were based around the skills of managing and organising meetings and negotiation of workload</a:t>
            </a:r>
          </a:p>
        </p:txBody>
      </p:sp>
      <p:cxnSp>
        <p:nvCxnSpPr>
          <p:cNvPr id="26" name="Straight Arrow Connector 25" descr="Arrow leading on to next box">
            <a:extLst>
              <a:ext uri="{FF2B5EF4-FFF2-40B4-BE49-F238E27FC236}">
                <a16:creationId xmlns:a16="http://schemas.microsoft.com/office/drawing/2014/main" id="{52C034DF-DE4E-479B-BE02-9FDAA167A1F6}"/>
              </a:ext>
            </a:extLst>
          </p:cNvPr>
          <p:cNvCxnSpPr>
            <a:cxnSpLocks/>
          </p:cNvCxnSpPr>
          <p:nvPr/>
        </p:nvCxnSpPr>
        <p:spPr>
          <a:xfrm>
            <a:off x="7370342" y="3120272"/>
            <a:ext cx="265369" cy="41713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2" name="Rectangle: Rounded Corners 11">
            <a:extLst>
              <a:ext uri="{FF2B5EF4-FFF2-40B4-BE49-F238E27FC236}">
                <a16:creationId xmlns:a16="http://schemas.microsoft.com/office/drawing/2014/main" id="{81F7D30C-55AB-4770-B50C-89FE94B574B6}"/>
              </a:ext>
            </a:extLst>
          </p:cNvPr>
          <p:cNvSpPr/>
          <p:nvPr/>
        </p:nvSpPr>
        <p:spPr>
          <a:xfrm>
            <a:off x="7535153" y="3509188"/>
            <a:ext cx="4484022" cy="1674700"/>
          </a:xfrm>
          <a:prstGeom prst="roundRect">
            <a:avLst/>
          </a:prstGeom>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n-ea"/>
                <a:cs typeface="Arial"/>
              </a:rPr>
              <a:t>Emerging themes</a:t>
            </a:r>
            <a:endPar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Looking forward to the experience of a clinic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a:ea typeface="+mn-ea"/>
                <a:cs typeface="Arial"/>
              </a:rPr>
              <a:t>Looking forward to using legal skills they acquired </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Making informed career choices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a:ea typeface="+mn-ea"/>
                <a:cs typeface="Arial"/>
              </a:rPr>
              <a:t>Lacking confidence in their ability to take an active part in the clinic and manage workload</a:t>
            </a:r>
          </a:p>
        </p:txBody>
      </p:sp>
      <p:sp>
        <p:nvSpPr>
          <p:cNvPr id="13" name="Rectangle: Rounded Corners 12">
            <a:extLst>
              <a:ext uri="{FF2B5EF4-FFF2-40B4-BE49-F238E27FC236}">
                <a16:creationId xmlns:a16="http://schemas.microsoft.com/office/drawing/2014/main" id="{A6EBBA8C-3D7B-435D-87B6-FDACCA8BEE61}"/>
              </a:ext>
            </a:extLst>
          </p:cNvPr>
          <p:cNvSpPr/>
          <p:nvPr/>
        </p:nvSpPr>
        <p:spPr>
          <a:xfrm>
            <a:off x="7545641" y="5225250"/>
            <a:ext cx="4472607" cy="1514915"/>
          </a:xfrm>
          <a:prstGeom prst="roundRect">
            <a:avLst/>
          </a:prstGeom>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Arial"/>
              </a:rPr>
              <a:t>Where next?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a:ea typeface="+mn-ea"/>
                <a:cs typeface="Arial"/>
              </a:rPr>
              <a:t>Ongoing project.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Questionnaire 2 to be completed by students and a comparative analysis  to take place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findings will inform our preparation of students for future clinic projects</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9533126"/>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3E3C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B3B23-129C-4608-8F3F-705D9F88C82B}"/>
              </a:ext>
            </a:extLst>
          </p:cNvPr>
          <p:cNvSpPr>
            <a:spLocks noGrp="1"/>
          </p:cNvSpPr>
          <p:nvPr>
            <p:ph type="title"/>
          </p:nvPr>
        </p:nvSpPr>
        <p:spPr>
          <a:xfrm>
            <a:off x="838200" y="365125"/>
            <a:ext cx="10515600" cy="566053"/>
          </a:xfrm>
          <a:solidFill>
            <a:schemeClr val="accent4">
              <a:lumMod val="40000"/>
              <a:lumOff val="60000"/>
            </a:schemeClr>
          </a:solidFill>
          <a:effectLst>
            <a:outerShdw blurRad="50800" dist="38100" dir="2700000" algn="tl" rotWithShape="0">
              <a:prstClr val="black">
                <a:alpha val="40000"/>
              </a:prstClr>
            </a:outerShdw>
          </a:effectLst>
        </p:spPr>
        <p:txBody>
          <a:bodyPr>
            <a:normAutofit fontScale="90000"/>
          </a:bodyPr>
          <a:lstStyle/>
          <a:p>
            <a:r>
              <a:rPr lang="en-US" sz="2000" b="1" dirty="0">
                <a:ln w="3175">
                  <a:noFill/>
                </a:ln>
                <a:solidFill>
                  <a:srgbClr val="C00000"/>
                </a:solidFill>
                <a:latin typeface="Calibri" panose="020F0502020204030204" pitchFamily="34" charset="0"/>
                <a:ea typeface="Bangla MN" charset="0"/>
                <a:cs typeface="Calibri" panose="020F0502020204030204" pitchFamily="34" charset="0"/>
              </a:rPr>
              <a:t>How higher education institutions (HEIs) create alliances with small &amp; medium enterprises (SMEs)</a:t>
            </a:r>
            <a:br>
              <a:rPr lang="en-US" b="1" dirty="0">
                <a:ln w="3175">
                  <a:noFill/>
                </a:ln>
                <a:solidFill>
                  <a:srgbClr val="C00000"/>
                </a:solidFill>
                <a:latin typeface="Calibri" panose="020F0502020204030204" pitchFamily="34" charset="0"/>
                <a:ea typeface="Bangla MN" charset="0"/>
                <a:cs typeface="Calibri" panose="020F0502020204030204" pitchFamily="34" charset="0"/>
              </a:rPr>
            </a:br>
            <a:r>
              <a:rPr lang="en-US" sz="1800" b="1" dirty="0">
                <a:latin typeface="Calibri" panose="020F0502020204030204" pitchFamily="34" charset="0"/>
                <a:ea typeface="Bangla MN" charset="0"/>
                <a:cs typeface="Calibri" panose="020F0502020204030204" pitchFamily="34" charset="0"/>
              </a:rPr>
              <a:t>Katie McAllister: </a:t>
            </a:r>
            <a:r>
              <a:rPr lang="en-US" sz="1800" dirty="0">
                <a:latin typeface="Calibri" panose="020F0502020204030204" pitchFamily="34" charset="0"/>
                <a:cs typeface="Calibri" panose="020F0502020204030204" pitchFamily="34" charset="0"/>
              </a:rPr>
              <a:t>HE Manager Business &amp; Education, and EdD doctorate researcher, University </a:t>
            </a:r>
            <a:r>
              <a:rPr lang="en-US" sz="1800" dirty="0">
                <a:latin typeface="Calibri" panose="020F0502020204030204" pitchFamily="34" charset="0"/>
                <a:ea typeface="Bangla MN" charset="0"/>
                <a:cs typeface="Calibri" panose="020F0502020204030204" pitchFamily="34" charset="0"/>
              </a:rPr>
              <a:t>Centre Peterborough</a:t>
            </a:r>
            <a:endParaRPr lang="en-GB"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FBFC3B5D-2750-44D3-84C7-AD261A35F1F2}"/>
              </a:ext>
            </a:extLst>
          </p:cNvPr>
          <p:cNvSpPr>
            <a:spLocks noGrp="1"/>
          </p:cNvSpPr>
          <p:nvPr>
            <p:ph idx="1"/>
          </p:nvPr>
        </p:nvSpPr>
        <p:spPr>
          <a:xfrm>
            <a:off x="429208" y="1138334"/>
            <a:ext cx="4012163" cy="5533054"/>
          </a:xfrm>
          <a:solidFill>
            <a:schemeClr val="accent4">
              <a:lumMod val="20000"/>
              <a:lumOff val="80000"/>
            </a:schemeClr>
          </a:solidFill>
          <a:effectLst>
            <a:outerShdw blurRad="50800" dist="38100" dir="2700000" algn="tl" rotWithShape="0">
              <a:prstClr val="black">
                <a:alpha val="40000"/>
              </a:prstClr>
            </a:outerShdw>
          </a:effectLst>
        </p:spPr>
        <p:txBody>
          <a:bodyPr>
            <a:normAutofit fontScale="92500" lnSpcReduction="20000"/>
          </a:bodyPr>
          <a:lstStyle/>
          <a:p>
            <a:pPr marL="0" indent="0">
              <a:buNone/>
            </a:pPr>
            <a:r>
              <a:rPr lang="en-GB" sz="2300" b="1" u="sng" dirty="0">
                <a:ln w="3175">
                  <a:noFill/>
                </a:ln>
                <a:solidFill>
                  <a:srgbClr val="C00000"/>
                </a:solidFill>
                <a:latin typeface="Calibri" panose="020F0502020204030204" pitchFamily="34" charset="0"/>
                <a:cs typeface="Calibri" panose="020F0502020204030204" pitchFamily="34" charset="0"/>
              </a:rPr>
              <a:t>Pilot results</a:t>
            </a:r>
          </a:p>
          <a:p>
            <a:pPr marL="0" indent="0">
              <a:buNone/>
            </a:pPr>
            <a:r>
              <a:rPr lang="en-GB" sz="1500" b="1" dirty="0">
                <a:latin typeface="Calibri" panose="020F0502020204030204" pitchFamily="34" charset="0"/>
                <a:cs typeface="Calibri" panose="020F0502020204030204" pitchFamily="34" charset="0"/>
              </a:rPr>
              <a:t>Further Education colleges</a:t>
            </a:r>
          </a:p>
          <a:p>
            <a:r>
              <a:rPr lang="en-GB" sz="1500" dirty="0">
                <a:latin typeface="Calibri" panose="020F0502020204030204" pitchFamily="34" charset="0"/>
                <a:cs typeface="Calibri" panose="020F0502020204030204" pitchFamily="34" charset="0"/>
              </a:rPr>
              <a:t>Planning for SMEs is dominated by marketing mechanisms (44%), communication (44%), evaluating impact for SME (33%)</a:t>
            </a:r>
          </a:p>
          <a:p>
            <a:r>
              <a:rPr lang="en-GB" sz="1500" dirty="0">
                <a:latin typeface="Calibri" panose="020F0502020204030204" pitchFamily="34" charset="0"/>
                <a:cs typeface="Calibri" panose="020F0502020204030204" pitchFamily="34" charset="0"/>
              </a:rPr>
              <a:t>Minimal planning is considered for staffing &amp; skill development (11%), addressing SME/FE cultural differences (11%), 3rd party networking (11%).  </a:t>
            </a:r>
          </a:p>
          <a:p>
            <a:r>
              <a:rPr lang="en-GB" sz="1500" dirty="0">
                <a:latin typeface="Calibri" panose="020F0502020204030204" pitchFamily="34" charset="0"/>
                <a:cs typeface="Calibri" panose="020F0502020204030204" pitchFamily="34" charset="0"/>
              </a:rPr>
              <a:t>No targets are set for SME selection, project management, specific resourcing</a:t>
            </a:r>
          </a:p>
          <a:p>
            <a:r>
              <a:rPr lang="en-GB" sz="1500" dirty="0">
                <a:latin typeface="Calibri" panose="020F0502020204030204" pitchFamily="34" charset="0"/>
                <a:cs typeface="Calibri" panose="020F0502020204030204" pitchFamily="34" charset="0"/>
              </a:rPr>
              <a:t>Websites – limited information to engage SMEs </a:t>
            </a:r>
          </a:p>
          <a:p>
            <a:r>
              <a:rPr lang="en-GB" sz="1500" dirty="0">
                <a:latin typeface="Calibri" panose="020F0502020204030204" pitchFamily="34" charset="0"/>
                <a:cs typeface="Calibri" panose="020F0502020204030204" pitchFamily="34" charset="0"/>
              </a:rPr>
              <a:t>Interviews - Employer engagement teams work in silo, reactive rather than proactive, curriculum contention, local govt. does not promote SME alliance creation with local educators, apprenticeship policy contentions </a:t>
            </a:r>
          </a:p>
          <a:p>
            <a:pPr marL="0" indent="0">
              <a:buNone/>
            </a:pPr>
            <a:r>
              <a:rPr lang="en-GB" sz="1500" b="1" dirty="0">
                <a:latin typeface="Calibri" panose="020F0502020204030204" pitchFamily="34" charset="0"/>
                <a:cs typeface="Calibri" panose="020F0502020204030204" pitchFamily="34" charset="0"/>
              </a:rPr>
              <a:t>Business representative</a:t>
            </a:r>
          </a:p>
          <a:p>
            <a:r>
              <a:rPr lang="en-GB" sz="1500" dirty="0">
                <a:latin typeface="Calibri" panose="020F0502020204030204" pitchFamily="34" charset="0"/>
                <a:cs typeface="Calibri" panose="020F0502020204030204" pitchFamily="34" charset="0"/>
              </a:rPr>
              <a:t>HEIs are not part of SME networks, SMEs are unclear of HEI offer</a:t>
            </a:r>
          </a:p>
          <a:p>
            <a:r>
              <a:rPr lang="en-GB" sz="1500" dirty="0">
                <a:latin typeface="Calibri" panose="020F0502020204030204" pitchFamily="34" charset="0"/>
                <a:cs typeface="Calibri" panose="020F0502020204030204" pitchFamily="34" charset="0"/>
              </a:rPr>
              <a:t>HEIs are not a high consideration for SMEs when looking at training/support, cannot see how HEIs can help, do not see value in engaging with HEIs beyond R&amp;D</a:t>
            </a:r>
          </a:p>
          <a:p>
            <a:r>
              <a:rPr lang="en-GB" sz="1500" dirty="0">
                <a:latin typeface="Calibri" panose="020F0502020204030204" pitchFamily="34" charset="0"/>
                <a:cs typeface="Calibri" panose="020F0502020204030204" pitchFamily="34" charset="0"/>
              </a:rPr>
              <a:t>SMEs are unsure of how to engage, too much red tape, no funding to support engagement</a:t>
            </a:r>
          </a:p>
        </p:txBody>
      </p:sp>
      <p:sp>
        <p:nvSpPr>
          <p:cNvPr id="5" name="Content Placeholder 2">
            <a:extLst>
              <a:ext uri="{FF2B5EF4-FFF2-40B4-BE49-F238E27FC236}">
                <a16:creationId xmlns:a16="http://schemas.microsoft.com/office/drawing/2014/main" id="{DBD9B3CD-3D68-4984-B8D1-F5159C2AFBBD}"/>
              </a:ext>
            </a:extLst>
          </p:cNvPr>
          <p:cNvSpPr txBox="1">
            <a:spLocks/>
          </p:cNvSpPr>
          <p:nvPr/>
        </p:nvSpPr>
        <p:spPr>
          <a:xfrm>
            <a:off x="7750631" y="1138334"/>
            <a:ext cx="4012163" cy="5533054"/>
          </a:xfrm>
          <a:prstGeom prst="rect">
            <a:avLst/>
          </a:prstGeom>
          <a:solidFill>
            <a:schemeClr val="accent4">
              <a:lumMod val="20000"/>
              <a:lumOff val="80000"/>
            </a:schemeClr>
          </a:solidFill>
          <a:effectLst>
            <a:outerShdw blurRad="50800" dist="38100" dir="2700000" algn="tl" rotWithShape="0">
              <a:prstClr val="black">
                <a:alpha val="40000"/>
              </a:prstClr>
            </a:outerShdw>
          </a:effectLst>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8400" b="1" i="0" u="sng" strike="noStrike" kern="1200" cap="none" spc="0" normalizeH="0" baseline="0" noProof="0" dirty="0">
                <a:ln w="3175">
                  <a:noFill/>
                </a:ln>
                <a:solidFill>
                  <a:srgbClr val="C00000"/>
                </a:solidFill>
                <a:effectLst/>
                <a:uLnTx/>
                <a:uFillTx/>
                <a:latin typeface="Calibri" panose="020F0502020204030204" pitchFamily="34" charset="0"/>
                <a:ea typeface="+mn-ea"/>
                <a:cs typeface="Calibri" panose="020F0502020204030204" pitchFamily="34" charset="0"/>
              </a:rPr>
              <a:t>Pilot recommendations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5600" b="1" i="0" u="none" strike="noStrike" kern="1200" cap="none" spc="0" normalizeH="0" baseline="0" noProof="0" dirty="0">
                <a:ln w="3175">
                  <a:noFill/>
                </a:ln>
                <a:solidFill>
                  <a:prstClr val="black"/>
                </a:solidFill>
                <a:effectLst/>
                <a:uLnTx/>
                <a:uFillTx/>
                <a:latin typeface="Calibri" panose="020F0502020204030204" pitchFamily="34" charset="0"/>
                <a:ea typeface="+mn-ea"/>
                <a:cs typeface="Calibri" panose="020F0502020204030204" pitchFamily="34" charset="0"/>
              </a:rPr>
              <a:t>Require a checklist &amp; guide for educational establishments covering with 9 key elements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5600" b="0" i="0" u="none" strike="noStrike" kern="1200" cap="none" spc="0" normalizeH="0" baseline="0" noProof="0" dirty="0">
                <a:ln w="3175">
                  <a:noFill/>
                </a:ln>
                <a:solidFill>
                  <a:prstClr val="black"/>
                </a:solidFill>
                <a:effectLst/>
                <a:uLnTx/>
                <a:uFillTx/>
                <a:latin typeface="Calibri" panose="020F0502020204030204" pitchFamily="34" charset="0"/>
                <a:ea typeface="+mn-ea"/>
                <a:cs typeface="Calibri" panose="020F0502020204030204" pitchFamily="34" charset="0"/>
              </a:rPr>
              <a:t>Strategic – specific SME engagement &amp; objectives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5600" b="0" i="0" u="none" strike="noStrike" kern="1200" cap="none" spc="0" normalizeH="0" baseline="0" noProof="0" dirty="0">
                <a:ln w="3175">
                  <a:noFill/>
                </a:ln>
                <a:solidFill>
                  <a:prstClr val="black"/>
                </a:solidFill>
                <a:effectLst/>
                <a:uLnTx/>
                <a:uFillTx/>
                <a:latin typeface="Calibri" panose="020F0502020204030204" pitchFamily="34" charset="0"/>
                <a:ea typeface="+mn-ea"/>
                <a:cs typeface="Calibri" panose="020F0502020204030204" pitchFamily="34" charset="0"/>
              </a:rPr>
              <a:t>Offer –diverse opportunities, SME awareness of</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5600" b="0" i="0" u="none" strike="noStrike" kern="1200" cap="none" spc="0" normalizeH="0" baseline="0" noProof="0" dirty="0">
                <a:ln w="3175">
                  <a:noFill/>
                </a:ln>
                <a:solidFill>
                  <a:prstClr val="black"/>
                </a:solidFill>
                <a:effectLst/>
                <a:uLnTx/>
                <a:uFillTx/>
                <a:latin typeface="Calibri" panose="020F0502020204030204" pitchFamily="34" charset="0"/>
                <a:ea typeface="+mn-ea"/>
                <a:cs typeface="Calibri" panose="020F0502020204030204" pitchFamily="34" charset="0"/>
              </a:rPr>
              <a:t>Operation – procedures, flexible, red tape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5600" b="0" i="0" u="none" strike="noStrike" kern="1200" cap="none" spc="0" normalizeH="0" baseline="0" noProof="0" dirty="0">
                <a:ln w="3175">
                  <a:noFill/>
                </a:ln>
                <a:solidFill>
                  <a:prstClr val="black"/>
                </a:solidFill>
                <a:effectLst/>
                <a:uLnTx/>
                <a:uFillTx/>
                <a:latin typeface="Calibri" panose="020F0502020204030204" pitchFamily="34" charset="0"/>
                <a:ea typeface="+mn-ea"/>
                <a:cs typeface="Calibri" panose="020F0502020204030204" pitchFamily="34" charset="0"/>
              </a:rPr>
              <a:t>Staffing – duties, support, training, role conflicts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5600" b="0" i="0" u="none" strike="noStrike" kern="1200" cap="none" spc="0" normalizeH="0" baseline="0" noProof="0" dirty="0">
                <a:ln w="3175">
                  <a:noFill/>
                </a:ln>
                <a:solidFill>
                  <a:prstClr val="black"/>
                </a:solidFill>
                <a:effectLst/>
                <a:uLnTx/>
                <a:uFillTx/>
                <a:latin typeface="Calibri" panose="020F0502020204030204" pitchFamily="34" charset="0"/>
                <a:ea typeface="+mn-ea"/>
                <a:cs typeface="Calibri" panose="020F0502020204030204" pitchFamily="34" charset="0"/>
              </a:rPr>
              <a:t>Relationships – cultural differences, communication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5600" b="0" i="0" u="none" strike="noStrike" kern="1200" cap="none" spc="0" normalizeH="0" baseline="0" noProof="0" dirty="0">
                <a:ln w="3175">
                  <a:noFill/>
                </a:ln>
                <a:solidFill>
                  <a:prstClr val="black"/>
                </a:solidFill>
                <a:effectLst/>
                <a:uLnTx/>
                <a:uFillTx/>
                <a:latin typeface="Calibri" panose="020F0502020204030204" pitchFamily="34" charset="0"/>
                <a:ea typeface="+mn-ea"/>
                <a:cs typeface="Calibri" panose="020F0502020204030204" pitchFamily="34" charset="0"/>
              </a:rPr>
              <a:t>SMEs selection – selection criteria, SME capability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5600" b="0" i="0" u="none" strike="noStrike" kern="1200" cap="none" spc="0" normalizeH="0" baseline="0" noProof="0" dirty="0">
                <a:ln w="3175">
                  <a:noFill/>
                </a:ln>
                <a:solidFill>
                  <a:prstClr val="black"/>
                </a:solidFill>
                <a:effectLst/>
                <a:uLnTx/>
                <a:uFillTx/>
                <a:latin typeface="Calibri" panose="020F0502020204030204" pitchFamily="34" charset="0"/>
                <a:ea typeface="+mn-ea"/>
                <a:cs typeface="Calibri" panose="020F0502020204030204" pitchFamily="34" charset="0"/>
              </a:rPr>
              <a:t>Networking – brokers, agencies, intermediaries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5600" b="0" i="0" u="none" strike="noStrike" kern="1200" cap="none" spc="0" normalizeH="0" baseline="0" noProof="0" dirty="0">
                <a:ln w="3175">
                  <a:noFill/>
                </a:ln>
                <a:solidFill>
                  <a:prstClr val="black"/>
                </a:solidFill>
                <a:effectLst/>
                <a:uLnTx/>
                <a:uFillTx/>
                <a:latin typeface="Calibri" panose="020F0502020204030204" pitchFamily="34" charset="0"/>
                <a:ea typeface="+mn-ea"/>
                <a:cs typeface="Calibri" panose="020F0502020204030204" pitchFamily="34" charset="0"/>
              </a:rPr>
              <a:t>Delivery – infrastructure, resources, procedures, tools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5600" b="0" i="0" u="none" strike="noStrike" kern="1200" cap="none" spc="0" normalizeH="0" baseline="0" noProof="0" dirty="0">
                <a:ln w="3175">
                  <a:noFill/>
                </a:ln>
                <a:solidFill>
                  <a:prstClr val="black"/>
                </a:solidFill>
                <a:effectLst/>
                <a:uLnTx/>
                <a:uFillTx/>
                <a:latin typeface="Calibri" panose="020F0502020204030204" pitchFamily="34" charset="0"/>
                <a:ea typeface="+mn-ea"/>
                <a:cs typeface="Calibri" panose="020F0502020204030204" pitchFamily="34" charset="0"/>
              </a:rPr>
              <a:t>Evaluation – value assessment; monitoring mechanisms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5600" b="1" i="0" u="none" strike="noStrike" kern="1200" cap="none" spc="0" normalizeH="0" baseline="0" noProof="0" dirty="0">
                <a:ln w="3175">
                  <a:noFill/>
                </a:ln>
                <a:solidFill>
                  <a:prstClr val="black"/>
                </a:solidFill>
                <a:effectLst/>
                <a:uLnTx/>
                <a:uFillTx/>
                <a:latin typeface="Calibri" panose="020F0502020204030204" pitchFamily="34" charset="0"/>
                <a:ea typeface="+mn-ea"/>
                <a:cs typeface="Calibri" panose="020F0502020204030204" pitchFamily="34" charset="0"/>
              </a:rPr>
              <a:t>Recommendations for policy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5600" b="0" i="0" u="none" strike="noStrike" kern="1200" cap="none" spc="0" normalizeH="0" baseline="0" noProof="0" dirty="0">
                <a:ln w="3175">
                  <a:noFill/>
                </a:ln>
                <a:solidFill>
                  <a:prstClr val="black"/>
                </a:solidFill>
                <a:effectLst/>
                <a:uLnTx/>
                <a:uFillTx/>
                <a:latin typeface="Calibri" panose="020F0502020204030204" pitchFamily="34" charset="0"/>
                <a:ea typeface="+mn-ea"/>
                <a:cs typeface="Calibri" panose="020F0502020204030204" pitchFamily="34" charset="0"/>
              </a:rPr>
              <a:t>Government policy makers to address the marginalisation of SMEs within apprenticeships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5600" b="0" i="0" u="none" strike="noStrike" kern="1200" cap="none" spc="0" normalizeH="0" baseline="0" noProof="0" dirty="0">
                <a:ln w="3175">
                  <a:noFill/>
                </a:ln>
                <a:solidFill>
                  <a:prstClr val="black"/>
                </a:solidFill>
                <a:effectLst/>
                <a:uLnTx/>
                <a:uFillTx/>
                <a:latin typeface="Calibri" panose="020F0502020204030204" pitchFamily="34" charset="0"/>
                <a:ea typeface="+mn-ea"/>
                <a:cs typeface="Calibri" panose="020F0502020204030204" pitchFamily="34" charset="0"/>
              </a:rPr>
              <a:t>LEPs to help address the fundamentally differences between educators and SMEs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5600" b="0" i="0" u="none" strike="noStrike" kern="1200" cap="none" spc="0" normalizeH="0" baseline="0" noProof="0" dirty="0">
                <a:ln w="3175">
                  <a:noFill/>
                </a:ln>
                <a:solidFill>
                  <a:prstClr val="black"/>
                </a:solidFill>
                <a:effectLst/>
                <a:uLnTx/>
                <a:uFillTx/>
                <a:latin typeface="Calibri" panose="020F0502020204030204" pitchFamily="34" charset="0"/>
                <a:ea typeface="+mn-ea"/>
                <a:cs typeface="Calibri" panose="020F0502020204030204" pitchFamily="34" charset="0"/>
              </a:rPr>
              <a:t>Government to address the rhetoric of government (and European policy) and the real world of educators and SMEs</a:t>
            </a:r>
          </a:p>
        </p:txBody>
      </p:sp>
      <p:sp>
        <p:nvSpPr>
          <p:cNvPr id="11" name="TextBox 10">
            <a:extLst>
              <a:ext uri="{FF2B5EF4-FFF2-40B4-BE49-F238E27FC236}">
                <a16:creationId xmlns:a16="http://schemas.microsoft.com/office/drawing/2014/main" id="{1FF8AC1A-3F89-48EE-95FE-41BA3426B1AB}"/>
              </a:ext>
            </a:extLst>
          </p:cNvPr>
          <p:cNvSpPr txBox="1"/>
          <p:nvPr/>
        </p:nvSpPr>
        <p:spPr>
          <a:xfrm>
            <a:off x="4508973" y="3280884"/>
            <a:ext cx="3241998"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Figure 1: TCF of HEI-SME alliance creation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Author</a:t>
            </a:r>
            <a:r>
              <a:rPr kumimoji="0" lang="en-GB"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Katie McAllister.  Not to be copied or shared without author’s permission.</a:t>
            </a:r>
          </a:p>
        </p:txBody>
      </p:sp>
      <p:pic>
        <p:nvPicPr>
          <p:cNvPr id="12" name="Picture 11">
            <a:extLst>
              <a:ext uri="{FF2B5EF4-FFF2-40B4-BE49-F238E27FC236}">
                <a16:creationId xmlns:a16="http://schemas.microsoft.com/office/drawing/2014/main" id="{2103B4DC-061B-45B9-A013-05C4E88F9731}"/>
              </a:ext>
            </a:extLst>
          </p:cNvPr>
          <p:cNvPicPr>
            <a:picLocks noChangeAspect="1"/>
          </p:cNvPicPr>
          <p:nvPr/>
        </p:nvPicPr>
        <p:blipFill>
          <a:blip r:embed="rId3"/>
          <a:stretch>
            <a:fillRect/>
          </a:stretch>
        </p:blipFill>
        <p:spPr>
          <a:xfrm>
            <a:off x="10271379" y="432612"/>
            <a:ext cx="1009333" cy="215539"/>
          </a:xfrm>
          <a:prstGeom prst="rect">
            <a:avLst/>
          </a:prstGeom>
        </p:spPr>
      </p:pic>
      <p:sp>
        <p:nvSpPr>
          <p:cNvPr id="13" name="Content Placeholder 2">
            <a:extLst>
              <a:ext uri="{FF2B5EF4-FFF2-40B4-BE49-F238E27FC236}">
                <a16:creationId xmlns:a16="http://schemas.microsoft.com/office/drawing/2014/main" id="{32A4DD79-527D-417B-A3C6-991D8E92C387}"/>
              </a:ext>
            </a:extLst>
          </p:cNvPr>
          <p:cNvSpPr txBox="1">
            <a:spLocks/>
          </p:cNvSpPr>
          <p:nvPr/>
        </p:nvSpPr>
        <p:spPr>
          <a:xfrm>
            <a:off x="4567335" y="5533053"/>
            <a:ext cx="3057332" cy="1138334"/>
          </a:xfrm>
          <a:prstGeom prst="rect">
            <a:avLst/>
          </a:prstGeom>
          <a:solidFill>
            <a:schemeClr val="accent4">
              <a:lumMod val="20000"/>
              <a:lumOff val="80000"/>
            </a:schemeClr>
          </a:solidFill>
          <a:effectLst>
            <a:outerShdw blurRad="50800" dist="38100" dir="2700000" algn="tl" rotWithShape="0">
              <a:prstClr val="black">
                <a:alpha val="40000"/>
              </a:prstClr>
            </a:outerShdw>
          </a:effectLst>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300" b="1" i="0" u="sng" strike="noStrike" kern="1200" cap="none" spc="0" normalizeH="0" baseline="0" noProof="0" dirty="0">
                <a:ln w="3175">
                  <a:noFill/>
                </a:ln>
                <a:solidFill>
                  <a:srgbClr val="C00000"/>
                </a:solidFill>
                <a:effectLst/>
                <a:uLnTx/>
                <a:uFillTx/>
                <a:latin typeface="Calibri" panose="020F0502020204030204" pitchFamily="34" charset="0"/>
                <a:ea typeface="+mn-ea"/>
                <a:cs typeface="Calibri" panose="020F0502020204030204" pitchFamily="34" charset="0"/>
              </a:rPr>
              <a:t>References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7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Mishler, E. (1990) ‘Validation in inquiry-guided research: The role of exemplars in narrative studies’, Harvard Educational Review. Harvard Education Publishing Group, 60(4), pp. 415–443. </a:t>
            </a:r>
            <a:r>
              <a:rPr kumimoji="0" lang="en-GB" sz="17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doi</a:t>
            </a:r>
            <a:r>
              <a:rPr kumimoji="0" lang="en-GB" sz="17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10.17763/haer.60.4.n4405243p6635752</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7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Yin, R. K. (2003) Case study research: Design and methods. 3rd Edition. Thousand Oaks, California: SAGE Publications</a:t>
            </a:r>
          </a:p>
        </p:txBody>
      </p:sp>
      <p:sp>
        <p:nvSpPr>
          <p:cNvPr id="14" name="Content Placeholder 2">
            <a:extLst>
              <a:ext uri="{FF2B5EF4-FFF2-40B4-BE49-F238E27FC236}">
                <a16:creationId xmlns:a16="http://schemas.microsoft.com/office/drawing/2014/main" id="{2B464922-B151-405F-AB3B-517E35FE2E67}"/>
              </a:ext>
            </a:extLst>
          </p:cNvPr>
          <p:cNvSpPr txBox="1">
            <a:spLocks/>
          </p:cNvSpPr>
          <p:nvPr/>
        </p:nvSpPr>
        <p:spPr>
          <a:xfrm>
            <a:off x="4567334" y="3909527"/>
            <a:ext cx="3057332" cy="1505338"/>
          </a:xfrm>
          <a:prstGeom prst="rect">
            <a:avLst/>
          </a:prstGeom>
          <a:solidFill>
            <a:schemeClr val="accent4">
              <a:lumMod val="20000"/>
              <a:lumOff val="80000"/>
            </a:schemeClr>
          </a:solidFill>
          <a:effectLst>
            <a:outerShdw blurRad="50800" dist="38100" dir="2700000" algn="tl" rotWithShape="0">
              <a:prstClr val="black">
                <a:alpha val="40000"/>
              </a:prstClr>
            </a:outerShdw>
          </a:effectLst>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300" b="1" i="0" u="sng" strike="noStrike" kern="1200" cap="none" spc="0" normalizeH="0" baseline="0" noProof="0" dirty="0">
                <a:ln w="3175">
                  <a:noFill/>
                </a:ln>
                <a:solidFill>
                  <a:srgbClr val="C00000"/>
                </a:solidFill>
                <a:effectLst/>
                <a:uLnTx/>
                <a:uFillTx/>
                <a:latin typeface="Calibri" panose="020F0502020204030204" pitchFamily="34" charset="0"/>
                <a:ea typeface="+mn-ea"/>
                <a:cs typeface="Calibri" panose="020F0502020204030204" pitchFamily="34" charset="0"/>
              </a:rPr>
              <a:t>Pilot limitations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5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This sample set will not be representative of HEIs and SMEs.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5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The regional locality and FE context may have identified differing underlying characteristics.  </a:t>
            </a:r>
          </a:p>
        </p:txBody>
      </p:sp>
      <p:pic>
        <p:nvPicPr>
          <p:cNvPr id="7" name="Picture 6">
            <a:extLst>
              <a:ext uri="{FF2B5EF4-FFF2-40B4-BE49-F238E27FC236}">
                <a16:creationId xmlns:a16="http://schemas.microsoft.com/office/drawing/2014/main" id="{66E053F1-852C-4CCB-A549-493BD71871CC}"/>
              </a:ext>
            </a:extLst>
          </p:cNvPr>
          <p:cNvPicPr>
            <a:picLocks noChangeAspect="1"/>
          </p:cNvPicPr>
          <p:nvPr/>
        </p:nvPicPr>
        <p:blipFill>
          <a:blip r:embed="rId4"/>
          <a:stretch>
            <a:fillRect/>
          </a:stretch>
        </p:blipFill>
        <p:spPr>
          <a:xfrm>
            <a:off x="4851919" y="969600"/>
            <a:ext cx="2525304" cy="2382945"/>
          </a:xfrm>
          <a:prstGeom prst="rect">
            <a:avLst/>
          </a:prstGeom>
        </p:spPr>
      </p:pic>
    </p:spTree>
    <p:extLst>
      <p:ext uri="{BB962C8B-B14F-4D97-AF65-F5344CB8AC3E}">
        <p14:creationId xmlns:p14="http://schemas.microsoft.com/office/powerpoint/2010/main" val="14618907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79141" y="157694"/>
            <a:ext cx="11246464" cy="609398"/>
          </a:xfrm>
        </p:spPr>
        <p:txBody>
          <a:bodyPr/>
          <a:lstStyle/>
          <a:p>
            <a:r>
              <a:rPr lang="en-US" sz="4400" dirty="0"/>
              <a:t>EMPLOYABILITY CONFERENCE 2022</a:t>
            </a:r>
          </a:p>
        </p:txBody>
      </p:sp>
      <p:sp>
        <p:nvSpPr>
          <p:cNvPr id="5" name="Subtitle 4"/>
          <p:cNvSpPr>
            <a:spLocks noGrp="1"/>
          </p:cNvSpPr>
          <p:nvPr>
            <p:ph type="subTitle" idx="1"/>
          </p:nvPr>
        </p:nvSpPr>
        <p:spPr>
          <a:xfrm>
            <a:off x="379140" y="767092"/>
            <a:ext cx="11246465" cy="664797"/>
          </a:xfrm>
        </p:spPr>
        <p:txBody>
          <a:bodyPr/>
          <a:lstStyle/>
          <a:p>
            <a:r>
              <a:rPr lang="en-US" dirty="0"/>
              <a:t>Employability: expanding the narrative for a rapidly changing world – continuing the conversation </a:t>
            </a:r>
          </a:p>
        </p:txBody>
      </p:sp>
      <p:pic>
        <p:nvPicPr>
          <p:cNvPr id="8" name="Picture 7" descr="Graphical user interface&#10;&#10;Description automatically generated">
            <a:extLst>
              <a:ext uri="{FF2B5EF4-FFF2-40B4-BE49-F238E27FC236}">
                <a16:creationId xmlns:a16="http://schemas.microsoft.com/office/drawing/2014/main" id="{6193D994-E2FC-46EA-98C1-5039ED753CF3}"/>
              </a:ext>
            </a:extLst>
          </p:cNvPr>
          <p:cNvPicPr>
            <a:picLocks noChangeAspect="1"/>
          </p:cNvPicPr>
          <p:nvPr/>
        </p:nvPicPr>
        <p:blipFill rotWithShape="1">
          <a:blip r:embed="rId3">
            <a:extLst>
              <a:ext uri="{28A0092B-C50C-407E-A947-70E740481C1C}">
                <a14:useLocalDpi xmlns:a14="http://schemas.microsoft.com/office/drawing/2010/main" val="0"/>
              </a:ext>
            </a:extLst>
          </a:blip>
          <a:srcRect l="70358" b="1864"/>
          <a:stretch/>
        </p:blipFill>
        <p:spPr>
          <a:xfrm>
            <a:off x="9721923" y="4480472"/>
            <a:ext cx="2409117" cy="2219834"/>
          </a:xfrm>
          <a:prstGeom prst="rect">
            <a:avLst/>
          </a:prstGeom>
        </p:spPr>
      </p:pic>
      <p:sp>
        <p:nvSpPr>
          <p:cNvPr id="11" name="Subtitle 4">
            <a:extLst>
              <a:ext uri="{FF2B5EF4-FFF2-40B4-BE49-F238E27FC236}">
                <a16:creationId xmlns:a16="http://schemas.microsoft.com/office/drawing/2014/main" id="{78C168D8-B8C7-449A-8A30-645D4DFA25D4}"/>
              </a:ext>
            </a:extLst>
          </p:cNvPr>
          <p:cNvSpPr txBox="1">
            <a:spLocks/>
          </p:cNvSpPr>
          <p:nvPr/>
        </p:nvSpPr>
        <p:spPr>
          <a:xfrm>
            <a:off x="352866" y="1684437"/>
            <a:ext cx="11486268" cy="332399"/>
          </a:xfrm>
          <a:prstGeom prst="rect">
            <a:avLst/>
          </a:prstGeom>
        </p:spPr>
        <p:txBody>
          <a:bodyPr vert="horz" wrap="square" lIns="0" tIns="0" rIns="0" bIns="0" rtlCol="0">
            <a:spAutoFit/>
          </a:bodyPr>
          <a:lstStyle>
            <a:lvl1pPr marL="0" indent="0" algn="l" defTabSz="914354" rtl="0" eaLnBrk="1" latinLnBrk="0" hangingPunct="1">
              <a:lnSpc>
                <a:spcPct val="90000"/>
              </a:lnSpc>
              <a:spcBef>
                <a:spcPts val="1001"/>
              </a:spcBef>
              <a:buFont typeface="Arial" panose="020B0604020202020204" pitchFamily="34" charset="0"/>
              <a:buNone/>
              <a:defRPr sz="2400" kern="1200">
                <a:solidFill>
                  <a:schemeClr val="bg1"/>
                </a:solidFill>
                <a:latin typeface="Montserrat" panose="00000500000000000000" pitchFamily="2" charset="0"/>
                <a:ea typeface="+mn-ea"/>
                <a:cs typeface="+mn-cs"/>
              </a:defRPr>
            </a:lvl1pPr>
            <a:lvl2pPr marL="457177" indent="0" algn="ctr" defTabSz="914354"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54" indent="0" algn="ctr" defTabSz="914354" rtl="0" eaLnBrk="1" latinLnBrk="0" hangingPunct="1">
              <a:lnSpc>
                <a:spcPct val="90000"/>
              </a:lnSpc>
              <a:spcBef>
                <a:spcPts val="500"/>
              </a:spcBef>
              <a:buFont typeface="Arial" panose="020B0604020202020204" pitchFamily="34" charset="0"/>
              <a:buNone/>
              <a:defRPr sz="1801" kern="1200">
                <a:solidFill>
                  <a:schemeClr val="tx1"/>
                </a:solidFill>
                <a:latin typeface="+mn-lt"/>
                <a:ea typeface="+mn-ea"/>
                <a:cs typeface="+mn-cs"/>
              </a:defRPr>
            </a:lvl3pPr>
            <a:lvl4pPr marL="1371531"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09"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886"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063"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240"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417"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22 MARCH 2022</a:t>
            </a:r>
          </a:p>
        </p:txBody>
      </p:sp>
      <p:pic>
        <p:nvPicPr>
          <p:cNvPr id="12" name="Picture 2" descr="Twitter Logo HD Stock Images | Shutterstock">
            <a:extLst>
              <a:ext uri="{FF2B5EF4-FFF2-40B4-BE49-F238E27FC236}">
                <a16:creationId xmlns:a16="http://schemas.microsoft.com/office/drawing/2014/main" id="{BCB8B8E8-1F9E-40C0-8476-4BFA6569E96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659" t="13261" r="14016" b="19270"/>
          <a:stretch/>
        </p:blipFill>
        <p:spPr bwMode="auto">
          <a:xfrm>
            <a:off x="379140" y="2934181"/>
            <a:ext cx="1725195" cy="16043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Title 3">
            <a:extLst>
              <a:ext uri="{FF2B5EF4-FFF2-40B4-BE49-F238E27FC236}">
                <a16:creationId xmlns:a16="http://schemas.microsoft.com/office/drawing/2014/main" id="{E5FB2563-3A20-44AB-AEF4-2849FACC4BB3}"/>
              </a:ext>
            </a:extLst>
          </p:cNvPr>
          <p:cNvSpPr txBox="1">
            <a:spLocks/>
          </p:cNvSpPr>
          <p:nvPr/>
        </p:nvSpPr>
        <p:spPr>
          <a:xfrm>
            <a:off x="2561535" y="2934180"/>
            <a:ext cx="4186785" cy="1661993"/>
          </a:xfrm>
          <a:prstGeom prst="rect">
            <a:avLst/>
          </a:prstGeom>
        </p:spPr>
        <p:txBody>
          <a:bodyPr vert="horz" wrap="square" lIns="0" tIns="0" rIns="0" bIns="0" rtlCol="0" anchor="t" anchorCtr="0">
            <a:spAutoFit/>
          </a:bodyPr>
          <a:lstStyle>
            <a:lvl1pPr algn="l" defTabSz="914354" rtl="0" eaLnBrk="1" latinLnBrk="0" hangingPunct="1">
              <a:lnSpc>
                <a:spcPct val="90000"/>
              </a:lnSpc>
              <a:spcBef>
                <a:spcPct val="0"/>
              </a:spcBef>
              <a:buNone/>
              <a:defRPr sz="4800" b="1" kern="1200">
                <a:solidFill>
                  <a:schemeClr val="bg1"/>
                </a:solidFill>
                <a:latin typeface="Montserrat" panose="00000500000000000000" pitchFamily="2" charset="0"/>
                <a:ea typeface="+mj-ea"/>
                <a:cs typeface="+mj-cs"/>
              </a:defRPr>
            </a:lvl1pPr>
          </a:lstStyle>
          <a:p>
            <a:pPr lvl="0"/>
            <a:r>
              <a:rPr kumimoji="0" lang="en-GB" sz="2400" b="1" i="0" u="none" strike="noStrike" kern="1200" cap="none" spc="0" normalizeH="0" baseline="0" noProof="0" dirty="0">
                <a:ln>
                  <a:noFill/>
                </a:ln>
                <a:solidFill>
                  <a:srgbClr val="FFFFFF"/>
                </a:solidFill>
                <a:effectLst/>
                <a:uLnTx/>
                <a:uFillTx/>
                <a:latin typeface="Montserrat" panose="00000500000000000000" pitchFamily="2" charset="0"/>
                <a:ea typeface="+mj-ea"/>
                <a:cs typeface="+mj-cs"/>
              </a:rPr>
              <a:t>Follow us on </a:t>
            </a:r>
            <a:r>
              <a:rPr lang="en-GB" sz="2400" dirty="0">
                <a:solidFill>
                  <a:srgbClr val="FFFFFF"/>
                </a:solidFill>
              </a:rPr>
              <a:t>Twitter: </a:t>
            </a:r>
          </a:p>
          <a:p>
            <a:pPr lvl="0"/>
            <a:endParaRPr lang="en-GB" sz="2400" dirty="0">
              <a:solidFill>
                <a:srgbClr val="FFFFFF"/>
              </a:solidFill>
            </a:endParaRPr>
          </a:p>
          <a:p>
            <a:pPr lvl="0"/>
            <a:r>
              <a:rPr lang="en-GB" sz="2400" dirty="0">
                <a:solidFill>
                  <a:srgbClr val="FFFFFF"/>
                </a:solidFill>
              </a:rPr>
              <a:t>@OUemployscholar</a:t>
            </a:r>
          </a:p>
          <a:p>
            <a:pPr lvl="0"/>
            <a:endParaRPr lang="en-GB" sz="2400" dirty="0">
              <a:solidFill>
                <a:srgbClr val="FFFFFF"/>
              </a:solidFill>
            </a:endParaRPr>
          </a:p>
          <a:p>
            <a:pPr lvl="0"/>
            <a:r>
              <a:rPr lang="en-GB" sz="2400" dirty="0">
                <a:solidFill>
                  <a:srgbClr val="FFFFFF"/>
                </a:solidFill>
              </a:rPr>
              <a:t>#OUemployconf2022</a:t>
            </a:r>
            <a:r>
              <a:rPr kumimoji="0" lang="en-GB" sz="2400" b="1" i="0" u="none" strike="noStrike" kern="1200" cap="none" spc="0" normalizeH="0" baseline="0" noProof="0" dirty="0">
                <a:ln>
                  <a:noFill/>
                </a:ln>
                <a:solidFill>
                  <a:srgbClr val="FFFFFF"/>
                </a:solidFill>
                <a:effectLst/>
                <a:uLnTx/>
                <a:uFillTx/>
                <a:latin typeface="Montserrat" panose="00000500000000000000" pitchFamily="2" charset="0"/>
                <a:ea typeface="+mj-ea"/>
                <a:cs typeface="+mj-cs"/>
              </a:rPr>
              <a:t> </a:t>
            </a:r>
          </a:p>
        </p:txBody>
      </p:sp>
      <p:sp>
        <p:nvSpPr>
          <p:cNvPr id="9" name="Subtitle 4">
            <a:extLst>
              <a:ext uri="{FF2B5EF4-FFF2-40B4-BE49-F238E27FC236}">
                <a16:creationId xmlns:a16="http://schemas.microsoft.com/office/drawing/2014/main" id="{F0CA0E27-8EBC-4FE4-8AC9-4EB7D54C35F7}"/>
              </a:ext>
            </a:extLst>
          </p:cNvPr>
          <p:cNvSpPr txBox="1">
            <a:spLocks/>
          </p:cNvSpPr>
          <p:nvPr/>
        </p:nvSpPr>
        <p:spPr>
          <a:xfrm>
            <a:off x="379141" y="5590389"/>
            <a:ext cx="5621065" cy="664797"/>
          </a:xfrm>
          <a:prstGeom prst="rect">
            <a:avLst/>
          </a:prstGeom>
        </p:spPr>
        <p:txBody>
          <a:bodyPr vert="horz" wrap="square" lIns="0" tIns="0" rIns="0" bIns="0" rtlCol="0">
            <a:spAutoFit/>
          </a:bodyPr>
          <a:lstStyle>
            <a:lvl1pPr marL="0" indent="0" algn="l" defTabSz="914354" rtl="0" eaLnBrk="1" latinLnBrk="0" hangingPunct="1">
              <a:lnSpc>
                <a:spcPct val="90000"/>
              </a:lnSpc>
              <a:spcBef>
                <a:spcPts val="1001"/>
              </a:spcBef>
              <a:buFont typeface="Arial" panose="020B0604020202020204" pitchFamily="34" charset="0"/>
              <a:buNone/>
              <a:defRPr sz="2400" kern="1200">
                <a:solidFill>
                  <a:schemeClr val="bg1"/>
                </a:solidFill>
                <a:latin typeface="Montserrat" panose="00000500000000000000" pitchFamily="2" charset="0"/>
                <a:ea typeface="+mn-ea"/>
                <a:cs typeface="+mn-cs"/>
              </a:defRPr>
            </a:lvl1pPr>
            <a:lvl2pPr marL="457177" indent="0" algn="ctr" defTabSz="914354"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54" indent="0" algn="ctr" defTabSz="914354" rtl="0" eaLnBrk="1" latinLnBrk="0" hangingPunct="1">
              <a:lnSpc>
                <a:spcPct val="90000"/>
              </a:lnSpc>
              <a:spcBef>
                <a:spcPts val="500"/>
              </a:spcBef>
              <a:buFont typeface="Arial" panose="020B0604020202020204" pitchFamily="34" charset="0"/>
              <a:buNone/>
              <a:defRPr sz="1801" kern="1200">
                <a:solidFill>
                  <a:schemeClr val="tx1"/>
                </a:solidFill>
                <a:latin typeface="+mn-lt"/>
                <a:ea typeface="+mn-ea"/>
                <a:cs typeface="+mn-cs"/>
              </a:defRPr>
            </a:lvl3pPr>
            <a:lvl4pPr marL="1371531"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09"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886"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063"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240"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417"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All poster presentations can be viewed on the conference website</a:t>
            </a:r>
          </a:p>
        </p:txBody>
      </p:sp>
    </p:spTree>
    <p:extLst>
      <p:ext uri="{BB962C8B-B14F-4D97-AF65-F5344CB8AC3E}">
        <p14:creationId xmlns:p14="http://schemas.microsoft.com/office/powerpoint/2010/main" val="727628573"/>
      </p:ext>
    </p:extLst>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sign&#10;&#10;Description automatically generated with low confidence">
            <a:extLst>
              <a:ext uri="{FF2B5EF4-FFF2-40B4-BE49-F238E27FC236}">
                <a16:creationId xmlns:a16="http://schemas.microsoft.com/office/drawing/2014/main" id="{D753E6F5-A92E-4856-B952-7562A792ED9B}"/>
              </a:ext>
            </a:extLst>
          </p:cNvPr>
          <p:cNvPicPr>
            <a:picLocks noChangeAspect="1"/>
          </p:cNvPicPr>
          <p:nvPr/>
        </p:nvPicPr>
        <p:blipFill>
          <a:blip r:embed="rId2"/>
          <a:stretch>
            <a:fillRect/>
          </a:stretch>
        </p:blipFill>
        <p:spPr>
          <a:xfrm>
            <a:off x="0" y="1011767"/>
            <a:ext cx="12192000" cy="2667000"/>
          </a:xfrm>
          <a:prstGeom prst="rect">
            <a:avLst/>
          </a:prstGeom>
        </p:spPr>
      </p:pic>
      <p:pic>
        <p:nvPicPr>
          <p:cNvPr id="1026" name="Picture 11" descr="Text&#10;&#10;Description automatically generated">
            <a:extLst>
              <a:ext uri="{FF2B5EF4-FFF2-40B4-BE49-F238E27FC236}">
                <a16:creationId xmlns:a16="http://schemas.microsoft.com/office/drawing/2014/main" id="{08FD4B40-B4F5-47E0-A05D-8C222EEA27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1" y="6351"/>
            <a:ext cx="36068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D2A640E9-5D50-4A72-8AB4-123434CB1907}"/>
              </a:ext>
            </a:extLst>
          </p:cNvPr>
          <p:cNvSpPr txBox="1"/>
          <p:nvPr/>
        </p:nvSpPr>
        <p:spPr>
          <a:xfrm>
            <a:off x="0" y="3851125"/>
            <a:ext cx="12192000" cy="4379982"/>
          </a:xfrm>
          <a:prstGeom prst="rect">
            <a:avLst/>
          </a:prstGeom>
          <a:noFill/>
        </p:spPr>
        <p:txBody>
          <a:bodyPr wrap="square" rtlCol="0">
            <a:spAutoFit/>
          </a:bodyPr>
          <a:lstStyle/>
          <a:p>
            <a:pPr defTabSz="914377"/>
            <a:r>
              <a:rPr lang="en-GB" sz="2133" b="1" dirty="0">
                <a:solidFill>
                  <a:srgbClr val="000000"/>
                </a:solidFill>
                <a:latin typeface="Arial" panose="020B0604020202020204"/>
              </a:rPr>
              <a:t>The Next Chapter: </a:t>
            </a:r>
            <a:r>
              <a:rPr lang="en-GB" sz="2133" b="1" dirty="0">
                <a:solidFill>
                  <a:srgbClr val="000000"/>
                </a:solidFill>
                <a:latin typeface="Calibri" panose="020F0502020204030204" pitchFamily="34" charset="0"/>
                <a:ea typeface="Times New Roman" panose="02020603050405020304" pitchFamily="18" charset="0"/>
              </a:rPr>
              <a:t>understanding the career aspirations of students on the MA in Creative Writing</a:t>
            </a:r>
          </a:p>
          <a:p>
            <a:pPr defTabSz="914377"/>
            <a:endParaRPr lang="en-GB" sz="133" dirty="0">
              <a:solidFill>
                <a:srgbClr val="000000"/>
              </a:solidFill>
              <a:latin typeface="Arial" panose="020B0604020202020204"/>
            </a:endParaRPr>
          </a:p>
          <a:p>
            <a:pPr defTabSz="914377"/>
            <a:endParaRPr lang="en-GB" sz="667" dirty="0">
              <a:solidFill>
                <a:srgbClr val="000000"/>
              </a:solidFill>
              <a:latin typeface="Calibri" panose="020F0502020204030204" pitchFamily="34" charset="0"/>
            </a:endParaRPr>
          </a:p>
          <a:p>
            <a:pPr marL="380990" indent="-380990" defTabSz="914377">
              <a:buFont typeface="Arial" panose="020B0604020202020204" pitchFamily="34" charset="0"/>
              <a:buChar char="•"/>
            </a:pPr>
            <a:r>
              <a:rPr lang="en-GB" sz="2133" dirty="0">
                <a:solidFill>
                  <a:srgbClr val="000000"/>
                </a:solidFill>
                <a:latin typeface="Calibri" panose="020F0502020204030204" pitchFamily="34" charset="0"/>
              </a:rPr>
              <a:t>Almost 500 students enrolled across two MA modules. Highly regarded, successful outcomes recorded</a:t>
            </a:r>
          </a:p>
          <a:p>
            <a:pPr defTabSz="914377"/>
            <a:endParaRPr lang="en-GB" sz="800" dirty="0">
              <a:solidFill>
                <a:srgbClr val="000000"/>
              </a:solidFill>
              <a:latin typeface="Calibri" panose="020F0502020204030204" pitchFamily="34" charset="0"/>
            </a:endParaRPr>
          </a:p>
          <a:p>
            <a:pPr marL="380990" indent="-380990" defTabSz="914377">
              <a:buFont typeface="Arial" panose="020B0604020202020204" pitchFamily="34" charset="0"/>
              <a:buChar char="•"/>
            </a:pPr>
            <a:r>
              <a:rPr lang="en-GB" sz="2133" dirty="0">
                <a:solidFill>
                  <a:srgbClr val="000000"/>
                </a:solidFill>
                <a:latin typeface="Calibri" panose="020F0502020204030204" pitchFamily="34" charset="0"/>
              </a:rPr>
              <a:t>Scholarship project investigated career ambitions, employability engagement and support</a:t>
            </a:r>
          </a:p>
          <a:p>
            <a:pPr marL="380990" indent="-380990" defTabSz="914377">
              <a:buFont typeface="Arial" panose="020B0604020202020204" pitchFamily="34" charset="0"/>
              <a:buChar char="•"/>
            </a:pPr>
            <a:endParaRPr lang="en-GB" sz="800" dirty="0">
              <a:solidFill>
                <a:srgbClr val="000000"/>
              </a:solidFill>
              <a:latin typeface="Calibri" panose="020F0502020204030204" pitchFamily="34" charset="0"/>
            </a:endParaRPr>
          </a:p>
          <a:p>
            <a:pPr marL="380990" indent="-380990" defTabSz="914377">
              <a:buFont typeface="Arial" panose="020B0604020202020204" pitchFamily="34" charset="0"/>
              <a:buChar char="•"/>
            </a:pPr>
            <a:r>
              <a:rPr lang="en-GB" sz="2133" dirty="0">
                <a:solidFill>
                  <a:srgbClr val="000000"/>
                </a:solidFill>
                <a:latin typeface="Calibri" panose="020F0502020204030204" pitchFamily="34" charset="0"/>
              </a:rPr>
              <a:t>Students develop their craft through professional practice, vocational competencies, peer feedback</a:t>
            </a:r>
          </a:p>
          <a:p>
            <a:pPr marL="380990" indent="-380990" defTabSz="914377">
              <a:buFont typeface="Arial" panose="020B0604020202020204" pitchFamily="34" charset="0"/>
              <a:buChar char="•"/>
            </a:pPr>
            <a:endParaRPr lang="en-GB" sz="800" dirty="0">
              <a:solidFill>
                <a:srgbClr val="000000"/>
              </a:solidFill>
              <a:latin typeface="Calibri" panose="020F0502020204030204" pitchFamily="34" charset="0"/>
            </a:endParaRPr>
          </a:p>
          <a:p>
            <a:pPr marL="380990" indent="-380990" defTabSz="914377">
              <a:buFont typeface="Arial" panose="020B0604020202020204" pitchFamily="34" charset="0"/>
              <a:buChar char="•"/>
            </a:pPr>
            <a:r>
              <a:rPr lang="en-GB" sz="2133" dirty="0">
                <a:solidFill>
                  <a:srgbClr val="000000"/>
                </a:solidFill>
                <a:latin typeface="Calibri" panose="020F0502020204030204" pitchFamily="34" charset="0"/>
              </a:rPr>
              <a:t>167 responses (35% of students surveyed) across three cohorts of MA Creative Writing parts 1 &amp; 2</a:t>
            </a:r>
          </a:p>
          <a:p>
            <a:pPr marL="380990" indent="-380990" defTabSz="914377">
              <a:buFont typeface="Arial" panose="020B0604020202020204" pitchFamily="34" charset="0"/>
              <a:buChar char="•"/>
            </a:pPr>
            <a:endParaRPr lang="en-GB" sz="400" dirty="0">
              <a:solidFill>
                <a:srgbClr val="000000"/>
              </a:solidFill>
              <a:latin typeface="Calibri" panose="020F0502020204030204" pitchFamily="34" charset="0"/>
            </a:endParaRPr>
          </a:p>
          <a:p>
            <a:pPr marL="380990" indent="-380990" defTabSz="914377">
              <a:buFont typeface="Arial" panose="020B0604020202020204" pitchFamily="34" charset="0"/>
              <a:buChar char="•"/>
            </a:pPr>
            <a:endParaRPr lang="en-GB" sz="800" dirty="0">
              <a:solidFill>
                <a:srgbClr val="000000"/>
              </a:solidFill>
              <a:latin typeface="Calibri" panose="020F0502020204030204" pitchFamily="34" charset="0"/>
            </a:endParaRPr>
          </a:p>
          <a:p>
            <a:pPr marL="380990" indent="-380990" defTabSz="914377">
              <a:buFont typeface="Arial" panose="020B0604020202020204" pitchFamily="34" charset="0"/>
              <a:buChar char="•"/>
            </a:pPr>
            <a:r>
              <a:rPr lang="en-GB" sz="2133" dirty="0">
                <a:solidFill>
                  <a:srgbClr val="000000"/>
                </a:solidFill>
                <a:latin typeface="Calibri" panose="020F0502020204030204" pitchFamily="34" charset="0"/>
              </a:rPr>
              <a:t>For further information about this project, please contact </a:t>
            </a:r>
            <a:r>
              <a:rPr lang="en-GB" sz="2133" dirty="0">
                <a:solidFill>
                  <a:srgbClr val="000000"/>
                </a:solidFill>
                <a:latin typeface="Calibri" panose="020F0502020204030204" pitchFamily="34" charset="0"/>
                <a:hlinkClick r:id="rId4">
                  <a:extLst>
                    <a:ext uri="{A12FA001-AC4F-418D-AE19-62706E023703}">
                      <ahyp:hlinkClr xmlns:ahyp="http://schemas.microsoft.com/office/drawing/2018/hyperlinkcolor" val="tx"/>
                    </a:ext>
                  </a:extLst>
                </a:hlinkClick>
              </a:rPr>
              <a:t>claire.blanchard@open.ac.uk</a:t>
            </a:r>
            <a:endParaRPr lang="en-GB" sz="2133" dirty="0">
              <a:solidFill>
                <a:srgbClr val="000000"/>
              </a:solidFill>
              <a:latin typeface="Calibri" panose="020F0502020204030204" pitchFamily="34" charset="0"/>
            </a:endParaRPr>
          </a:p>
          <a:p>
            <a:pPr marL="380990" indent="-380990" defTabSz="914377">
              <a:buFont typeface="Arial" panose="020B0604020202020204" pitchFamily="34" charset="0"/>
              <a:buChar char="•"/>
            </a:pPr>
            <a:endParaRPr lang="en-GB" sz="2133" dirty="0">
              <a:solidFill>
                <a:srgbClr val="000000"/>
              </a:solidFill>
              <a:latin typeface="Calibri" panose="020F0502020204030204" pitchFamily="34" charset="0"/>
            </a:endParaRPr>
          </a:p>
          <a:p>
            <a:pPr marL="380990" indent="-380990" defTabSz="914377">
              <a:buFont typeface="Arial" panose="020B0604020202020204" pitchFamily="34" charset="0"/>
              <a:buChar char="•"/>
            </a:pPr>
            <a:endParaRPr lang="en-GB" sz="2133" dirty="0">
              <a:solidFill>
                <a:srgbClr val="000000"/>
              </a:solidFill>
              <a:latin typeface="Calibri" panose="020F0502020204030204" pitchFamily="34" charset="0"/>
            </a:endParaRPr>
          </a:p>
          <a:p>
            <a:pPr defTabSz="914377"/>
            <a:endParaRPr lang="en-GB" sz="2133" dirty="0">
              <a:solidFill>
                <a:srgbClr val="000000"/>
              </a:solidFill>
              <a:latin typeface="Calibri" panose="020F0502020204030204" pitchFamily="34" charset="0"/>
            </a:endParaRPr>
          </a:p>
          <a:p>
            <a:pPr defTabSz="914377"/>
            <a:endParaRPr lang="en-GB" sz="2133" dirty="0">
              <a:solidFill>
                <a:srgbClr val="000000"/>
              </a:solidFill>
              <a:latin typeface="Calibri" panose="020F0502020204030204" pitchFamily="34" charset="0"/>
            </a:endParaRPr>
          </a:p>
          <a:p>
            <a:pPr defTabSz="914377"/>
            <a:endParaRPr lang="en-GB" sz="2133" dirty="0">
              <a:solidFill>
                <a:srgbClr val="000000"/>
              </a:solidFill>
              <a:latin typeface="Arial" panose="020B0604020202020204"/>
            </a:endParaRPr>
          </a:p>
        </p:txBody>
      </p:sp>
    </p:spTree>
    <p:extLst>
      <p:ext uri="{BB962C8B-B14F-4D97-AF65-F5344CB8AC3E}">
        <p14:creationId xmlns:p14="http://schemas.microsoft.com/office/powerpoint/2010/main" val="1319595435"/>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1" descr="Text&#10;&#10;Description automatically generated">
            <a:extLst>
              <a:ext uri="{FF2B5EF4-FFF2-40B4-BE49-F238E27FC236}">
                <a16:creationId xmlns:a16="http://schemas.microsoft.com/office/drawing/2014/main" id="{D326316D-B5B6-4CA7-B93D-1DD38AD1BE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1" y="6351"/>
            <a:ext cx="3606800" cy="965200"/>
          </a:xfrm>
          <a:prstGeom prst="rect">
            <a:avLst/>
          </a:prstGeom>
          <a:solidFill>
            <a:schemeClr val="bg1"/>
          </a:solidFill>
          <a:ln>
            <a:noFill/>
          </a:ln>
        </p:spPr>
      </p:pic>
      <p:graphicFrame>
        <p:nvGraphicFramePr>
          <p:cNvPr id="8" name="Chart 7">
            <a:extLst>
              <a:ext uri="{FF2B5EF4-FFF2-40B4-BE49-F238E27FC236}">
                <a16:creationId xmlns:a16="http://schemas.microsoft.com/office/drawing/2014/main" id="{B6EB0629-E6BA-4406-8EEA-512FA56B27DB}"/>
              </a:ext>
            </a:extLst>
          </p:cNvPr>
          <p:cNvGraphicFramePr>
            <a:graphicFrameLocks/>
          </p:cNvGraphicFramePr>
          <p:nvPr/>
        </p:nvGraphicFramePr>
        <p:xfrm>
          <a:off x="7518400" y="1120344"/>
          <a:ext cx="4663440" cy="380725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802B7A9D-E60A-4B28-94EE-CA11C9868887}"/>
              </a:ext>
            </a:extLst>
          </p:cNvPr>
          <p:cNvGraphicFramePr>
            <a:graphicFrameLocks/>
          </p:cNvGraphicFramePr>
          <p:nvPr/>
        </p:nvGraphicFramePr>
        <p:xfrm>
          <a:off x="152400" y="971552"/>
          <a:ext cx="5232400" cy="3956048"/>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a:extLst>
              <a:ext uri="{FF2B5EF4-FFF2-40B4-BE49-F238E27FC236}">
                <a16:creationId xmlns:a16="http://schemas.microsoft.com/office/drawing/2014/main" id="{A6B40004-E7C9-40CC-9557-6B7E000522A9}"/>
              </a:ext>
            </a:extLst>
          </p:cNvPr>
          <p:cNvSpPr txBox="1"/>
          <p:nvPr/>
        </p:nvSpPr>
        <p:spPr>
          <a:xfrm>
            <a:off x="5008880" y="1717040"/>
            <a:ext cx="2519680" cy="954300"/>
          </a:xfrm>
          <a:prstGeom prst="rect">
            <a:avLst/>
          </a:prstGeom>
          <a:solidFill>
            <a:schemeClr val="bg1"/>
          </a:solidFill>
        </p:spPr>
        <p:txBody>
          <a:bodyPr wrap="square" rtlCol="0">
            <a:spAutoFit/>
          </a:bodyPr>
          <a:lstStyle/>
          <a:p>
            <a:pPr defTabSz="914377"/>
            <a:r>
              <a:rPr lang="en-GB" sz="1867" b="1" dirty="0">
                <a:solidFill>
                  <a:srgbClr val="000000"/>
                </a:solidFill>
                <a:latin typeface="Arial" panose="020B0604020202020204"/>
              </a:rPr>
              <a:t>51% have identified employability strengths</a:t>
            </a:r>
          </a:p>
        </p:txBody>
      </p:sp>
      <p:sp>
        <p:nvSpPr>
          <p:cNvPr id="16" name="Arrow: Left 15">
            <a:extLst>
              <a:ext uri="{FF2B5EF4-FFF2-40B4-BE49-F238E27FC236}">
                <a16:creationId xmlns:a16="http://schemas.microsoft.com/office/drawing/2014/main" id="{C635EC33-9ACC-42F3-B150-9F91E26ED192}"/>
              </a:ext>
            </a:extLst>
          </p:cNvPr>
          <p:cNvSpPr/>
          <p:nvPr/>
        </p:nvSpPr>
        <p:spPr>
          <a:xfrm>
            <a:off x="3911600" y="1787693"/>
            <a:ext cx="894080" cy="812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a:solidFill>
                <a:srgbClr val="FFFFFF"/>
              </a:solidFill>
              <a:latin typeface="Arial" panose="020B0604020202020204"/>
            </a:endParaRPr>
          </a:p>
        </p:txBody>
      </p:sp>
      <p:sp>
        <p:nvSpPr>
          <p:cNvPr id="17" name="TextBox 16">
            <a:extLst>
              <a:ext uri="{FF2B5EF4-FFF2-40B4-BE49-F238E27FC236}">
                <a16:creationId xmlns:a16="http://schemas.microsoft.com/office/drawing/2014/main" id="{1E6E510D-8FA3-4E02-AFC4-3B25E67FF989}"/>
              </a:ext>
            </a:extLst>
          </p:cNvPr>
          <p:cNvSpPr txBox="1"/>
          <p:nvPr/>
        </p:nvSpPr>
        <p:spPr>
          <a:xfrm>
            <a:off x="5008880" y="2966288"/>
            <a:ext cx="2519680" cy="1528945"/>
          </a:xfrm>
          <a:prstGeom prst="rect">
            <a:avLst/>
          </a:prstGeom>
          <a:solidFill>
            <a:schemeClr val="bg1"/>
          </a:solidFill>
        </p:spPr>
        <p:txBody>
          <a:bodyPr wrap="square" rtlCol="0">
            <a:spAutoFit/>
          </a:bodyPr>
          <a:lstStyle/>
          <a:p>
            <a:pPr defTabSz="914377"/>
            <a:r>
              <a:rPr lang="en-GB" sz="1867" b="1" dirty="0">
                <a:solidFill>
                  <a:srgbClr val="000000"/>
                </a:solidFill>
                <a:latin typeface="Arial" panose="020B0604020202020204"/>
              </a:rPr>
              <a:t>71% have not yet used the service</a:t>
            </a:r>
          </a:p>
          <a:p>
            <a:pPr defTabSz="914377"/>
            <a:endParaRPr lang="en-GB" sz="1867" b="1" dirty="0">
              <a:solidFill>
                <a:srgbClr val="000000"/>
              </a:solidFill>
              <a:latin typeface="Arial" panose="020B0604020202020204"/>
            </a:endParaRPr>
          </a:p>
          <a:p>
            <a:pPr defTabSz="914377"/>
            <a:r>
              <a:rPr lang="en-GB" sz="1867" b="1" dirty="0">
                <a:solidFill>
                  <a:srgbClr val="000000"/>
                </a:solidFill>
                <a:latin typeface="Arial" panose="020B0604020202020204"/>
              </a:rPr>
              <a:t>22% plan to use the OU Careers service</a:t>
            </a:r>
          </a:p>
        </p:txBody>
      </p:sp>
      <p:sp>
        <p:nvSpPr>
          <p:cNvPr id="18" name="Arrow: Right 17">
            <a:extLst>
              <a:ext uri="{FF2B5EF4-FFF2-40B4-BE49-F238E27FC236}">
                <a16:creationId xmlns:a16="http://schemas.microsoft.com/office/drawing/2014/main" id="{0BDD59BA-FDBC-4832-A6DE-C95448AB7BD3}"/>
              </a:ext>
            </a:extLst>
          </p:cNvPr>
          <p:cNvSpPr/>
          <p:nvPr/>
        </p:nvSpPr>
        <p:spPr>
          <a:xfrm>
            <a:off x="7729584" y="3370049"/>
            <a:ext cx="883920" cy="751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a:solidFill>
                <a:srgbClr val="FFFFFF"/>
              </a:solidFill>
              <a:latin typeface="Arial" panose="020B0604020202020204"/>
            </a:endParaRPr>
          </a:p>
        </p:txBody>
      </p:sp>
      <p:sp>
        <p:nvSpPr>
          <p:cNvPr id="22" name="TextBox 21">
            <a:extLst>
              <a:ext uri="{FF2B5EF4-FFF2-40B4-BE49-F238E27FC236}">
                <a16:creationId xmlns:a16="http://schemas.microsoft.com/office/drawing/2014/main" id="{D61E75B5-3F91-4CD4-A194-5C19B202EEFF}"/>
              </a:ext>
            </a:extLst>
          </p:cNvPr>
          <p:cNvSpPr txBox="1"/>
          <p:nvPr/>
        </p:nvSpPr>
        <p:spPr>
          <a:xfrm>
            <a:off x="4693921" y="4919036"/>
            <a:ext cx="3281679" cy="1528945"/>
          </a:xfrm>
          <a:prstGeom prst="rect">
            <a:avLst/>
          </a:prstGeom>
          <a:solidFill>
            <a:schemeClr val="bg1"/>
          </a:solidFill>
        </p:spPr>
        <p:txBody>
          <a:bodyPr wrap="square" rtlCol="0">
            <a:spAutoFit/>
          </a:bodyPr>
          <a:lstStyle/>
          <a:p>
            <a:pPr defTabSz="914377"/>
            <a:r>
              <a:rPr lang="en-GB" sz="1867" b="1" dirty="0">
                <a:solidFill>
                  <a:srgbClr val="000000"/>
                </a:solidFill>
                <a:latin typeface="Arial" panose="020B0604020202020204"/>
              </a:rPr>
              <a:t>The project team will develop an action plan to enhance employability for writing and broader career motivations</a:t>
            </a:r>
          </a:p>
        </p:txBody>
      </p:sp>
      <p:sp>
        <p:nvSpPr>
          <p:cNvPr id="23" name="Speech Bubble: Oval 22">
            <a:extLst>
              <a:ext uri="{FF2B5EF4-FFF2-40B4-BE49-F238E27FC236}">
                <a16:creationId xmlns:a16="http://schemas.microsoft.com/office/drawing/2014/main" id="{3208CCD3-5033-4638-A5A4-89CFF3F6EC41}"/>
              </a:ext>
            </a:extLst>
          </p:cNvPr>
          <p:cNvSpPr/>
          <p:nvPr/>
        </p:nvSpPr>
        <p:spPr>
          <a:xfrm>
            <a:off x="355599" y="4631877"/>
            <a:ext cx="2865119" cy="1785104"/>
          </a:xfrm>
          <a:prstGeom prst="wedgeEllipseCallout">
            <a:avLst/>
          </a:prstGeom>
          <a:solidFill>
            <a:schemeClr val="bg1"/>
          </a:solidFill>
        </p:spPr>
        <p:style>
          <a:lnRef idx="1">
            <a:schemeClr val="accent5"/>
          </a:lnRef>
          <a:fillRef idx="2">
            <a:schemeClr val="accent5"/>
          </a:fillRef>
          <a:effectRef idx="1">
            <a:schemeClr val="accent5"/>
          </a:effectRef>
          <a:fontRef idx="minor">
            <a:schemeClr val="dk1"/>
          </a:fontRef>
        </p:style>
        <p:txBody>
          <a:bodyPr rtlCol="0" anchor="ctr"/>
          <a:lstStyle/>
          <a:p>
            <a:pPr defTabSz="914377"/>
            <a:r>
              <a:rPr lang="en-GB" sz="1867" b="1" dirty="0">
                <a:solidFill>
                  <a:srgbClr val="000000"/>
                </a:solidFill>
                <a:latin typeface="Arial" panose="020B0604020202020204"/>
              </a:rPr>
              <a:t>‘I’d like to write alongside teaching in HE’</a:t>
            </a:r>
          </a:p>
        </p:txBody>
      </p:sp>
      <p:sp>
        <p:nvSpPr>
          <p:cNvPr id="24" name="Speech Bubble: Oval 23">
            <a:extLst>
              <a:ext uri="{FF2B5EF4-FFF2-40B4-BE49-F238E27FC236}">
                <a16:creationId xmlns:a16="http://schemas.microsoft.com/office/drawing/2014/main" id="{C32E84D3-DBD3-416C-9985-4528F8D237DB}"/>
              </a:ext>
            </a:extLst>
          </p:cNvPr>
          <p:cNvSpPr/>
          <p:nvPr/>
        </p:nvSpPr>
        <p:spPr>
          <a:xfrm>
            <a:off x="9448800" y="4631878"/>
            <a:ext cx="2438400" cy="1707313"/>
          </a:xfrm>
          <a:prstGeom prst="wedgeEllipseCallout">
            <a:avLst/>
          </a:prstGeom>
          <a:solidFill>
            <a:schemeClr val="bg1"/>
          </a:solidFill>
        </p:spPr>
        <p:style>
          <a:lnRef idx="1">
            <a:schemeClr val="accent5"/>
          </a:lnRef>
          <a:fillRef idx="2">
            <a:schemeClr val="accent5"/>
          </a:fillRef>
          <a:effectRef idx="1">
            <a:schemeClr val="accent5"/>
          </a:effectRef>
          <a:fontRef idx="minor">
            <a:schemeClr val="dk1"/>
          </a:fontRef>
        </p:style>
        <p:txBody>
          <a:bodyPr rtlCol="0" anchor="ctr"/>
          <a:lstStyle/>
          <a:p>
            <a:pPr defTabSz="914377"/>
            <a:r>
              <a:rPr lang="en-GB" sz="1867" b="1" dirty="0">
                <a:solidFill>
                  <a:srgbClr val="000000"/>
                </a:solidFill>
                <a:latin typeface="Arial" panose="020B0604020202020204"/>
              </a:rPr>
              <a:t>‘I am doing it hoping for a career change’</a:t>
            </a:r>
          </a:p>
        </p:txBody>
      </p:sp>
      <p:sp>
        <p:nvSpPr>
          <p:cNvPr id="2" name="TextBox 1">
            <a:extLst>
              <a:ext uri="{FF2B5EF4-FFF2-40B4-BE49-F238E27FC236}">
                <a16:creationId xmlns:a16="http://schemas.microsoft.com/office/drawing/2014/main" id="{E6C8B46F-4EAA-446B-8A14-91F38AC7C885}"/>
              </a:ext>
            </a:extLst>
          </p:cNvPr>
          <p:cNvSpPr txBox="1"/>
          <p:nvPr/>
        </p:nvSpPr>
        <p:spPr>
          <a:xfrm>
            <a:off x="4255106" y="180255"/>
            <a:ext cx="5665409" cy="66697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defTabSz="914377"/>
            <a:r>
              <a:rPr lang="en-GB" sz="1867" b="1" dirty="0" err="1">
                <a:solidFill>
                  <a:srgbClr val="002060"/>
                </a:solidFill>
                <a:latin typeface="Arial" panose="020B0604020202020204"/>
              </a:rPr>
              <a:t>FASSTest</a:t>
            </a:r>
            <a:r>
              <a:rPr lang="en-GB" sz="1867" b="1" dirty="0">
                <a:solidFill>
                  <a:srgbClr val="002060"/>
                </a:solidFill>
                <a:latin typeface="Arial" panose="020B0604020202020204"/>
              </a:rPr>
              <a:t> project investigating MA Creative Writing career aspirations May ’21-March ‘22</a:t>
            </a:r>
          </a:p>
        </p:txBody>
      </p:sp>
    </p:spTree>
    <p:extLst>
      <p:ext uri="{BB962C8B-B14F-4D97-AF65-F5344CB8AC3E}">
        <p14:creationId xmlns:p14="http://schemas.microsoft.com/office/powerpoint/2010/main" val="1805359996"/>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79141" y="157694"/>
            <a:ext cx="11246464" cy="609398"/>
          </a:xfrm>
        </p:spPr>
        <p:txBody>
          <a:bodyPr/>
          <a:lstStyle/>
          <a:p>
            <a:r>
              <a:rPr lang="en-US" sz="4400" dirty="0"/>
              <a:t>EMPLOYABILITY CONFERENCE 2022</a:t>
            </a:r>
          </a:p>
        </p:txBody>
      </p:sp>
      <p:sp>
        <p:nvSpPr>
          <p:cNvPr id="5" name="Subtitle 4"/>
          <p:cNvSpPr>
            <a:spLocks noGrp="1"/>
          </p:cNvSpPr>
          <p:nvPr>
            <p:ph type="subTitle" idx="1"/>
          </p:nvPr>
        </p:nvSpPr>
        <p:spPr>
          <a:xfrm>
            <a:off x="379140" y="767092"/>
            <a:ext cx="11246465" cy="664797"/>
          </a:xfrm>
        </p:spPr>
        <p:txBody>
          <a:bodyPr/>
          <a:lstStyle/>
          <a:p>
            <a:r>
              <a:rPr lang="en-US" dirty="0"/>
              <a:t>Employability: expanding the narrative for a rapidly changing world – continuing the conversation </a:t>
            </a:r>
          </a:p>
        </p:txBody>
      </p:sp>
      <p:pic>
        <p:nvPicPr>
          <p:cNvPr id="8" name="Picture 7" descr="Graphical user interface&#10;&#10;Description automatically generated">
            <a:extLst>
              <a:ext uri="{FF2B5EF4-FFF2-40B4-BE49-F238E27FC236}">
                <a16:creationId xmlns:a16="http://schemas.microsoft.com/office/drawing/2014/main" id="{6193D994-E2FC-46EA-98C1-5039ED753CF3}"/>
              </a:ext>
            </a:extLst>
          </p:cNvPr>
          <p:cNvPicPr>
            <a:picLocks noChangeAspect="1"/>
          </p:cNvPicPr>
          <p:nvPr/>
        </p:nvPicPr>
        <p:blipFill rotWithShape="1">
          <a:blip r:embed="rId3">
            <a:extLst>
              <a:ext uri="{28A0092B-C50C-407E-A947-70E740481C1C}">
                <a14:useLocalDpi xmlns:a14="http://schemas.microsoft.com/office/drawing/2010/main" val="0"/>
              </a:ext>
            </a:extLst>
          </a:blip>
          <a:srcRect l="70358" b="1864"/>
          <a:stretch/>
        </p:blipFill>
        <p:spPr>
          <a:xfrm>
            <a:off x="9721923" y="4480472"/>
            <a:ext cx="2409117" cy="2219834"/>
          </a:xfrm>
          <a:prstGeom prst="rect">
            <a:avLst/>
          </a:prstGeom>
        </p:spPr>
      </p:pic>
      <p:sp>
        <p:nvSpPr>
          <p:cNvPr id="11" name="Subtitle 4">
            <a:extLst>
              <a:ext uri="{FF2B5EF4-FFF2-40B4-BE49-F238E27FC236}">
                <a16:creationId xmlns:a16="http://schemas.microsoft.com/office/drawing/2014/main" id="{78C168D8-B8C7-449A-8A30-645D4DFA25D4}"/>
              </a:ext>
            </a:extLst>
          </p:cNvPr>
          <p:cNvSpPr txBox="1">
            <a:spLocks/>
          </p:cNvSpPr>
          <p:nvPr/>
        </p:nvSpPr>
        <p:spPr>
          <a:xfrm>
            <a:off x="352866" y="1684437"/>
            <a:ext cx="11486268" cy="332399"/>
          </a:xfrm>
          <a:prstGeom prst="rect">
            <a:avLst/>
          </a:prstGeom>
        </p:spPr>
        <p:txBody>
          <a:bodyPr vert="horz" wrap="square" lIns="0" tIns="0" rIns="0" bIns="0" rtlCol="0">
            <a:spAutoFit/>
          </a:bodyPr>
          <a:lstStyle>
            <a:lvl1pPr marL="0" indent="0" algn="l" defTabSz="914354" rtl="0" eaLnBrk="1" latinLnBrk="0" hangingPunct="1">
              <a:lnSpc>
                <a:spcPct val="90000"/>
              </a:lnSpc>
              <a:spcBef>
                <a:spcPts val="1001"/>
              </a:spcBef>
              <a:buFont typeface="Arial" panose="020B0604020202020204" pitchFamily="34" charset="0"/>
              <a:buNone/>
              <a:defRPr sz="2400" kern="1200">
                <a:solidFill>
                  <a:schemeClr val="bg1"/>
                </a:solidFill>
                <a:latin typeface="Montserrat" panose="00000500000000000000" pitchFamily="2" charset="0"/>
                <a:ea typeface="+mn-ea"/>
                <a:cs typeface="+mn-cs"/>
              </a:defRPr>
            </a:lvl1pPr>
            <a:lvl2pPr marL="457177" indent="0" algn="ctr" defTabSz="914354"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54" indent="0" algn="ctr" defTabSz="914354" rtl="0" eaLnBrk="1" latinLnBrk="0" hangingPunct="1">
              <a:lnSpc>
                <a:spcPct val="90000"/>
              </a:lnSpc>
              <a:spcBef>
                <a:spcPts val="500"/>
              </a:spcBef>
              <a:buFont typeface="Arial" panose="020B0604020202020204" pitchFamily="34" charset="0"/>
              <a:buNone/>
              <a:defRPr sz="1801" kern="1200">
                <a:solidFill>
                  <a:schemeClr val="tx1"/>
                </a:solidFill>
                <a:latin typeface="+mn-lt"/>
                <a:ea typeface="+mn-ea"/>
                <a:cs typeface="+mn-cs"/>
              </a:defRPr>
            </a:lvl3pPr>
            <a:lvl4pPr marL="1371531"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09"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886"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063"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240"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417"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22 MARCH 2022</a:t>
            </a:r>
          </a:p>
        </p:txBody>
      </p:sp>
      <p:pic>
        <p:nvPicPr>
          <p:cNvPr id="12" name="Picture 2" descr="Twitter Logo HD Stock Images | Shutterstock">
            <a:extLst>
              <a:ext uri="{FF2B5EF4-FFF2-40B4-BE49-F238E27FC236}">
                <a16:creationId xmlns:a16="http://schemas.microsoft.com/office/drawing/2014/main" id="{BCB8B8E8-1F9E-40C0-8476-4BFA6569E96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659" t="13261" r="14016" b="19270"/>
          <a:stretch/>
        </p:blipFill>
        <p:spPr bwMode="auto">
          <a:xfrm>
            <a:off x="379140" y="2934181"/>
            <a:ext cx="1725195" cy="16043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Title 3">
            <a:extLst>
              <a:ext uri="{FF2B5EF4-FFF2-40B4-BE49-F238E27FC236}">
                <a16:creationId xmlns:a16="http://schemas.microsoft.com/office/drawing/2014/main" id="{E5FB2563-3A20-44AB-AEF4-2849FACC4BB3}"/>
              </a:ext>
            </a:extLst>
          </p:cNvPr>
          <p:cNvSpPr txBox="1">
            <a:spLocks/>
          </p:cNvSpPr>
          <p:nvPr/>
        </p:nvSpPr>
        <p:spPr>
          <a:xfrm>
            <a:off x="2561535" y="2934180"/>
            <a:ext cx="4186785" cy="1661993"/>
          </a:xfrm>
          <a:prstGeom prst="rect">
            <a:avLst/>
          </a:prstGeom>
        </p:spPr>
        <p:txBody>
          <a:bodyPr vert="horz" wrap="square" lIns="0" tIns="0" rIns="0" bIns="0" rtlCol="0" anchor="t" anchorCtr="0">
            <a:spAutoFit/>
          </a:bodyPr>
          <a:lstStyle>
            <a:lvl1pPr algn="l" defTabSz="914354" rtl="0" eaLnBrk="1" latinLnBrk="0" hangingPunct="1">
              <a:lnSpc>
                <a:spcPct val="90000"/>
              </a:lnSpc>
              <a:spcBef>
                <a:spcPct val="0"/>
              </a:spcBef>
              <a:buNone/>
              <a:defRPr sz="4800" b="1" kern="1200">
                <a:solidFill>
                  <a:schemeClr val="bg1"/>
                </a:solidFill>
                <a:latin typeface="Montserrat" panose="00000500000000000000" pitchFamily="2" charset="0"/>
                <a:ea typeface="+mj-ea"/>
                <a:cs typeface="+mj-cs"/>
              </a:defRPr>
            </a:lvl1pPr>
          </a:lstStyle>
          <a:p>
            <a:pPr lvl="0"/>
            <a:r>
              <a:rPr kumimoji="0" lang="en-GB" sz="2400" b="1" i="0" u="none" strike="noStrike" kern="1200" cap="none" spc="0" normalizeH="0" baseline="0" noProof="0" dirty="0">
                <a:ln>
                  <a:noFill/>
                </a:ln>
                <a:solidFill>
                  <a:srgbClr val="FFFFFF"/>
                </a:solidFill>
                <a:effectLst/>
                <a:uLnTx/>
                <a:uFillTx/>
                <a:latin typeface="Montserrat" panose="00000500000000000000" pitchFamily="2" charset="0"/>
                <a:ea typeface="+mj-ea"/>
                <a:cs typeface="+mj-cs"/>
              </a:rPr>
              <a:t>Follow us on </a:t>
            </a:r>
            <a:r>
              <a:rPr lang="en-GB" sz="2400" dirty="0">
                <a:solidFill>
                  <a:srgbClr val="FFFFFF"/>
                </a:solidFill>
              </a:rPr>
              <a:t>Twitter: </a:t>
            </a:r>
          </a:p>
          <a:p>
            <a:pPr lvl="0"/>
            <a:endParaRPr lang="en-GB" sz="2400" dirty="0">
              <a:solidFill>
                <a:srgbClr val="FFFFFF"/>
              </a:solidFill>
            </a:endParaRPr>
          </a:p>
          <a:p>
            <a:pPr lvl="0"/>
            <a:r>
              <a:rPr lang="en-GB" sz="2400" dirty="0">
                <a:solidFill>
                  <a:srgbClr val="FFFFFF"/>
                </a:solidFill>
              </a:rPr>
              <a:t>@OUemployscholar</a:t>
            </a:r>
          </a:p>
          <a:p>
            <a:pPr lvl="0"/>
            <a:endParaRPr lang="en-GB" sz="2400" dirty="0">
              <a:solidFill>
                <a:srgbClr val="FFFFFF"/>
              </a:solidFill>
            </a:endParaRPr>
          </a:p>
          <a:p>
            <a:pPr lvl="0"/>
            <a:r>
              <a:rPr lang="en-GB" sz="2400" dirty="0">
                <a:solidFill>
                  <a:srgbClr val="FFFFFF"/>
                </a:solidFill>
              </a:rPr>
              <a:t>#OUemployconf2022</a:t>
            </a:r>
            <a:r>
              <a:rPr kumimoji="0" lang="en-GB" sz="2400" b="1" i="0" u="none" strike="noStrike" kern="1200" cap="none" spc="0" normalizeH="0" baseline="0" noProof="0" dirty="0">
                <a:ln>
                  <a:noFill/>
                </a:ln>
                <a:solidFill>
                  <a:srgbClr val="FFFFFF"/>
                </a:solidFill>
                <a:effectLst/>
                <a:uLnTx/>
                <a:uFillTx/>
                <a:latin typeface="Montserrat" panose="00000500000000000000" pitchFamily="2" charset="0"/>
                <a:ea typeface="+mj-ea"/>
                <a:cs typeface="+mj-cs"/>
              </a:rPr>
              <a:t> </a:t>
            </a:r>
          </a:p>
        </p:txBody>
      </p:sp>
      <p:sp>
        <p:nvSpPr>
          <p:cNvPr id="9" name="Subtitle 4">
            <a:extLst>
              <a:ext uri="{FF2B5EF4-FFF2-40B4-BE49-F238E27FC236}">
                <a16:creationId xmlns:a16="http://schemas.microsoft.com/office/drawing/2014/main" id="{26565975-5D2F-4A9E-B82F-67ED80694E8B}"/>
              </a:ext>
            </a:extLst>
          </p:cNvPr>
          <p:cNvSpPr txBox="1">
            <a:spLocks/>
          </p:cNvSpPr>
          <p:nvPr/>
        </p:nvSpPr>
        <p:spPr>
          <a:xfrm>
            <a:off x="379141" y="5590389"/>
            <a:ext cx="5621065" cy="664797"/>
          </a:xfrm>
          <a:prstGeom prst="rect">
            <a:avLst/>
          </a:prstGeom>
        </p:spPr>
        <p:txBody>
          <a:bodyPr vert="horz" wrap="square" lIns="0" tIns="0" rIns="0" bIns="0" rtlCol="0">
            <a:spAutoFit/>
          </a:bodyPr>
          <a:lstStyle>
            <a:lvl1pPr marL="0" indent="0" algn="l" defTabSz="914354" rtl="0" eaLnBrk="1" latinLnBrk="0" hangingPunct="1">
              <a:lnSpc>
                <a:spcPct val="90000"/>
              </a:lnSpc>
              <a:spcBef>
                <a:spcPts val="1001"/>
              </a:spcBef>
              <a:buFont typeface="Arial" panose="020B0604020202020204" pitchFamily="34" charset="0"/>
              <a:buNone/>
              <a:defRPr sz="2400" kern="1200">
                <a:solidFill>
                  <a:schemeClr val="bg1"/>
                </a:solidFill>
                <a:latin typeface="Montserrat" panose="00000500000000000000" pitchFamily="2" charset="0"/>
                <a:ea typeface="+mn-ea"/>
                <a:cs typeface="+mn-cs"/>
              </a:defRPr>
            </a:lvl1pPr>
            <a:lvl2pPr marL="457177" indent="0" algn="ctr" defTabSz="914354"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54" indent="0" algn="ctr" defTabSz="914354" rtl="0" eaLnBrk="1" latinLnBrk="0" hangingPunct="1">
              <a:lnSpc>
                <a:spcPct val="90000"/>
              </a:lnSpc>
              <a:spcBef>
                <a:spcPts val="500"/>
              </a:spcBef>
              <a:buFont typeface="Arial" panose="020B0604020202020204" pitchFamily="34" charset="0"/>
              <a:buNone/>
              <a:defRPr sz="1801" kern="1200">
                <a:solidFill>
                  <a:schemeClr val="tx1"/>
                </a:solidFill>
                <a:latin typeface="+mn-lt"/>
                <a:ea typeface="+mn-ea"/>
                <a:cs typeface="+mn-cs"/>
              </a:defRPr>
            </a:lvl3pPr>
            <a:lvl4pPr marL="1371531"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09"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886"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063"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240"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417"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All poster presentations can be viewed on the conference website</a:t>
            </a:r>
          </a:p>
        </p:txBody>
      </p:sp>
    </p:spTree>
    <p:extLst>
      <p:ext uri="{BB962C8B-B14F-4D97-AF65-F5344CB8AC3E}">
        <p14:creationId xmlns:p14="http://schemas.microsoft.com/office/powerpoint/2010/main" val="3286236826"/>
      </p:ext>
    </p:extLst>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DF587EF-4356-4049-ADA1-76D520C0A111}"/>
              </a:ext>
            </a:extLst>
          </p:cNvPr>
          <p:cNvSpPr txBox="1"/>
          <p:nvPr/>
        </p:nvSpPr>
        <p:spPr>
          <a:xfrm>
            <a:off x="3048595" y="3240762"/>
            <a:ext cx="609719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a:ea typeface="+mn-ea"/>
                <a:cs typeface="+mn-cs"/>
              </a:rPr>
              <a:t> </a:t>
            </a:r>
          </a:p>
        </p:txBody>
      </p:sp>
      <p:graphicFrame>
        <p:nvGraphicFramePr>
          <p:cNvPr id="7" name="Table 6">
            <a:extLst>
              <a:ext uri="{FF2B5EF4-FFF2-40B4-BE49-F238E27FC236}">
                <a16:creationId xmlns:a16="http://schemas.microsoft.com/office/drawing/2014/main" id="{FD4A16B0-E02B-4D2C-B09D-0D9C95365426}"/>
              </a:ext>
            </a:extLst>
          </p:cNvPr>
          <p:cNvGraphicFramePr>
            <a:graphicFrameLocks noGrp="1"/>
          </p:cNvGraphicFramePr>
          <p:nvPr/>
        </p:nvGraphicFramePr>
        <p:xfrm>
          <a:off x="404984" y="1013960"/>
          <a:ext cx="4469945" cy="5179292"/>
        </p:xfrm>
        <a:graphic>
          <a:graphicData uri="http://schemas.openxmlformats.org/drawingml/2006/table">
            <a:tbl>
              <a:tblPr>
                <a:solidFill>
                  <a:schemeClr val="bg1"/>
                </a:solidFill>
              </a:tblPr>
              <a:tblGrid>
                <a:gridCol w="4469945">
                  <a:extLst>
                    <a:ext uri="{9D8B030D-6E8A-4147-A177-3AD203B41FA5}">
                      <a16:colId xmlns:a16="http://schemas.microsoft.com/office/drawing/2014/main" val="20000"/>
                    </a:ext>
                  </a:extLst>
                </a:gridCol>
              </a:tblGrid>
              <a:tr h="160792">
                <a:tc>
                  <a:txBody>
                    <a:bodyPr/>
                    <a:lstStyle/>
                    <a:p>
                      <a:r>
                        <a:rPr lang="en-GB" sz="1400" b="1" dirty="0">
                          <a:solidFill>
                            <a:schemeClr val="bg1"/>
                          </a:solidFill>
                          <a:latin typeface="Arial" panose="020B0604020202020204" pitchFamily="34" charset="0"/>
                          <a:cs typeface="Arial" panose="020B0604020202020204" pitchFamily="34" charset="0"/>
                        </a:rPr>
                        <a:t>Introduction</a:t>
                      </a:r>
                    </a:p>
                  </a:txBody>
                  <a:tcPr marL="29326" marR="29326" marT="14663" marB="14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10000"/>
                  </a:ext>
                </a:extLst>
              </a:tr>
              <a:tr h="2718459">
                <a:tc>
                  <a:txBody>
                    <a:bodyPr/>
                    <a:lstStyle/>
                    <a:p>
                      <a:r>
                        <a:rPr lang="en-GB" sz="1400" b="0" dirty="0">
                          <a:latin typeface="Arial" panose="020B0604020202020204" pitchFamily="34" charset="0"/>
                          <a:cs typeface="Arial" panose="020B0604020202020204" pitchFamily="34" charset="0"/>
                        </a:rPr>
                        <a:t>The University of London Careers Service (ULCS)  provides a global, virtual careers service to approximately 45,000 distance and flexible learning students, based in 180 different countries around the world, studying over 100 different academic programmes, UG &amp; PG. Our students also represent a diverse range of work place experience, as illustrated by our Career Stage Framework approach (Brammar &amp; Wilkinson 2022). </a:t>
                      </a:r>
                    </a:p>
                    <a:p>
                      <a:endParaRPr lang="en-GB" sz="1400" b="0" dirty="0">
                        <a:latin typeface="Arial" panose="020B0604020202020204" pitchFamily="34" charset="0"/>
                        <a:cs typeface="Arial" panose="020B0604020202020204" pitchFamily="34" charset="0"/>
                      </a:endParaRPr>
                    </a:p>
                    <a:p>
                      <a:r>
                        <a:rPr lang="en-GB" sz="1400" b="0" dirty="0">
                          <a:latin typeface="Arial" panose="020B0604020202020204" pitchFamily="34" charset="0"/>
                          <a:cs typeface="Arial" panose="020B0604020202020204" pitchFamily="34" charset="0"/>
                        </a:rPr>
                        <a:t>Due to its significant diversity, our student cohort is by definition transdisciplinary. We were eager to capitalise on this to enhance our careers and employability education programme, and to best prepare our learners for their respective labour markets.</a:t>
                      </a:r>
                    </a:p>
                    <a:p>
                      <a:r>
                        <a:rPr lang="en-GB" sz="1400" b="0" dirty="0">
                          <a:latin typeface="Arial" panose="020B0604020202020204" pitchFamily="34" charset="0"/>
                          <a:cs typeface="Arial" panose="020B0604020202020204" pitchFamily="34" charset="0"/>
                        </a:rPr>
                        <a:t>Whilst transdisciplinary approaches originated within academia (Rosenfield, 1992), they are increasingly important within the future workplace, specifically in terms of key skills (such as those highlighted in the WEF (2020) </a:t>
                      </a:r>
                      <a:r>
                        <a:rPr lang="en-GB" sz="1400" b="0" i="1" dirty="0">
                          <a:latin typeface="Arial" panose="020B0604020202020204" pitchFamily="34" charset="0"/>
                          <a:cs typeface="Arial" panose="020B0604020202020204" pitchFamily="34" charset="0"/>
                        </a:rPr>
                        <a:t>Future of Jobs </a:t>
                      </a:r>
                      <a:r>
                        <a:rPr lang="en-GB" sz="1400" b="0" dirty="0">
                          <a:latin typeface="Arial" panose="020B0604020202020204" pitchFamily="34" charset="0"/>
                          <a:cs typeface="Arial" panose="020B0604020202020204" pitchFamily="34" charset="0"/>
                        </a:rPr>
                        <a:t>report – see Figure One), the complexity of modern professional teams and in terms of the interface with the 4IR. For this reason we launched </a:t>
                      </a:r>
                      <a:r>
                        <a:rPr lang="en-GB" sz="1400" b="0" i="1" dirty="0">
                          <a:latin typeface="Arial" panose="020B0604020202020204" pitchFamily="34" charset="0"/>
                          <a:cs typeface="Arial" panose="020B0604020202020204" pitchFamily="34" charset="0"/>
                        </a:rPr>
                        <a:t>the Blending Boundaries </a:t>
                      </a:r>
                      <a:r>
                        <a:rPr lang="en-GB" sz="1400" b="0" dirty="0">
                          <a:latin typeface="Arial" panose="020B0604020202020204" pitchFamily="34" charset="0"/>
                          <a:cs typeface="Arial" panose="020B0604020202020204" pitchFamily="34" charset="0"/>
                        </a:rPr>
                        <a:t>programme.</a:t>
                      </a:r>
                    </a:p>
                  </a:txBody>
                  <a:tcPr marL="29326" marR="29326" marT="14663" marB="14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graphicFrame>
        <p:nvGraphicFramePr>
          <p:cNvPr id="8" name="Table 7">
            <a:extLst>
              <a:ext uri="{FF2B5EF4-FFF2-40B4-BE49-F238E27FC236}">
                <a16:creationId xmlns:a16="http://schemas.microsoft.com/office/drawing/2014/main" id="{04E12700-4F49-4D3F-90AF-A74F51778C85}"/>
              </a:ext>
            </a:extLst>
          </p:cNvPr>
          <p:cNvGraphicFramePr>
            <a:graphicFrameLocks noGrp="1"/>
          </p:cNvGraphicFramePr>
          <p:nvPr/>
        </p:nvGraphicFramePr>
        <p:xfrm>
          <a:off x="5063606" y="1013960"/>
          <a:ext cx="3112369" cy="4539212"/>
        </p:xfrm>
        <a:graphic>
          <a:graphicData uri="http://schemas.openxmlformats.org/drawingml/2006/table">
            <a:tbl>
              <a:tblPr/>
              <a:tblGrid>
                <a:gridCol w="3112369">
                  <a:extLst>
                    <a:ext uri="{9D8B030D-6E8A-4147-A177-3AD203B41FA5}">
                      <a16:colId xmlns:a16="http://schemas.microsoft.com/office/drawing/2014/main" val="20000"/>
                    </a:ext>
                  </a:extLst>
                </a:gridCol>
              </a:tblGrid>
              <a:tr h="214125">
                <a:tc>
                  <a:txBody>
                    <a:bodyPr/>
                    <a:lstStyle>
                      <a:lvl1pPr marL="0" algn="l" defTabSz="945885" rtl="0" eaLnBrk="1" latinLnBrk="0" hangingPunct="1">
                        <a:defRPr sz="1905" kern="1200">
                          <a:solidFill>
                            <a:schemeClr val="tx1"/>
                          </a:solidFill>
                          <a:latin typeface="DIN-Regular"/>
                        </a:defRPr>
                      </a:lvl1pPr>
                      <a:lvl2pPr marL="472942" algn="l" defTabSz="945885" rtl="0" eaLnBrk="1" latinLnBrk="0" hangingPunct="1">
                        <a:defRPr sz="1905" kern="1200">
                          <a:solidFill>
                            <a:schemeClr val="tx1"/>
                          </a:solidFill>
                          <a:latin typeface="DIN-Regular"/>
                        </a:defRPr>
                      </a:lvl2pPr>
                      <a:lvl3pPr marL="945885" algn="l" defTabSz="945885" rtl="0" eaLnBrk="1" latinLnBrk="0" hangingPunct="1">
                        <a:defRPr sz="1905" kern="1200">
                          <a:solidFill>
                            <a:schemeClr val="tx1"/>
                          </a:solidFill>
                          <a:latin typeface="DIN-Regular"/>
                        </a:defRPr>
                      </a:lvl3pPr>
                      <a:lvl4pPr marL="1418827" algn="l" defTabSz="945885" rtl="0" eaLnBrk="1" latinLnBrk="0" hangingPunct="1">
                        <a:defRPr sz="1905" kern="1200">
                          <a:solidFill>
                            <a:schemeClr val="tx1"/>
                          </a:solidFill>
                          <a:latin typeface="DIN-Regular"/>
                        </a:defRPr>
                      </a:lvl4pPr>
                      <a:lvl5pPr marL="1891770" algn="l" defTabSz="945885" rtl="0" eaLnBrk="1" latinLnBrk="0" hangingPunct="1">
                        <a:defRPr sz="1905" kern="1200">
                          <a:solidFill>
                            <a:schemeClr val="tx1"/>
                          </a:solidFill>
                          <a:latin typeface="DIN-Regular"/>
                        </a:defRPr>
                      </a:lvl5pPr>
                      <a:lvl6pPr marL="2364711" algn="l" defTabSz="945885" rtl="0" eaLnBrk="1" latinLnBrk="0" hangingPunct="1">
                        <a:defRPr sz="1905" kern="1200">
                          <a:solidFill>
                            <a:schemeClr val="tx1"/>
                          </a:solidFill>
                          <a:latin typeface="DIN-Regular"/>
                        </a:defRPr>
                      </a:lvl6pPr>
                      <a:lvl7pPr marL="2837655" algn="l" defTabSz="945885" rtl="0" eaLnBrk="1" latinLnBrk="0" hangingPunct="1">
                        <a:defRPr sz="1905" kern="1200">
                          <a:solidFill>
                            <a:schemeClr val="tx1"/>
                          </a:solidFill>
                          <a:latin typeface="DIN-Regular"/>
                        </a:defRPr>
                      </a:lvl7pPr>
                      <a:lvl8pPr marL="3310597" algn="l" defTabSz="945885" rtl="0" eaLnBrk="1" latinLnBrk="0" hangingPunct="1">
                        <a:defRPr sz="1905" kern="1200">
                          <a:solidFill>
                            <a:schemeClr val="tx1"/>
                          </a:solidFill>
                          <a:latin typeface="DIN-Regular"/>
                        </a:defRPr>
                      </a:lvl8pPr>
                      <a:lvl9pPr marL="3783539" algn="l" defTabSz="945885" rtl="0" eaLnBrk="1" latinLnBrk="0" hangingPunct="1">
                        <a:defRPr sz="1905" kern="1200">
                          <a:solidFill>
                            <a:schemeClr val="tx1"/>
                          </a:solidFill>
                          <a:latin typeface="DIN-Regular"/>
                        </a:defRPr>
                      </a:lvl9pPr>
                    </a:lstStyle>
                    <a:p>
                      <a:r>
                        <a:rPr lang="en-GB" sz="1400" b="1" dirty="0">
                          <a:solidFill>
                            <a:schemeClr val="bg1"/>
                          </a:solidFill>
                          <a:latin typeface="Arial" panose="020B0604020202020204" pitchFamily="34" charset="0"/>
                          <a:cs typeface="Arial" panose="020B0604020202020204" pitchFamily="34" charset="0"/>
                        </a:rPr>
                        <a:t>Blending Boundaries Programme</a:t>
                      </a:r>
                    </a:p>
                  </a:txBody>
                  <a:tcPr marL="29326" marR="29326" marT="14663" marB="14663">
                    <a:lnL w="12700" cmpd="sng">
                      <a:solidFill>
                        <a:srgbClr val="000000"/>
                      </a:solidFill>
                      <a:prstDash val="solid"/>
                    </a:lnL>
                    <a:lnR w="12700" cmpd="sng">
                      <a:solidFill>
                        <a:srgbClr val="000000"/>
                      </a:solidFill>
                      <a:prstDash val="solid"/>
                    </a:lnR>
                    <a:lnT w="12700" cmpd="sng">
                      <a:solidFill>
                        <a:srgbClr val="000000"/>
                      </a:solidFill>
                      <a:prstDash val="soli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10000"/>
                  </a:ext>
                </a:extLst>
              </a:tr>
              <a:tr h="1280289">
                <a:tc>
                  <a:txBody>
                    <a:bodyPr/>
                    <a:lstStyle>
                      <a:lvl1pPr marL="0" algn="l" defTabSz="945885" rtl="0" eaLnBrk="1" latinLnBrk="0" hangingPunct="1">
                        <a:defRPr sz="1905" kern="1200">
                          <a:solidFill>
                            <a:schemeClr val="tx1"/>
                          </a:solidFill>
                          <a:latin typeface="DIN-Regular"/>
                        </a:defRPr>
                      </a:lvl1pPr>
                      <a:lvl2pPr marL="472942" algn="l" defTabSz="945885" rtl="0" eaLnBrk="1" latinLnBrk="0" hangingPunct="1">
                        <a:defRPr sz="1905" kern="1200">
                          <a:solidFill>
                            <a:schemeClr val="tx1"/>
                          </a:solidFill>
                          <a:latin typeface="DIN-Regular"/>
                        </a:defRPr>
                      </a:lvl2pPr>
                      <a:lvl3pPr marL="945885" algn="l" defTabSz="945885" rtl="0" eaLnBrk="1" latinLnBrk="0" hangingPunct="1">
                        <a:defRPr sz="1905" kern="1200">
                          <a:solidFill>
                            <a:schemeClr val="tx1"/>
                          </a:solidFill>
                          <a:latin typeface="DIN-Regular"/>
                        </a:defRPr>
                      </a:lvl3pPr>
                      <a:lvl4pPr marL="1418827" algn="l" defTabSz="945885" rtl="0" eaLnBrk="1" latinLnBrk="0" hangingPunct="1">
                        <a:defRPr sz="1905" kern="1200">
                          <a:solidFill>
                            <a:schemeClr val="tx1"/>
                          </a:solidFill>
                          <a:latin typeface="DIN-Regular"/>
                        </a:defRPr>
                      </a:lvl4pPr>
                      <a:lvl5pPr marL="1891770" algn="l" defTabSz="945885" rtl="0" eaLnBrk="1" latinLnBrk="0" hangingPunct="1">
                        <a:defRPr sz="1905" kern="1200">
                          <a:solidFill>
                            <a:schemeClr val="tx1"/>
                          </a:solidFill>
                          <a:latin typeface="DIN-Regular"/>
                        </a:defRPr>
                      </a:lvl5pPr>
                      <a:lvl6pPr marL="2364711" algn="l" defTabSz="945885" rtl="0" eaLnBrk="1" latinLnBrk="0" hangingPunct="1">
                        <a:defRPr sz="1905" kern="1200">
                          <a:solidFill>
                            <a:schemeClr val="tx1"/>
                          </a:solidFill>
                          <a:latin typeface="DIN-Regular"/>
                        </a:defRPr>
                      </a:lvl6pPr>
                      <a:lvl7pPr marL="2837655" algn="l" defTabSz="945885" rtl="0" eaLnBrk="1" latinLnBrk="0" hangingPunct="1">
                        <a:defRPr sz="1905" kern="1200">
                          <a:solidFill>
                            <a:schemeClr val="tx1"/>
                          </a:solidFill>
                          <a:latin typeface="DIN-Regular"/>
                        </a:defRPr>
                      </a:lvl7pPr>
                      <a:lvl8pPr marL="3310597" algn="l" defTabSz="945885" rtl="0" eaLnBrk="1" latinLnBrk="0" hangingPunct="1">
                        <a:defRPr sz="1905" kern="1200">
                          <a:solidFill>
                            <a:schemeClr val="tx1"/>
                          </a:solidFill>
                          <a:latin typeface="DIN-Regular"/>
                        </a:defRPr>
                      </a:lvl8pPr>
                      <a:lvl9pPr marL="3783539" algn="l" defTabSz="945885" rtl="0" eaLnBrk="1" latinLnBrk="0" hangingPunct="1">
                        <a:defRPr sz="1905" kern="1200">
                          <a:solidFill>
                            <a:schemeClr val="tx1"/>
                          </a:solidFill>
                          <a:latin typeface="DIN-Regular"/>
                        </a:defRPr>
                      </a:lvl9pPr>
                    </a:lstStyle>
                    <a:p>
                      <a:r>
                        <a:rPr lang="en-GB" sz="1400" b="0" dirty="0">
                          <a:latin typeface="Arial" panose="020B0604020202020204" pitchFamily="34" charset="0"/>
                          <a:cs typeface="Arial" panose="020B0604020202020204" pitchFamily="34" charset="0"/>
                        </a:rPr>
                        <a:t>We launched a series of three webinars, each focused on a different topic: Wicked Problems, UN Sustainable Development Goals and a sample Business Case Study.  In each webinar, the students collaborated in virtual teams in breakout rooms, examining the topic through their three different transdisciplinary lenses: their </a:t>
                      </a:r>
                      <a:r>
                        <a:rPr lang="en-GB" sz="1400" b="1" dirty="0">
                          <a:latin typeface="Arial" panose="020B0604020202020204" pitchFamily="34" charset="0"/>
                          <a:cs typeface="Arial" panose="020B0604020202020204" pitchFamily="34" charset="0"/>
                        </a:rPr>
                        <a:t>academic lens</a:t>
                      </a:r>
                      <a:r>
                        <a:rPr lang="en-GB" sz="1400" b="0" dirty="0">
                          <a:latin typeface="Arial" panose="020B0604020202020204" pitchFamily="34" charset="0"/>
                          <a:cs typeface="Arial" panose="020B0604020202020204" pitchFamily="34" charset="0"/>
                        </a:rPr>
                        <a:t> (programme of study), their </a:t>
                      </a:r>
                      <a:r>
                        <a:rPr lang="en-GB" sz="1400" b="1" dirty="0">
                          <a:latin typeface="Arial" panose="020B0604020202020204" pitchFamily="34" charset="0"/>
                          <a:cs typeface="Arial" panose="020B0604020202020204" pitchFamily="34" charset="0"/>
                        </a:rPr>
                        <a:t>lived experience lens</a:t>
                      </a:r>
                      <a:r>
                        <a:rPr lang="en-GB" sz="1400" b="0" dirty="0">
                          <a:latin typeface="Arial" panose="020B0604020202020204" pitchFamily="34" charset="0"/>
                          <a:cs typeface="Arial" panose="020B0604020202020204" pitchFamily="34" charset="0"/>
                        </a:rPr>
                        <a:t> (place/culture) and their </a:t>
                      </a:r>
                      <a:r>
                        <a:rPr lang="en-GB" sz="1400" b="1" dirty="0">
                          <a:latin typeface="Arial" panose="020B0604020202020204" pitchFamily="34" charset="0"/>
                          <a:cs typeface="Arial" panose="020B0604020202020204" pitchFamily="34" charset="0"/>
                        </a:rPr>
                        <a:t>careers stage</a:t>
                      </a:r>
                      <a:r>
                        <a:rPr lang="en-GB" sz="1400" b="0" dirty="0">
                          <a:latin typeface="Arial" panose="020B0604020202020204" pitchFamily="34" charset="0"/>
                          <a:cs typeface="Arial" panose="020B0604020202020204" pitchFamily="34" charset="0"/>
                        </a:rPr>
                        <a:t> (career starter, career developer or career changer – see Figure 2.</a:t>
                      </a:r>
                    </a:p>
                    <a:p>
                      <a:endParaRPr lang="en-GB" sz="1400" b="0" dirty="0">
                        <a:latin typeface="Arial" panose="020B0604020202020204" pitchFamily="34" charset="0"/>
                        <a:cs typeface="Arial" panose="020B0604020202020204" pitchFamily="34" charset="0"/>
                      </a:endParaRPr>
                    </a:p>
                    <a:p>
                      <a:r>
                        <a:rPr lang="en-GB" sz="1400" b="0" dirty="0">
                          <a:latin typeface="Arial" panose="020B0604020202020204" pitchFamily="34" charset="0"/>
                          <a:cs typeface="Arial" panose="020B0604020202020204" pitchFamily="34" charset="0"/>
                        </a:rPr>
                        <a:t>After their discussions, the students shared their agreed priorities and reflected on the skills they had developed, including intercultural communication.</a:t>
                      </a:r>
                    </a:p>
                  </a:txBody>
                  <a:tcPr marL="29326" marR="29326" marT="14663" marB="146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mpd="sng">
                      <a:solidFill>
                        <a:srgbClr val="000000"/>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12" name="Table 11">
            <a:extLst>
              <a:ext uri="{FF2B5EF4-FFF2-40B4-BE49-F238E27FC236}">
                <a16:creationId xmlns:a16="http://schemas.microsoft.com/office/drawing/2014/main" id="{0618D06C-636C-4291-BE9B-C6B03B45A8C5}"/>
              </a:ext>
            </a:extLst>
          </p:cNvPr>
          <p:cNvGraphicFramePr>
            <a:graphicFrameLocks noGrp="1"/>
          </p:cNvGraphicFramePr>
          <p:nvPr/>
        </p:nvGraphicFramePr>
        <p:xfrm>
          <a:off x="360106" y="151466"/>
          <a:ext cx="11147907" cy="785374"/>
        </p:xfrm>
        <a:graphic>
          <a:graphicData uri="http://schemas.openxmlformats.org/drawingml/2006/table">
            <a:tbl>
              <a:tblPr/>
              <a:tblGrid>
                <a:gridCol w="11147907">
                  <a:extLst>
                    <a:ext uri="{9D8B030D-6E8A-4147-A177-3AD203B41FA5}">
                      <a16:colId xmlns:a16="http://schemas.microsoft.com/office/drawing/2014/main" val="20000"/>
                    </a:ext>
                  </a:extLst>
                </a:gridCol>
              </a:tblGrid>
              <a:tr h="7853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i="1" kern="1200" dirty="0">
                          <a:solidFill>
                            <a:schemeClr val="tx1"/>
                          </a:solidFill>
                          <a:effectLst/>
                          <a:latin typeface="Arial" panose="020B0604020202020204" pitchFamily="34" charset="0"/>
                          <a:ea typeface="+mn-ea"/>
                          <a:cs typeface="Arial" panose="020B0604020202020204" pitchFamily="34" charset="0"/>
                        </a:rPr>
                        <a:t>Blending Boundaries</a:t>
                      </a:r>
                      <a:r>
                        <a:rPr lang="en-GB" sz="1600" b="1" kern="1200" dirty="0">
                          <a:solidFill>
                            <a:schemeClr val="tx1"/>
                          </a:solidFill>
                          <a:effectLst/>
                          <a:latin typeface="Arial" panose="020B0604020202020204" pitchFamily="34" charset="0"/>
                          <a:ea typeface="+mn-ea"/>
                          <a:cs typeface="Arial" panose="020B0604020202020204" pitchFamily="34" charset="0"/>
                        </a:rPr>
                        <a:t>: A transdisciplinary approach to enhance future-facing employability </a:t>
                      </a:r>
                    </a:p>
                    <a:p>
                      <a:pPr marL="0" marR="0" indent="0" algn="l" defTabSz="914400" rtl="0" eaLnBrk="1" fontAlgn="auto" latinLnBrk="0" hangingPunct="1">
                        <a:lnSpc>
                          <a:spcPct val="100000"/>
                        </a:lnSpc>
                        <a:spcBef>
                          <a:spcPts val="0"/>
                        </a:spcBef>
                        <a:spcAft>
                          <a:spcPts val="0"/>
                        </a:spcAft>
                        <a:buClrTx/>
                        <a:buSzTx/>
                        <a:buFontTx/>
                        <a:buNone/>
                        <a:tabLst/>
                        <a:defRPr/>
                      </a:pPr>
                      <a:r>
                        <a:rPr lang="en-GB" sz="1600" b="1" kern="1200" dirty="0">
                          <a:solidFill>
                            <a:schemeClr val="tx1"/>
                          </a:solidFill>
                          <a:effectLst/>
                          <a:latin typeface="Arial" panose="020B0604020202020204" pitchFamily="34" charset="0"/>
                          <a:ea typeface="+mn-ea"/>
                          <a:cs typeface="Arial" panose="020B0604020202020204" pitchFamily="34" charset="0"/>
                        </a:rPr>
                        <a:t>Laura Brammar, Senior Careers Consultant, University of London Careers Service – </a:t>
                      </a:r>
                      <a:r>
                        <a:rPr lang="en-GB" sz="1600" b="1" kern="1200" dirty="0">
                          <a:solidFill>
                            <a:schemeClr val="tx1"/>
                          </a:solidFill>
                          <a:effectLst/>
                          <a:latin typeface="Arial" panose="020B0604020202020204" pitchFamily="34" charset="0"/>
                          <a:ea typeface="+mn-ea"/>
                          <a:cs typeface="Arial" panose="020B0604020202020204" pitchFamily="34" charset="0"/>
                          <a:hlinkClick r:id="rId2"/>
                        </a:rPr>
                        <a:t>laura.brammar@careers.lon.ac.uk</a:t>
                      </a:r>
                      <a:r>
                        <a:rPr lang="en-GB" sz="1600" b="1" kern="1200" dirty="0">
                          <a:solidFill>
                            <a:schemeClr val="tx1"/>
                          </a:solidFill>
                          <a:effectLst/>
                          <a:latin typeface="Arial" panose="020B0604020202020204" pitchFamily="34" charset="0"/>
                          <a:ea typeface="+mn-ea"/>
                          <a:cs typeface="Arial" panose="020B0604020202020204" pitchFamily="34" charset="0"/>
                        </a:rPr>
                        <a:t> </a:t>
                      </a:r>
                      <a:endParaRPr lang="en-GB" sz="1300" b="1" kern="1200" dirty="0">
                        <a:solidFill>
                          <a:schemeClr val="tx1"/>
                        </a:solidFill>
                        <a:effectLst/>
                        <a:latin typeface="Arial" panose="020B0604020202020204" pitchFamily="34" charset="0"/>
                        <a:ea typeface="+mn-ea"/>
                        <a:cs typeface="Arial" panose="020B0604020202020204" pitchFamily="34" charset="0"/>
                      </a:endParaRPr>
                    </a:p>
                  </a:txBody>
                  <a:tcPr marL="29326" marR="29326" marT="14663" marB="14663">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bl>
          </a:graphicData>
        </a:graphic>
      </p:graphicFrame>
      <p:pic>
        <p:nvPicPr>
          <p:cNvPr id="15" name="Picture 14">
            <a:extLst>
              <a:ext uri="{FF2B5EF4-FFF2-40B4-BE49-F238E27FC236}">
                <a16:creationId xmlns:a16="http://schemas.microsoft.com/office/drawing/2014/main" id="{29708E3D-D0AB-41EF-BBBD-FCEA2D900D71}"/>
              </a:ext>
            </a:extLst>
          </p:cNvPr>
          <p:cNvPicPr>
            <a:picLocks noChangeAspect="1"/>
          </p:cNvPicPr>
          <p:nvPr/>
        </p:nvPicPr>
        <p:blipFill>
          <a:blip r:embed="rId3"/>
          <a:stretch>
            <a:fillRect/>
          </a:stretch>
        </p:blipFill>
        <p:spPr>
          <a:xfrm>
            <a:off x="8044836" y="1464335"/>
            <a:ext cx="4415482" cy="3814501"/>
          </a:xfrm>
          <a:prstGeom prst="rect">
            <a:avLst/>
          </a:prstGeom>
        </p:spPr>
      </p:pic>
    </p:spTree>
    <p:extLst>
      <p:ext uri="{BB962C8B-B14F-4D97-AF65-F5344CB8AC3E}">
        <p14:creationId xmlns:p14="http://schemas.microsoft.com/office/powerpoint/2010/main" val="519413620"/>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DF587EF-4356-4049-ADA1-76D520C0A111}"/>
              </a:ext>
            </a:extLst>
          </p:cNvPr>
          <p:cNvSpPr txBox="1"/>
          <p:nvPr/>
        </p:nvSpPr>
        <p:spPr>
          <a:xfrm>
            <a:off x="3048595" y="3240762"/>
            <a:ext cx="609719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a:ea typeface="+mn-ea"/>
                <a:cs typeface="+mn-cs"/>
              </a:rPr>
              <a:t> </a:t>
            </a:r>
          </a:p>
        </p:txBody>
      </p:sp>
      <p:graphicFrame>
        <p:nvGraphicFramePr>
          <p:cNvPr id="9" name="Table 8">
            <a:extLst>
              <a:ext uri="{FF2B5EF4-FFF2-40B4-BE49-F238E27FC236}">
                <a16:creationId xmlns:a16="http://schemas.microsoft.com/office/drawing/2014/main" id="{7C06A40C-09DD-487C-B47B-A30D41A74CA2}"/>
              </a:ext>
            </a:extLst>
          </p:cNvPr>
          <p:cNvGraphicFramePr>
            <a:graphicFrameLocks noGrp="1"/>
          </p:cNvGraphicFramePr>
          <p:nvPr/>
        </p:nvGraphicFramePr>
        <p:xfrm>
          <a:off x="162685" y="1232743"/>
          <a:ext cx="4527121" cy="4965932"/>
        </p:xfrm>
        <a:graphic>
          <a:graphicData uri="http://schemas.openxmlformats.org/drawingml/2006/table">
            <a:tbl>
              <a:tblPr/>
              <a:tblGrid>
                <a:gridCol w="4527121">
                  <a:extLst>
                    <a:ext uri="{9D8B030D-6E8A-4147-A177-3AD203B41FA5}">
                      <a16:colId xmlns:a16="http://schemas.microsoft.com/office/drawing/2014/main" val="20000"/>
                    </a:ext>
                  </a:extLst>
                </a:gridCol>
              </a:tblGrid>
              <a:tr h="241794">
                <a:tc>
                  <a:txBody>
                    <a:bodyPr/>
                    <a:lstStyle>
                      <a:lvl1pPr marL="0" algn="l" defTabSz="945885" rtl="0" eaLnBrk="1" latinLnBrk="0" hangingPunct="1">
                        <a:defRPr sz="1905" kern="1200">
                          <a:solidFill>
                            <a:schemeClr val="tx1"/>
                          </a:solidFill>
                          <a:latin typeface="DIN-Regular"/>
                        </a:defRPr>
                      </a:lvl1pPr>
                      <a:lvl2pPr marL="472942" algn="l" defTabSz="945885" rtl="0" eaLnBrk="1" latinLnBrk="0" hangingPunct="1">
                        <a:defRPr sz="1905" kern="1200">
                          <a:solidFill>
                            <a:schemeClr val="tx1"/>
                          </a:solidFill>
                          <a:latin typeface="DIN-Regular"/>
                        </a:defRPr>
                      </a:lvl2pPr>
                      <a:lvl3pPr marL="945885" algn="l" defTabSz="945885" rtl="0" eaLnBrk="1" latinLnBrk="0" hangingPunct="1">
                        <a:defRPr sz="1905" kern="1200">
                          <a:solidFill>
                            <a:schemeClr val="tx1"/>
                          </a:solidFill>
                          <a:latin typeface="DIN-Regular"/>
                        </a:defRPr>
                      </a:lvl3pPr>
                      <a:lvl4pPr marL="1418827" algn="l" defTabSz="945885" rtl="0" eaLnBrk="1" latinLnBrk="0" hangingPunct="1">
                        <a:defRPr sz="1905" kern="1200">
                          <a:solidFill>
                            <a:schemeClr val="tx1"/>
                          </a:solidFill>
                          <a:latin typeface="DIN-Regular"/>
                        </a:defRPr>
                      </a:lvl4pPr>
                      <a:lvl5pPr marL="1891770" algn="l" defTabSz="945885" rtl="0" eaLnBrk="1" latinLnBrk="0" hangingPunct="1">
                        <a:defRPr sz="1905" kern="1200">
                          <a:solidFill>
                            <a:schemeClr val="tx1"/>
                          </a:solidFill>
                          <a:latin typeface="DIN-Regular"/>
                        </a:defRPr>
                      </a:lvl5pPr>
                      <a:lvl6pPr marL="2364711" algn="l" defTabSz="945885" rtl="0" eaLnBrk="1" latinLnBrk="0" hangingPunct="1">
                        <a:defRPr sz="1905" kern="1200">
                          <a:solidFill>
                            <a:schemeClr val="tx1"/>
                          </a:solidFill>
                          <a:latin typeface="DIN-Regular"/>
                        </a:defRPr>
                      </a:lvl6pPr>
                      <a:lvl7pPr marL="2837655" algn="l" defTabSz="945885" rtl="0" eaLnBrk="1" latinLnBrk="0" hangingPunct="1">
                        <a:defRPr sz="1905" kern="1200">
                          <a:solidFill>
                            <a:schemeClr val="tx1"/>
                          </a:solidFill>
                          <a:latin typeface="DIN-Regular"/>
                        </a:defRPr>
                      </a:lvl7pPr>
                      <a:lvl8pPr marL="3310597" algn="l" defTabSz="945885" rtl="0" eaLnBrk="1" latinLnBrk="0" hangingPunct="1">
                        <a:defRPr sz="1905" kern="1200">
                          <a:solidFill>
                            <a:schemeClr val="tx1"/>
                          </a:solidFill>
                          <a:latin typeface="DIN-Regular"/>
                        </a:defRPr>
                      </a:lvl8pPr>
                      <a:lvl9pPr marL="3783539" algn="l" defTabSz="945885" rtl="0" eaLnBrk="1" latinLnBrk="0" hangingPunct="1">
                        <a:defRPr sz="1905" kern="1200">
                          <a:solidFill>
                            <a:schemeClr val="tx1"/>
                          </a:solidFill>
                          <a:latin typeface="DIN-Regular"/>
                        </a:defRPr>
                      </a:lvl9pPr>
                    </a:lstStyle>
                    <a:p>
                      <a:r>
                        <a:rPr lang="en-GB" sz="1400" b="1" dirty="0">
                          <a:solidFill>
                            <a:schemeClr val="bg1"/>
                          </a:solidFill>
                          <a:latin typeface="Arial" panose="020B0604020202020204" pitchFamily="34" charset="0"/>
                          <a:cs typeface="Arial" panose="020B0604020202020204" pitchFamily="34" charset="0"/>
                        </a:rPr>
                        <a:t>What</a:t>
                      </a:r>
                      <a:r>
                        <a:rPr lang="en-GB" sz="1400" b="1" baseline="0" dirty="0">
                          <a:solidFill>
                            <a:schemeClr val="bg1"/>
                          </a:solidFill>
                          <a:latin typeface="Arial" panose="020B0604020202020204" pitchFamily="34" charset="0"/>
                          <a:cs typeface="Arial" panose="020B0604020202020204" pitchFamily="34" charset="0"/>
                        </a:rPr>
                        <a:t> did we learn?</a:t>
                      </a:r>
                      <a:endParaRPr lang="en-GB" sz="1400" b="1" dirty="0">
                        <a:solidFill>
                          <a:schemeClr val="bg1"/>
                        </a:solidFill>
                        <a:latin typeface="Arial" panose="020B0604020202020204" pitchFamily="34" charset="0"/>
                        <a:cs typeface="Arial" panose="020B0604020202020204" pitchFamily="34" charset="0"/>
                      </a:endParaRPr>
                    </a:p>
                  </a:txBody>
                  <a:tcPr marL="29326" marR="29326" marT="14663" marB="14663">
                    <a:lnL w="12700" cmpd="sng">
                      <a:solidFill>
                        <a:srgbClr val="000000"/>
                      </a:solidFill>
                      <a:prstDash val="solid"/>
                    </a:lnL>
                    <a:lnR w="12700" cmpd="sng">
                      <a:solidFill>
                        <a:srgbClr val="000000"/>
                      </a:solidFill>
                      <a:prstDash val="solid"/>
                    </a:lnR>
                    <a:lnT w="12700" cmpd="sng">
                      <a:solidFill>
                        <a:srgbClr val="000000"/>
                      </a:solidFill>
                      <a:prstDash val="soli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10000"/>
                  </a:ext>
                </a:extLst>
              </a:tr>
              <a:tr h="4705892">
                <a:tc>
                  <a:txBody>
                    <a:bodyPr/>
                    <a:lstStyle>
                      <a:lvl1pPr marL="0" algn="l" defTabSz="945885" rtl="0" eaLnBrk="1" latinLnBrk="0" hangingPunct="1">
                        <a:defRPr sz="1905" kern="1200">
                          <a:solidFill>
                            <a:schemeClr val="tx1"/>
                          </a:solidFill>
                          <a:latin typeface="DIN-Regular"/>
                        </a:defRPr>
                      </a:lvl1pPr>
                      <a:lvl2pPr marL="472942" algn="l" defTabSz="945885" rtl="0" eaLnBrk="1" latinLnBrk="0" hangingPunct="1">
                        <a:defRPr sz="1905" kern="1200">
                          <a:solidFill>
                            <a:schemeClr val="tx1"/>
                          </a:solidFill>
                          <a:latin typeface="DIN-Regular"/>
                        </a:defRPr>
                      </a:lvl2pPr>
                      <a:lvl3pPr marL="945885" algn="l" defTabSz="945885" rtl="0" eaLnBrk="1" latinLnBrk="0" hangingPunct="1">
                        <a:defRPr sz="1905" kern="1200">
                          <a:solidFill>
                            <a:schemeClr val="tx1"/>
                          </a:solidFill>
                          <a:latin typeface="DIN-Regular"/>
                        </a:defRPr>
                      </a:lvl3pPr>
                      <a:lvl4pPr marL="1418827" algn="l" defTabSz="945885" rtl="0" eaLnBrk="1" latinLnBrk="0" hangingPunct="1">
                        <a:defRPr sz="1905" kern="1200">
                          <a:solidFill>
                            <a:schemeClr val="tx1"/>
                          </a:solidFill>
                          <a:latin typeface="DIN-Regular"/>
                        </a:defRPr>
                      </a:lvl4pPr>
                      <a:lvl5pPr marL="1891770" algn="l" defTabSz="945885" rtl="0" eaLnBrk="1" latinLnBrk="0" hangingPunct="1">
                        <a:defRPr sz="1905" kern="1200">
                          <a:solidFill>
                            <a:schemeClr val="tx1"/>
                          </a:solidFill>
                          <a:latin typeface="DIN-Regular"/>
                        </a:defRPr>
                      </a:lvl5pPr>
                      <a:lvl6pPr marL="2364711" algn="l" defTabSz="945885" rtl="0" eaLnBrk="1" latinLnBrk="0" hangingPunct="1">
                        <a:defRPr sz="1905" kern="1200">
                          <a:solidFill>
                            <a:schemeClr val="tx1"/>
                          </a:solidFill>
                          <a:latin typeface="DIN-Regular"/>
                        </a:defRPr>
                      </a:lvl6pPr>
                      <a:lvl7pPr marL="2837655" algn="l" defTabSz="945885" rtl="0" eaLnBrk="1" latinLnBrk="0" hangingPunct="1">
                        <a:defRPr sz="1905" kern="1200">
                          <a:solidFill>
                            <a:schemeClr val="tx1"/>
                          </a:solidFill>
                          <a:latin typeface="DIN-Regular"/>
                        </a:defRPr>
                      </a:lvl7pPr>
                      <a:lvl8pPr marL="3310597" algn="l" defTabSz="945885" rtl="0" eaLnBrk="1" latinLnBrk="0" hangingPunct="1">
                        <a:defRPr sz="1905" kern="1200">
                          <a:solidFill>
                            <a:schemeClr val="tx1"/>
                          </a:solidFill>
                          <a:latin typeface="DIN-Regular"/>
                        </a:defRPr>
                      </a:lvl8pPr>
                      <a:lvl9pPr marL="3783539" algn="l" defTabSz="945885" rtl="0" eaLnBrk="1" latinLnBrk="0" hangingPunct="1">
                        <a:defRPr sz="1905" kern="1200">
                          <a:solidFill>
                            <a:schemeClr val="tx1"/>
                          </a:solidFill>
                          <a:latin typeface="DIN-Regular"/>
                        </a:defRPr>
                      </a:lvl9pPr>
                    </a:lstStyle>
                    <a:p>
                      <a:r>
                        <a:rPr lang="en-GB" sz="1400" b="0" dirty="0">
                          <a:latin typeface="Arial" panose="020B0604020202020204" pitchFamily="34" charset="0"/>
                          <a:cs typeface="Arial" panose="020B0604020202020204" pitchFamily="34" charset="0"/>
                        </a:rPr>
                        <a:t>The Blending Boundaries programme has attracted students from over 32 different study programmes, both at UG and PG level. Evaluation data has been very positive with 100% of students who participated in the sessions recommending the sessions to fellow students and 88.2% of participants reporting that the Blending Boundaries programme was either ‘Useful’ (23.5%) or ‘Very Useful’ (64.7%) to their ‘ongoing career and employability development’. </a:t>
                      </a:r>
                    </a:p>
                    <a:p>
                      <a:r>
                        <a:rPr lang="en-GB" sz="1400" b="0" dirty="0">
                          <a:latin typeface="Arial" panose="020B0604020202020204" pitchFamily="34" charset="0"/>
                          <a:cs typeface="Arial" panose="020B0604020202020204" pitchFamily="34" charset="0"/>
                        </a:rPr>
                        <a:t>Qualitative feedback on the sessions was also positive:</a:t>
                      </a:r>
                    </a:p>
                    <a:p>
                      <a:r>
                        <a:rPr lang="en-GB" sz="1400" b="0" i="1" dirty="0">
                          <a:latin typeface="Arial" panose="020B0604020202020204" pitchFamily="34" charset="0"/>
                          <a:cs typeface="Arial" panose="020B0604020202020204" pitchFamily="34" charset="0"/>
                        </a:rPr>
                        <a:t>Very useful. My fellow student changed my mind </a:t>
                      </a:r>
                    </a:p>
                    <a:p>
                      <a:r>
                        <a:rPr lang="en-GB" sz="1400" b="0" i="1" dirty="0">
                          <a:latin typeface="Arial" panose="020B0604020202020204" pitchFamily="34" charset="0"/>
                          <a:cs typeface="Arial" panose="020B0604020202020204" pitchFamily="34" charset="0"/>
                        </a:rPr>
                        <a:t>The discussion helped me understand different countries’ situations and needs</a:t>
                      </a:r>
                    </a:p>
                    <a:p>
                      <a:r>
                        <a:rPr lang="en-GB" sz="1400" b="0" i="1" dirty="0">
                          <a:latin typeface="Arial" panose="020B0604020202020204" pitchFamily="34" charset="0"/>
                          <a:cs typeface="Arial" panose="020B0604020202020204" pitchFamily="34" charset="0"/>
                        </a:rPr>
                        <a:t>I think it lets you see different angles of lives and problems</a:t>
                      </a:r>
                    </a:p>
                    <a:p>
                      <a:r>
                        <a:rPr lang="en-GB" sz="1400" b="0" i="1" dirty="0">
                          <a:latin typeface="Arial" panose="020B0604020202020204" pitchFamily="34" charset="0"/>
                          <a:cs typeface="Arial" panose="020B0604020202020204" pitchFamily="34" charset="0"/>
                        </a:rPr>
                        <a:t>I enjoyed it. Particularly different perspectives coming from different backgrounds and career stages</a:t>
                      </a:r>
                    </a:p>
                    <a:p>
                      <a:r>
                        <a:rPr lang="en-GB" sz="1400" b="0" dirty="0">
                          <a:latin typeface="Arial" panose="020B0604020202020204" pitchFamily="34" charset="0"/>
                          <a:cs typeface="Arial" panose="020B0604020202020204" pitchFamily="34" charset="0"/>
                        </a:rPr>
                        <a:t>As ULCS, we have learned that our students are eager and able to apply their academic learning, life experience and careers stage experience to explore real world issues and enhance their employability skills, such as complex problem-solving.</a:t>
                      </a:r>
                    </a:p>
                  </a:txBody>
                  <a:tcPr marL="29326" marR="29326" marT="14663" marB="146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mpd="sng">
                      <a:solidFill>
                        <a:srgbClr val="000000"/>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10" name="Table 9">
            <a:extLst>
              <a:ext uri="{FF2B5EF4-FFF2-40B4-BE49-F238E27FC236}">
                <a16:creationId xmlns:a16="http://schemas.microsoft.com/office/drawing/2014/main" id="{9F79A8E9-FF44-49D7-BF75-FAAD773CFF4A}"/>
              </a:ext>
            </a:extLst>
          </p:cNvPr>
          <p:cNvGraphicFramePr>
            <a:graphicFrameLocks noGrp="1"/>
          </p:cNvGraphicFramePr>
          <p:nvPr/>
        </p:nvGraphicFramePr>
        <p:xfrm>
          <a:off x="4852501" y="1232743"/>
          <a:ext cx="3646369" cy="3472412"/>
        </p:xfrm>
        <a:graphic>
          <a:graphicData uri="http://schemas.openxmlformats.org/drawingml/2006/table">
            <a:tbl>
              <a:tblPr/>
              <a:tblGrid>
                <a:gridCol w="3646369">
                  <a:extLst>
                    <a:ext uri="{9D8B030D-6E8A-4147-A177-3AD203B41FA5}">
                      <a16:colId xmlns:a16="http://schemas.microsoft.com/office/drawing/2014/main" val="20000"/>
                    </a:ext>
                  </a:extLst>
                </a:gridCol>
              </a:tblGrid>
              <a:tr h="185731">
                <a:tc>
                  <a:txBody>
                    <a:bodyPr/>
                    <a:lstStyle>
                      <a:lvl1pPr marL="0" algn="l" defTabSz="945885" rtl="0" eaLnBrk="1" latinLnBrk="0" hangingPunct="1">
                        <a:defRPr sz="1905" kern="1200">
                          <a:solidFill>
                            <a:schemeClr val="tx1"/>
                          </a:solidFill>
                          <a:latin typeface="DIN-Regular"/>
                        </a:defRPr>
                      </a:lvl1pPr>
                      <a:lvl2pPr marL="472942" algn="l" defTabSz="945885" rtl="0" eaLnBrk="1" latinLnBrk="0" hangingPunct="1">
                        <a:defRPr sz="1905" kern="1200">
                          <a:solidFill>
                            <a:schemeClr val="tx1"/>
                          </a:solidFill>
                          <a:latin typeface="DIN-Regular"/>
                        </a:defRPr>
                      </a:lvl2pPr>
                      <a:lvl3pPr marL="945885" algn="l" defTabSz="945885" rtl="0" eaLnBrk="1" latinLnBrk="0" hangingPunct="1">
                        <a:defRPr sz="1905" kern="1200">
                          <a:solidFill>
                            <a:schemeClr val="tx1"/>
                          </a:solidFill>
                          <a:latin typeface="DIN-Regular"/>
                        </a:defRPr>
                      </a:lvl3pPr>
                      <a:lvl4pPr marL="1418827" algn="l" defTabSz="945885" rtl="0" eaLnBrk="1" latinLnBrk="0" hangingPunct="1">
                        <a:defRPr sz="1905" kern="1200">
                          <a:solidFill>
                            <a:schemeClr val="tx1"/>
                          </a:solidFill>
                          <a:latin typeface="DIN-Regular"/>
                        </a:defRPr>
                      </a:lvl4pPr>
                      <a:lvl5pPr marL="1891770" algn="l" defTabSz="945885" rtl="0" eaLnBrk="1" latinLnBrk="0" hangingPunct="1">
                        <a:defRPr sz="1905" kern="1200">
                          <a:solidFill>
                            <a:schemeClr val="tx1"/>
                          </a:solidFill>
                          <a:latin typeface="DIN-Regular"/>
                        </a:defRPr>
                      </a:lvl5pPr>
                      <a:lvl6pPr marL="2364711" algn="l" defTabSz="945885" rtl="0" eaLnBrk="1" latinLnBrk="0" hangingPunct="1">
                        <a:defRPr sz="1905" kern="1200">
                          <a:solidFill>
                            <a:schemeClr val="tx1"/>
                          </a:solidFill>
                          <a:latin typeface="DIN-Regular"/>
                        </a:defRPr>
                      </a:lvl6pPr>
                      <a:lvl7pPr marL="2837655" algn="l" defTabSz="945885" rtl="0" eaLnBrk="1" latinLnBrk="0" hangingPunct="1">
                        <a:defRPr sz="1905" kern="1200">
                          <a:solidFill>
                            <a:schemeClr val="tx1"/>
                          </a:solidFill>
                          <a:latin typeface="DIN-Regular"/>
                        </a:defRPr>
                      </a:lvl7pPr>
                      <a:lvl8pPr marL="3310597" algn="l" defTabSz="945885" rtl="0" eaLnBrk="1" latinLnBrk="0" hangingPunct="1">
                        <a:defRPr sz="1905" kern="1200">
                          <a:solidFill>
                            <a:schemeClr val="tx1"/>
                          </a:solidFill>
                          <a:latin typeface="DIN-Regular"/>
                        </a:defRPr>
                      </a:lvl8pPr>
                      <a:lvl9pPr marL="3783539" algn="l" defTabSz="945885" rtl="0" eaLnBrk="1" latinLnBrk="0" hangingPunct="1">
                        <a:defRPr sz="1905" kern="1200">
                          <a:solidFill>
                            <a:schemeClr val="tx1"/>
                          </a:solidFill>
                          <a:latin typeface="DIN-Regular"/>
                        </a:defRPr>
                      </a:lvl9pPr>
                    </a:lstStyle>
                    <a:p>
                      <a:r>
                        <a:rPr lang="en-GB" sz="1400" b="1" dirty="0">
                          <a:solidFill>
                            <a:schemeClr val="bg1"/>
                          </a:solidFill>
                          <a:latin typeface="Arial" panose="020B0604020202020204" pitchFamily="34" charset="0"/>
                          <a:cs typeface="Arial" panose="020B0604020202020204" pitchFamily="34" charset="0"/>
                        </a:rPr>
                        <a:t>What next?</a:t>
                      </a:r>
                    </a:p>
                  </a:txBody>
                  <a:tcPr marL="29326" marR="29326" marT="14663" marB="14663">
                    <a:lnL w="12700" cmpd="sng">
                      <a:solidFill>
                        <a:srgbClr val="000000"/>
                      </a:solidFill>
                      <a:prstDash val="solid"/>
                    </a:lnL>
                    <a:lnR w="12700" cmpd="sng">
                      <a:solidFill>
                        <a:srgbClr val="000000"/>
                      </a:solidFill>
                      <a:prstDash val="solid"/>
                    </a:lnR>
                    <a:lnT w="12700" cmpd="sng">
                      <a:solidFill>
                        <a:srgbClr val="000000"/>
                      </a:solidFill>
                      <a:prstDash val="soli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10000"/>
                  </a:ext>
                </a:extLst>
              </a:tr>
              <a:tr h="918880">
                <a:tc>
                  <a:txBody>
                    <a:bodyPr/>
                    <a:lstStyle>
                      <a:lvl1pPr marL="0" algn="l" defTabSz="945885" rtl="0" eaLnBrk="1" latinLnBrk="0" hangingPunct="1">
                        <a:defRPr sz="1905" kern="1200">
                          <a:solidFill>
                            <a:schemeClr val="tx1"/>
                          </a:solidFill>
                          <a:latin typeface="DIN-Regular"/>
                        </a:defRPr>
                      </a:lvl1pPr>
                      <a:lvl2pPr marL="472942" algn="l" defTabSz="945885" rtl="0" eaLnBrk="1" latinLnBrk="0" hangingPunct="1">
                        <a:defRPr sz="1905" kern="1200">
                          <a:solidFill>
                            <a:schemeClr val="tx1"/>
                          </a:solidFill>
                          <a:latin typeface="DIN-Regular"/>
                        </a:defRPr>
                      </a:lvl2pPr>
                      <a:lvl3pPr marL="945885" algn="l" defTabSz="945885" rtl="0" eaLnBrk="1" latinLnBrk="0" hangingPunct="1">
                        <a:defRPr sz="1905" kern="1200">
                          <a:solidFill>
                            <a:schemeClr val="tx1"/>
                          </a:solidFill>
                          <a:latin typeface="DIN-Regular"/>
                        </a:defRPr>
                      </a:lvl3pPr>
                      <a:lvl4pPr marL="1418827" algn="l" defTabSz="945885" rtl="0" eaLnBrk="1" latinLnBrk="0" hangingPunct="1">
                        <a:defRPr sz="1905" kern="1200">
                          <a:solidFill>
                            <a:schemeClr val="tx1"/>
                          </a:solidFill>
                          <a:latin typeface="DIN-Regular"/>
                        </a:defRPr>
                      </a:lvl4pPr>
                      <a:lvl5pPr marL="1891770" algn="l" defTabSz="945885" rtl="0" eaLnBrk="1" latinLnBrk="0" hangingPunct="1">
                        <a:defRPr sz="1905" kern="1200">
                          <a:solidFill>
                            <a:schemeClr val="tx1"/>
                          </a:solidFill>
                          <a:latin typeface="DIN-Regular"/>
                        </a:defRPr>
                      </a:lvl5pPr>
                      <a:lvl6pPr marL="2364711" algn="l" defTabSz="945885" rtl="0" eaLnBrk="1" latinLnBrk="0" hangingPunct="1">
                        <a:defRPr sz="1905" kern="1200">
                          <a:solidFill>
                            <a:schemeClr val="tx1"/>
                          </a:solidFill>
                          <a:latin typeface="DIN-Regular"/>
                        </a:defRPr>
                      </a:lvl6pPr>
                      <a:lvl7pPr marL="2837655" algn="l" defTabSz="945885" rtl="0" eaLnBrk="1" latinLnBrk="0" hangingPunct="1">
                        <a:defRPr sz="1905" kern="1200">
                          <a:solidFill>
                            <a:schemeClr val="tx1"/>
                          </a:solidFill>
                          <a:latin typeface="DIN-Regular"/>
                        </a:defRPr>
                      </a:lvl7pPr>
                      <a:lvl8pPr marL="3310597" algn="l" defTabSz="945885" rtl="0" eaLnBrk="1" latinLnBrk="0" hangingPunct="1">
                        <a:defRPr sz="1905" kern="1200">
                          <a:solidFill>
                            <a:schemeClr val="tx1"/>
                          </a:solidFill>
                          <a:latin typeface="DIN-Regular"/>
                        </a:defRPr>
                      </a:lvl8pPr>
                      <a:lvl9pPr marL="3783539" algn="l" defTabSz="945885" rtl="0" eaLnBrk="1" latinLnBrk="0" hangingPunct="1">
                        <a:defRPr sz="1905" kern="1200">
                          <a:solidFill>
                            <a:schemeClr val="tx1"/>
                          </a:solidFill>
                          <a:latin typeface="DIN-Regular"/>
                        </a:defRPr>
                      </a:lvl9pPr>
                    </a:lstStyle>
                    <a:p>
                      <a:r>
                        <a:rPr lang="en-GB" sz="1400" b="0" dirty="0">
                          <a:solidFill>
                            <a:schemeClr val="tx1"/>
                          </a:solidFill>
                          <a:latin typeface="Arial" panose="020B0604020202020204" pitchFamily="34" charset="0"/>
                          <a:cs typeface="Arial" panose="020B0604020202020204" pitchFamily="34" charset="0"/>
                        </a:rPr>
                        <a:t>We now see this initial Blending Boundaries Series as a successful ‘proof of concept’ stage of the project and are looking forward to expand this transdisciplinary approach to a wider range of cohorts and settings.</a:t>
                      </a:r>
                    </a:p>
                    <a:p>
                      <a:endParaRPr lang="en-GB" sz="1400" b="0" dirty="0">
                        <a:solidFill>
                          <a:schemeClr val="tx1"/>
                        </a:solidFill>
                        <a:latin typeface="Arial" panose="020B0604020202020204" pitchFamily="34" charset="0"/>
                        <a:cs typeface="Arial" panose="020B0604020202020204" pitchFamily="34" charset="0"/>
                      </a:endParaRPr>
                    </a:p>
                    <a:p>
                      <a:r>
                        <a:rPr lang="en-GB" sz="1400" b="0" dirty="0">
                          <a:solidFill>
                            <a:schemeClr val="tx1"/>
                          </a:solidFill>
                          <a:latin typeface="Arial" panose="020B0604020202020204" pitchFamily="34" charset="0"/>
                          <a:cs typeface="Arial" panose="020B0604020202020204" pitchFamily="34" charset="0"/>
                        </a:rPr>
                        <a:t>One approach will be to engage students from across a range of different institutions within the University of London, from medical schools to specialist art institutions, to extend the transdisciplinary approach even further. We would also like to engage with a range of employers, whom might provide case studies for future sessions, in addition to linking to the enterprise agenda.</a:t>
                      </a:r>
                    </a:p>
                  </a:txBody>
                  <a:tcPr marL="29326" marR="29326" marT="14663" marB="146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mpd="sng">
                      <a:solidFill>
                        <a:srgbClr val="000000"/>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11" name="Table 10">
            <a:extLst>
              <a:ext uri="{FF2B5EF4-FFF2-40B4-BE49-F238E27FC236}">
                <a16:creationId xmlns:a16="http://schemas.microsoft.com/office/drawing/2014/main" id="{711EFBAC-16C0-4D7E-9FDA-5E63A5DA8C3E}"/>
              </a:ext>
            </a:extLst>
          </p:cNvPr>
          <p:cNvGraphicFramePr>
            <a:graphicFrameLocks noGrp="1"/>
          </p:cNvGraphicFramePr>
          <p:nvPr/>
        </p:nvGraphicFramePr>
        <p:xfrm>
          <a:off x="4852501" y="4830051"/>
          <a:ext cx="5222736" cy="1765532"/>
        </p:xfrm>
        <a:graphic>
          <a:graphicData uri="http://schemas.openxmlformats.org/drawingml/2006/table">
            <a:tbl>
              <a:tblPr/>
              <a:tblGrid>
                <a:gridCol w="5222736">
                  <a:extLst>
                    <a:ext uri="{9D8B030D-6E8A-4147-A177-3AD203B41FA5}">
                      <a16:colId xmlns:a16="http://schemas.microsoft.com/office/drawing/2014/main" val="20000"/>
                    </a:ext>
                  </a:extLst>
                </a:gridCol>
              </a:tblGrid>
              <a:tr h="174980">
                <a:tc>
                  <a:txBody>
                    <a:bodyPr/>
                    <a:lstStyle>
                      <a:lvl1pPr marL="0" algn="l" defTabSz="945885" rtl="0" eaLnBrk="1" latinLnBrk="0" hangingPunct="1">
                        <a:defRPr sz="1905" kern="1200">
                          <a:solidFill>
                            <a:schemeClr val="tx1"/>
                          </a:solidFill>
                          <a:latin typeface="DIN-Regular"/>
                        </a:defRPr>
                      </a:lvl1pPr>
                      <a:lvl2pPr marL="472942" algn="l" defTabSz="945885" rtl="0" eaLnBrk="1" latinLnBrk="0" hangingPunct="1">
                        <a:defRPr sz="1905" kern="1200">
                          <a:solidFill>
                            <a:schemeClr val="tx1"/>
                          </a:solidFill>
                          <a:latin typeface="DIN-Regular"/>
                        </a:defRPr>
                      </a:lvl2pPr>
                      <a:lvl3pPr marL="945885" algn="l" defTabSz="945885" rtl="0" eaLnBrk="1" latinLnBrk="0" hangingPunct="1">
                        <a:defRPr sz="1905" kern="1200">
                          <a:solidFill>
                            <a:schemeClr val="tx1"/>
                          </a:solidFill>
                          <a:latin typeface="DIN-Regular"/>
                        </a:defRPr>
                      </a:lvl3pPr>
                      <a:lvl4pPr marL="1418827" algn="l" defTabSz="945885" rtl="0" eaLnBrk="1" latinLnBrk="0" hangingPunct="1">
                        <a:defRPr sz="1905" kern="1200">
                          <a:solidFill>
                            <a:schemeClr val="tx1"/>
                          </a:solidFill>
                          <a:latin typeface="DIN-Regular"/>
                        </a:defRPr>
                      </a:lvl4pPr>
                      <a:lvl5pPr marL="1891770" algn="l" defTabSz="945885" rtl="0" eaLnBrk="1" latinLnBrk="0" hangingPunct="1">
                        <a:defRPr sz="1905" kern="1200">
                          <a:solidFill>
                            <a:schemeClr val="tx1"/>
                          </a:solidFill>
                          <a:latin typeface="DIN-Regular"/>
                        </a:defRPr>
                      </a:lvl5pPr>
                      <a:lvl6pPr marL="2364711" algn="l" defTabSz="945885" rtl="0" eaLnBrk="1" latinLnBrk="0" hangingPunct="1">
                        <a:defRPr sz="1905" kern="1200">
                          <a:solidFill>
                            <a:schemeClr val="tx1"/>
                          </a:solidFill>
                          <a:latin typeface="DIN-Regular"/>
                        </a:defRPr>
                      </a:lvl6pPr>
                      <a:lvl7pPr marL="2837655" algn="l" defTabSz="945885" rtl="0" eaLnBrk="1" latinLnBrk="0" hangingPunct="1">
                        <a:defRPr sz="1905" kern="1200">
                          <a:solidFill>
                            <a:schemeClr val="tx1"/>
                          </a:solidFill>
                          <a:latin typeface="DIN-Regular"/>
                        </a:defRPr>
                      </a:lvl7pPr>
                      <a:lvl8pPr marL="3310597" algn="l" defTabSz="945885" rtl="0" eaLnBrk="1" latinLnBrk="0" hangingPunct="1">
                        <a:defRPr sz="1905" kern="1200">
                          <a:solidFill>
                            <a:schemeClr val="tx1"/>
                          </a:solidFill>
                          <a:latin typeface="DIN-Regular"/>
                        </a:defRPr>
                      </a:lvl8pPr>
                      <a:lvl9pPr marL="3783539" algn="l" defTabSz="945885" rtl="0" eaLnBrk="1" latinLnBrk="0" hangingPunct="1">
                        <a:defRPr sz="1905" kern="1200">
                          <a:solidFill>
                            <a:schemeClr val="tx1"/>
                          </a:solidFill>
                          <a:latin typeface="DIN-Regular"/>
                        </a:defRPr>
                      </a:lvl9pPr>
                    </a:lstStyle>
                    <a:p>
                      <a:pPr fontAlgn="base"/>
                      <a:r>
                        <a:rPr lang="en-GB" sz="1400" b="0" dirty="0">
                          <a:solidFill>
                            <a:schemeClr val="bg1"/>
                          </a:solidFill>
                          <a:latin typeface="Arial" panose="020B0604020202020204" pitchFamily="34" charset="0"/>
                          <a:cs typeface="Arial" panose="020B0604020202020204" pitchFamily="34" charset="0"/>
                        </a:rPr>
                        <a:t>References</a:t>
                      </a:r>
                    </a:p>
                  </a:txBody>
                  <a:tcPr marL="29326" marR="29326" marT="14663" marB="146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10000"/>
                  </a:ext>
                </a:extLst>
              </a:tr>
              <a:tr h="763258">
                <a:tc>
                  <a:txBody>
                    <a:bodyPr/>
                    <a:lstStyle>
                      <a:lvl1pPr marL="0" algn="l" defTabSz="945885" rtl="0" eaLnBrk="1" latinLnBrk="0" hangingPunct="1">
                        <a:defRPr sz="1905" kern="1200">
                          <a:solidFill>
                            <a:schemeClr val="tx1"/>
                          </a:solidFill>
                          <a:latin typeface="DIN-Regular"/>
                        </a:defRPr>
                      </a:lvl1pPr>
                      <a:lvl2pPr marL="472942" algn="l" defTabSz="945885" rtl="0" eaLnBrk="1" latinLnBrk="0" hangingPunct="1">
                        <a:defRPr sz="1905" kern="1200">
                          <a:solidFill>
                            <a:schemeClr val="tx1"/>
                          </a:solidFill>
                          <a:latin typeface="DIN-Regular"/>
                        </a:defRPr>
                      </a:lvl2pPr>
                      <a:lvl3pPr marL="945885" algn="l" defTabSz="945885" rtl="0" eaLnBrk="1" latinLnBrk="0" hangingPunct="1">
                        <a:defRPr sz="1905" kern="1200">
                          <a:solidFill>
                            <a:schemeClr val="tx1"/>
                          </a:solidFill>
                          <a:latin typeface="DIN-Regular"/>
                        </a:defRPr>
                      </a:lvl3pPr>
                      <a:lvl4pPr marL="1418827" algn="l" defTabSz="945885" rtl="0" eaLnBrk="1" latinLnBrk="0" hangingPunct="1">
                        <a:defRPr sz="1905" kern="1200">
                          <a:solidFill>
                            <a:schemeClr val="tx1"/>
                          </a:solidFill>
                          <a:latin typeface="DIN-Regular"/>
                        </a:defRPr>
                      </a:lvl4pPr>
                      <a:lvl5pPr marL="1891770" algn="l" defTabSz="945885" rtl="0" eaLnBrk="1" latinLnBrk="0" hangingPunct="1">
                        <a:defRPr sz="1905" kern="1200">
                          <a:solidFill>
                            <a:schemeClr val="tx1"/>
                          </a:solidFill>
                          <a:latin typeface="DIN-Regular"/>
                        </a:defRPr>
                      </a:lvl5pPr>
                      <a:lvl6pPr marL="2364711" algn="l" defTabSz="945885" rtl="0" eaLnBrk="1" latinLnBrk="0" hangingPunct="1">
                        <a:defRPr sz="1905" kern="1200">
                          <a:solidFill>
                            <a:schemeClr val="tx1"/>
                          </a:solidFill>
                          <a:latin typeface="DIN-Regular"/>
                        </a:defRPr>
                      </a:lvl6pPr>
                      <a:lvl7pPr marL="2837655" algn="l" defTabSz="945885" rtl="0" eaLnBrk="1" latinLnBrk="0" hangingPunct="1">
                        <a:defRPr sz="1905" kern="1200">
                          <a:solidFill>
                            <a:schemeClr val="tx1"/>
                          </a:solidFill>
                          <a:latin typeface="DIN-Regular"/>
                        </a:defRPr>
                      </a:lvl7pPr>
                      <a:lvl8pPr marL="3310597" algn="l" defTabSz="945885" rtl="0" eaLnBrk="1" latinLnBrk="0" hangingPunct="1">
                        <a:defRPr sz="1905" kern="1200">
                          <a:solidFill>
                            <a:schemeClr val="tx1"/>
                          </a:solidFill>
                          <a:latin typeface="DIN-Regular"/>
                        </a:defRPr>
                      </a:lvl8pPr>
                      <a:lvl9pPr marL="3783539" algn="l" defTabSz="945885" rtl="0" eaLnBrk="1" latinLnBrk="0" hangingPunct="1">
                        <a:defRPr sz="1905" kern="1200">
                          <a:solidFill>
                            <a:schemeClr val="tx1"/>
                          </a:solidFill>
                          <a:latin typeface="DIN-Regular"/>
                        </a:defRPr>
                      </a:lvl9p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sz="1400" b="0" dirty="0">
                          <a:latin typeface="Arial" panose="020B0604020202020204" pitchFamily="34" charset="0"/>
                          <a:cs typeface="Arial" panose="020B0604020202020204" pitchFamily="34" charset="0"/>
                        </a:rPr>
                        <a:t>Brammar, L. &amp; Wilkinson, L. (2022)  Careers Stage Framework: Meeting students where there are in their employability journey, </a:t>
                      </a:r>
                      <a:r>
                        <a:rPr lang="en-GB" sz="1400" b="0" i="1" dirty="0">
                          <a:latin typeface="Arial" panose="020B0604020202020204" pitchFamily="34" charset="0"/>
                          <a:cs typeface="Arial" panose="020B0604020202020204" pitchFamily="34" charset="0"/>
                        </a:rPr>
                        <a:t>Phoenix</a:t>
                      </a:r>
                      <a:r>
                        <a:rPr lang="en-GB" sz="1400" b="0" dirty="0">
                          <a:latin typeface="Arial" panose="020B0604020202020204" pitchFamily="34" charset="0"/>
                          <a:cs typeface="Arial" panose="020B0604020202020204" pitchFamily="34" charset="0"/>
                        </a:rPr>
                        <a:t> – AGCAS Professional Journal, February 22, Issue 164</a:t>
                      </a:r>
                    </a:p>
                    <a:p>
                      <a:pPr marL="0" marR="0" lvl="0" indent="0" algn="l" defTabSz="914400" rtl="0" eaLnBrk="1" fontAlgn="base" latinLnBrk="0" hangingPunct="1">
                        <a:lnSpc>
                          <a:spcPct val="100000"/>
                        </a:lnSpc>
                        <a:spcBef>
                          <a:spcPts val="0"/>
                        </a:spcBef>
                        <a:spcAft>
                          <a:spcPts val="0"/>
                        </a:spcAft>
                        <a:buClrTx/>
                        <a:buSzTx/>
                        <a:buFontTx/>
                        <a:buNone/>
                        <a:tabLst/>
                        <a:defRPr/>
                      </a:pPr>
                      <a:r>
                        <a:rPr lang="en-GB" sz="1400" b="0" dirty="0">
                          <a:latin typeface="Arial" panose="020B0604020202020204" pitchFamily="34" charset="0"/>
                          <a:cs typeface="Arial" panose="020B0604020202020204" pitchFamily="34" charset="0"/>
                        </a:rPr>
                        <a:t>WEF (2020</a:t>
                      </a:r>
                      <a:r>
                        <a:rPr lang="en-GB" sz="1400" b="0" i="1" dirty="0">
                          <a:latin typeface="Arial" panose="020B0604020202020204" pitchFamily="34" charset="0"/>
                          <a:cs typeface="Arial" panose="020B0604020202020204" pitchFamily="34" charset="0"/>
                        </a:rPr>
                        <a:t>) Future of Jobs Report</a:t>
                      </a:r>
                      <a:r>
                        <a:rPr lang="en-GB" sz="1400" b="0" dirty="0">
                          <a:latin typeface="Arial" panose="020B0604020202020204" pitchFamily="34" charset="0"/>
                          <a:cs typeface="Arial" panose="020B0604020202020204" pitchFamily="34" charset="0"/>
                        </a:rPr>
                        <a:t>, World Economic Forum</a:t>
                      </a:r>
                    </a:p>
                    <a:p>
                      <a:pPr marL="0" marR="0" lvl="0" indent="0" algn="l" defTabSz="914400" rtl="0" eaLnBrk="1" fontAlgn="base" latinLnBrk="0" hangingPunct="1">
                        <a:lnSpc>
                          <a:spcPct val="100000"/>
                        </a:lnSpc>
                        <a:spcBef>
                          <a:spcPts val="0"/>
                        </a:spcBef>
                        <a:spcAft>
                          <a:spcPts val="0"/>
                        </a:spcAft>
                        <a:buClrTx/>
                        <a:buSzTx/>
                        <a:buFontTx/>
                        <a:buNone/>
                        <a:tabLst/>
                        <a:defRPr/>
                      </a:pPr>
                      <a:r>
                        <a:rPr lang="en-GB" sz="1400" b="0" dirty="0">
                          <a:latin typeface="Arial" panose="020B0604020202020204" pitchFamily="34" charset="0"/>
                          <a:cs typeface="Arial" panose="020B0604020202020204" pitchFamily="34" charset="0"/>
                        </a:rPr>
                        <a:t>Rosenfield PL.(1992) The potential of transdisciplinary research for sustaining and extending linkages between the health and social sciences</a:t>
                      </a:r>
                      <a:r>
                        <a:rPr lang="en-GB" sz="1400" b="0" i="1" dirty="0">
                          <a:latin typeface="Arial" panose="020B0604020202020204" pitchFamily="34" charset="0"/>
                          <a:cs typeface="Arial" panose="020B0604020202020204" pitchFamily="34" charset="0"/>
                        </a:rPr>
                        <a:t>. Social Science and Medicine. </a:t>
                      </a:r>
                      <a:r>
                        <a:rPr lang="en-GB" sz="1400" b="0" i="0" dirty="0">
                          <a:latin typeface="Arial" panose="020B0604020202020204" pitchFamily="34" charset="0"/>
                          <a:cs typeface="Arial" panose="020B0604020202020204" pitchFamily="34" charset="0"/>
                        </a:rPr>
                        <a:t>35 (11)</a:t>
                      </a:r>
                    </a:p>
                  </a:txBody>
                  <a:tcPr marL="29326" marR="29326" marT="14663" marB="146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12" name="Table 11">
            <a:extLst>
              <a:ext uri="{FF2B5EF4-FFF2-40B4-BE49-F238E27FC236}">
                <a16:creationId xmlns:a16="http://schemas.microsoft.com/office/drawing/2014/main" id="{0618D06C-636C-4291-BE9B-C6B03B45A8C5}"/>
              </a:ext>
            </a:extLst>
          </p:cNvPr>
          <p:cNvGraphicFramePr>
            <a:graphicFrameLocks noGrp="1"/>
          </p:cNvGraphicFramePr>
          <p:nvPr/>
        </p:nvGraphicFramePr>
        <p:xfrm>
          <a:off x="162685" y="262417"/>
          <a:ext cx="11371097" cy="781009"/>
        </p:xfrm>
        <a:graphic>
          <a:graphicData uri="http://schemas.openxmlformats.org/drawingml/2006/table">
            <a:tbl>
              <a:tblPr/>
              <a:tblGrid>
                <a:gridCol w="11371097">
                  <a:extLst>
                    <a:ext uri="{9D8B030D-6E8A-4147-A177-3AD203B41FA5}">
                      <a16:colId xmlns:a16="http://schemas.microsoft.com/office/drawing/2014/main" val="20000"/>
                    </a:ext>
                  </a:extLst>
                </a:gridCol>
              </a:tblGrid>
              <a:tr h="7810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i="1" kern="1200" dirty="0">
                          <a:solidFill>
                            <a:schemeClr val="tx1"/>
                          </a:solidFill>
                          <a:effectLst/>
                          <a:latin typeface="Arial" panose="020B0604020202020204" pitchFamily="34" charset="0"/>
                          <a:ea typeface="+mn-ea"/>
                          <a:cs typeface="Arial" panose="020B0604020202020204" pitchFamily="34" charset="0"/>
                        </a:rPr>
                        <a:t>Blending Boundaries</a:t>
                      </a:r>
                      <a:r>
                        <a:rPr lang="en-GB" sz="1600" b="1" kern="1200" dirty="0">
                          <a:solidFill>
                            <a:schemeClr val="tx1"/>
                          </a:solidFill>
                          <a:effectLst/>
                          <a:latin typeface="Arial" panose="020B0604020202020204" pitchFamily="34" charset="0"/>
                          <a:ea typeface="+mn-ea"/>
                          <a:cs typeface="Arial" panose="020B0604020202020204" pitchFamily="34" charset="0"/>
                        </a:rPr>
                        <a:t>: A transdisciplinary approach to enhance future-facing employability </a:t>
                      </a:r>
                    </a:p>
                    <a:p>
                      <a:pPr marL="0" marR="0" indent="0" algn="l" defTabSz="914400" rtl="0" eaLnBrk="1" fontAlgn="auto" latinLnBrk="0" hangingPunct="1">
                        <a:lnSpc>
                          <a:spcPct val="100000"/>
                        </a:lnSpc>
                        <a:spcBef>
                          <a:spcPts val="0"/>
                        </a:spcBef>
                        <a:spcAft>
                          <a:spcPts val="0"/>
                        </a:spcAft>
                        <a:buClrTx/>
                        <a:buSzTx/>
                        <a:buFontTx/>
                        <a:buNone/>
                        <a:tabLst/>
                        <a:defRPr/>
                      </a:pPr>
                      <a:r>
                        <a:rPr lang="en-GB" sz="1600" b="1" kern="1200" dirty="0">
                          <a:solidFill>
                            <a:schemeClr val="tx1"/>
                          </a:solidFill>
                          <a:effectLst/>
                          <a:latin typeface="Arial" panose="020B0604020202020204" pitchFamily="34" charset="0"/>
                          <a:ea typeface="+mn-ea"/>
                          <a:cs typeface="Arial" panose="020B0604020202020204" pitchFamily="34" charset="0"/>
                        </a:rPr>
                        <a:t>Laura Brammar, Senior Careers Consultant, University of London Careers Service – </a:t>
                      </a:r>
                      <a:r>
                        <a:rPr lang="en-GB" sz="1600" b="1" kern="1200" dirty="0">
                          <a:solidFill>
                            <a:schemeClr val="tx1"/>
                          </a:solidFill>
                          <a:effectLst/>
                          <a:latin typeface="Arial" panose="020B0604020202020204" pitchFamily="34" charset="0"/>
                          <a:ea typeface="+mn-ea"/>
                          <a:cs typeface="Arial" panose="020B0604020202020204" pitchFamily="34" charset="0"/>
                          <a:hlinkClick r:id="rId2"/>
                        </a:rPr>
                        <a:t>laura.brammar@careers.lon.ac.uk</a:t>
                      </a:r>
                      <a:r>
                        <a:rPr lang="en-GB" sz="1600" b="1" kern="1200" dirty="0">
                          <a:solidFill>
                            <a:schemeClr val="tx1"/>
                          </a:solidFill>
                          <a:effectLst/>
                          <a:latin typeface="Arial" panose="020B0604020202020204" pitchFamily="34" charset="0"/>
                          <a:ea typeface="+mn-ea"/>
                          <a:cs typeface="Arial" panose="020B0604020202020204" pitchFamily="34" charset="0"/>
                        </a:rPr>
                        <a:t> </a:t>
                      </a:r>
                      <a:endParaRPr lang="en-GB" sz="1300" b="1" kern="1200" dirty="0">
                        <a:solidFill>
                          <a:schemeClr val="tx1"/>
                        </a:solidFill>
                        <a:effectLst/>
                        <a:latin typeface="Arial" panose="020B0604020202020204" pitchFamily="34" charset="0"/>
                        <a:ea typeface="+mn-ea"/>
                        <a:cs typeface="Arial" panose="020B0604020202020204" pitchFamily="34" charset="0"/>
                      </a:endParaRPr>
                    </a:p>
                  </a:txBody>
                  <a:tcPr marL="29326" marR="29326" marT="14663" marB="14663">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bl>
          </a:graphicData>
        </a:graphic>
      </p:graphicFrame>
      <p:pic>
        <p:nvPicPr>
          <p:cNvPr id="14" name="Picture 13">
            <a:extLst>
              <a:ext uri="{FF2B5EF4-FFF2-40B4-BE49-F238E27FC236}">
                <a16:creationId xmlns:a16="http://schemas.microsoft.com/office/drawing/2014/main" id="{4769B38A-492C-4F91-A2A7-461D2C7269E8}"/>
              </a:ext>
            </a:extLst>
          </p:cNvPr>
          <p:cNvPicPr>
            <a:picLocks noChangeAspect="1"/>
          </p:cNvPicPr>
          <p:nvPr/>
        </p:nvPicPr>
        <p:blipFill>
          <a:blip r:embed="rId3"/>
          <a:stretch>
            <a:fillRect/>
          </a:stretch>
        </p:blipFill>
        <p:spPr>
          <a:xfrm>
            <a:off x="8563111" y="1845629"/>
            <a:ext cx="3628888" cy="2041990"/>
          </a:xfrm>
          <a:prstGeom prst="rect">
            <a:avLst/>
          </a:prstGeom>
        </p:spPr>
      </p:pic>
    </p:spTree>
    <p:extLst>
      <p:ext uri="{BB962C8B-B14F-4D97-AF65-F5344CB8AC3E}">
        <p14:creationId xmlns:p14="http://schemas.microsoft.com/office/powerpoint/2010/main" val="2295474032"/>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
</file>

<file path=ppt/theme/theme1.xml><?xml version="1.0" encoding="utf-8"?>
<a:theme xmlns:a="http://schemas.openxmlformats.org/drawingml/2006/main" name="OU Title">
  <a:themeElements>
    <a:clrScheme name="OU Theme Colours">
      <a:dk1>
        <a:srgbClr val="000000"/>
      </a:dk1>
      <a:lt1>
        <a:srgbClr val="FFFFFF"/>
      </a:lt1>
      <a:dk2>
        <a:srgbClr val="A7A9AC"/>
      </a:dk2>
      <a:lt2>
        <a:srgbClr val="CCCCCC"/>
      </a:lt2>
      <a:accent1>
        <a:srgbClr val="1D499B"/>
      </a:accent1>
      <a:accent2>
        <a:srgbClr val="F26522"/>
      </a:accent2>
      <a:accent3>
        <a:srgbClr val="ED2891"/>
      </a:accent3>
      <a:accent4>
        <a:srgbClr val="00B7B2"/>
      </a:accent4>
      <a:accent5>
        <a:srgbClr val="A7A9AC"/>
      </a:accent5>
      <a:accent6>
        <a:srgbClr val="000000"/>
      </a:accent6>
      <a:hlink>
        <a:srgbClr val="5490D0"/>
      </a:hlink>
      <a:folHlink>
        <a:srgbClr val="716FB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oAutofit/>
      </a:bodyPr>
      <a:lstStyle>
        <a:defPPr algn="l">
          <a:defRPr sz="1200" dirty="0"/>
        </a:defPPr>
      </a:lstStyle>
    </a:txDef>
  </a:objectDefaults>
  <a:extraClrSchemeLst/>
  <a:extLst>
    <a:ext uri="{05A4C25C-085E-4340-85A3-A5531E510DB2}">
      <thm15:themeFamily xmlns:thm15="http://schemas.microsoft.com/office/thememl/2012/main" name="OU Standard Wide - Montserrat  -  Read-Only" id="{21248BF0-E3B0-4C53-A169-55826A3FFB48}" vid="{B6E6AA51-05D2-406F-A906-CDA204BCD29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01823449-3ACC-4072-8CEE-A2ABAB86A190}" vid="{3FF3EA73-D75A-4473-98D2-084FB9C1DC7E}"/>
    </a:ext>
  </a:extLst>
</a:theme>
</file>

<file path=ppt/theme/theme3.xml><?xml version="1.0" encoding="utf-8"?>
<a:theme xmlns:a="http://schemas.openxmlformats.org/drawingml/2006/main" name="OU Section">
  <a:themeElements>
    <a:clrScheme name="OU Theme Colours">
      <a:dk1>
        <a:srgbClr val="000000"/>
      </a:dk1>
      <a:lt1>
        <a:srgbClr val="FFFFFF"/>
      </a:lt1>
      <a:dk2>
        <a:srgbClr val="A7A9AC"/>
      </a:dk2>
      <a:lt2>
        <a:srgbClr val="CCCCCC"/>
      </a:lt2>
      <a:accent1>
        <a:srgbClr val="1D499B"/>
      </a:accent1>
      <a:accent2>
        <a:srgbClr val="F26522"/>
      </a:accent2>
      <a:accent3>
        <a:srgbClr val="ED2891"/>
      </a:accent3>
      <a:accent4>
        <a:srgbClr val="00B7B2"/>
      </a:accent4>
      <a:accent5>
        <a:srgbClr val="A7A9AC"/>
      </a:accent5>
      <a:accent6>
        <a:srgbClr val="000000"/>
      </a:accent6>
      <a:hlink>
        <a:srgbClr val="5490D0"/>
      </a:hlink>
      <a:folHlink>
        <a:srgbClr val="716FB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73262_OU_Presentation_Template_WIDE_UK.pptx" id="{0D03CF9A-D069-4DB5-98CC-BA9287862A76}" vid="{07C1CE78-EE35-498E-9E2C-57BA0D26E199}"/>
    </a:ext>
  </a:extLst>
</a:theme>
</file>

<file path=ppt/theme/theme4.xml><?xml version="1.0" encoding="utf-8"?>
<a:theme xmlns:a="http://schemas.openxmlformats.org/drawingml/2006/main" name="Design two">
  <a:themeElements>
    <a:clrScheme name="UoL">
      <a:dk1>
        <a:sysClr val="windowText" lastClr="000000"/>
      </a:dk1>
      <a:lt1>
        <a:sysClr val="window" lastClr="FFFFFF"/>
      </a:lt1>
      <a:dk2>
        <a:srgbClr val="818385"/>
      </a:dk2>
      <a:lt2>
        <a:srgbClr val="D1D3D4"/>
      </a:lt2>
      <a:accent1>
        <a:srgbClr val="E00034"/>
      </a:accent1>
      <a:accent2>
        <a:srgbClr val="0039A6"/>
      </a:accent2>
      <a:accent3>
        <a:srgbClr val="F8AD1B"/>
      </a:accent3>
      <a:accent4>
        <a:srgbClr val="F96322"/>
      </a:accent4>
      <a:accent5>
        <a:srgbClr val="818385"/>
      </a:accent5>
      <a:accent6>
        <a:srgbClr val="D1D3D4"/>
      </a:accent6>
      <a:hlink>
        <a:srgbClr val="0039A6"/>
      </a:hlink>
      <a:folHlink>
        <a:srgbClr val="E00034"/>
      </a:folHlink>
    </a:clrScheme>
    <a:fontScheme name="Custom 1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alpha val="88000"/>
          </a:schemeClr>
        </a:solidFill>
        <a:ln>
          <a:noFill/>
        </a:ln>
      </a:spPr>
      <a:bodyPr rIns="396000" rtlCol="0" anchor="ctr"/>
      <a:lstStyle>
        <a:defPPr algn="l">
          <a:defRPr sz="1600" b="1"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600" dirty="0" err="1" smtClean="0"/>
        </a:defPPr>
      </a:lstStyle>
    </a:txDef>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Header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OU Section">
  <a:themeElements>
    <a:clrScheme name="OU Theme Colours">
      <a:dk1>
        <a:srgbClr val="000000"/>
      </a:dk1>
      <a:lt1>
        <a:srgbClr val="FFFFFF"/>
      </a:lt1>
      <a:dk2>
        <a:srgbClr val="A7A9AC"/>
      </a:dk2>
      <a:lt2>
        <a:srgbClr val="CCCCCC"/>
      </a:lt2>
      <a:accent1>
        <a:srgbClr val="1D499B"/>
      </a:accent1>
      <a:accent2>
        <a:srgbClr val="F26522"/>
      </a:accent2>
      <a:accent3>
        <a:srgbClr val="ED2891"/>
      </a:accent3>
      <a:accent4>
        <a:srgbClr val="00B7B2"/>
      </a:accent4>
      <a:accent5>
        <a:srgbClr val="A7A9AC"/>
      </a:accent5>
      <a:accent6>
        <a:srgbClr val="000000"/>
      </a:accent6>
      <a:hlink>
        <a:srgbClr val="5490D0"/>
      </a:hlink>
      <a:folHlink>
        <a:srgbClr val="716FB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73262_OU_Presentation_Template_WIDE_WALES.pptx" id="{EDE843F1-6B9C-491B-9054-ED4AB262EBC8}" vid="{686BFA61-764D-45DE-BBDA-0E7536F0DD29}"/>
    </a:ext>
  </a:extLst>
</a:theme>
</file>

<file path=ppt/theme/theme8.xml><?xml version="1.0" encoding="utf-8"?>
<a:theme xmlns:a="http://schemas.openxmlformats.org/drawingml/2006/main" name="3_Office Theme">
  <a:themeElements>
    <a:clrScheme name="MFI">
      <a:dk1>
        <a:srgbClr val="000000"/>
      </a:dk1>
      <a:lt1>
        <a:srgbClr val="FFFFFF"/>
      </a:lt1>
      <a:dk2>
        <a:srgbClr val="98A3AF"/>
      </a:dk2>
      <a:lt2>
        <a:srgbClr val="F5F5F7"/>
      </a:lt2>
      <a:accent1>
        <a:srgbClr val="FFCE00"/>
      </a:accent1>
      <a:accent2>
        <a:srgbClr val="CACED3"/>
      </a:accent2>
      <a:accent3>
        <a:srgbClr val="D3D8DC"/>
      </a:accent3>
      <a:accent4>
        <a:srgbClr val="E0E2E6"/>
      </a:accent4>
      <a:accent5>
        <a:srgbClr val="EAECEE"/>
      </a:accent5>
      <a:accent6>
        <a:srgbClr val="F4F4F7"/>
      </a:accent6>
      <a:hlink>
        <a:srgbClr val="0563C1"/>
      </a:hlink>
      <a:folHlink>
        <a:srgbClr val="954F72"/>
      </a:folHlink>
    </a:clrScheme>
    <a:fontScheme name="MFI">
      <a:majorFont>
        <a:latin typeface="Bebas Neue Bold"/>
        <a:ea typeface=""/>
        <a:cs typeface=""/>
      </a:majorFont>
      <a:minorFont>
        <a:latin typeface="Roboto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FI" id="{A9F237AB-B4E7-8544-A0F0-C4C651D351D2}" vid="{32E82DFF-A32C-4741-842B-3713DCC676D3}"/>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2113</TotalTime>
  <Words>3741</Words>
  <Application>Microsoft Office PowerPoint</Application>
  <PresentationFormat>Widescreen</PresentationFormat>
  <Paragraphs>438</Paragraphs>
  <Slides>24</Slides>
  <Notes>12</Notes>
  <HiddenSlides>0</HiddenSlides>
  <MMClips>0</MMClips>
  <ScaleCrop>false</ScaleCrop>
  <HeadingPairs>
    <vt:vector size="6" baseType="variant">
      <vt:variant>
        <vt:lpstr>Fonts Used</vt:lpstr>
      </vt:variant>
      <vt:variant>
        <vt:i4>13</vt:i4>
      </vt:variant>
      <vt:variant>
        <vt:lpstr>Theme</vt:lpstr>
      </vt:variant>
      <vt:variant>
        <vt:i4>8</vt:i4>
      </vt:variant>
      <vt:variant>
        <vt:lpstr>Slide Titles</vt:lpstr>
      </vt:variant>
      <vt:variant>
        <vt:i4>24</vt:i4>
      </vt:variant>
    </vt:vector>
  </HeadingPairs>
  <TitlesOfParts>
    <vt:vector size="45" baseType="lpstr">
      <vt:lpstr>Arial</vt:lpstr>
      <vt:lpstr>Bangla MN</vt:lpstr>
      <vt:lpstr>Bebas Neue</vt:lpstr>
      <vt:lpstr>Bebas Neue Bold</vt:lpstr>
      <vt:lpstr>Calibri</vt:lpstr>
      <vt:lpstr>Calibri Light</vt:lpstr>
      <vt:lpstr>Lato Light</vt:lpstr>
      <vt:lpstr>Montserrat</vt:lpstr>
      <vt:lpstr>Myriad Pro</vt:lpstr>
      <vt:lpstr>Roboto Regular</vt:lpstr>
      <vt:lpstr>Symbol</vt:lpstr>
      <vt:lpstr>Times New Roman</vt:lpstr>
      <vt:lpstr>Wingdings 2</vt:lpstr>
      <vt:lpstr>OU Title</vt:lpstr>
      <vt:lpstr>Office Theme</vt:lpstr>
      <vt:lpstr>OU Section</vt:lpstr>
      <vt:lpstr>Design two</vt:lpstr>
      <vt:lpstr>1_Office Theme</vt:lpstr>
      <vt:lpstr>2_Office Theme</vt:lpstr>
      <vt:lpstr>1_OU Section</vt:lpstr>
      <vt:lpstr>3_Office Theme</vt:lpstr>
      <vt:lpstr>EMPLOYABILITY CONFERENCE 2022</vt:lpstr>
      <vt:lpstr>How higher education institutions (HEIs) create alliances with small &amp; medium enterprises (SMEs) Katie McAllister: HE Manager Business &amp; Education, and EdD doctorate researcher, University Centre Peterborough</vt:lpstr>
      <vt:lpstr>How higher education institutions (HEIs) create alliances with small &amp; medium enterprises (SMEs) Katie McAllister: HE Manager Business &amp; Education, and EdD doctorate researcher, University Centre Peterborough</vt:lpstr>
      <vt:lpstr>EMPLOYABILITY CONFERENCE 2022</vt:lpstr>
      <vt:lpstr>PowerPoint Presentation</vt:lpstr>
      <vt:lpstr>PowerPoint Presentation</vt:lpstr>
      <vt:lpstr>EMPLOYABILITY CONFERENCE 2022</vt:lpstr>
      <vt:lpstr>PowerPoint Presentation</vt:lpstr>
      <vt:lpstr>PowerPoint Presentation</vt:lpstr>
      <vt:lpstr>EMPLOYABILITY CONFERENCE 2022</vt:lpstr>
      <vt:lpstr>PowerPoint Presentation</vt:lpstr>
      <vt:lpstr>PowerPoint Presentation</vt:lpstr>
      <vt:lpstr>EMPLOYABILITY CONFERENCE 2022</vt:lpstr>
      <vt:lpstr>PowerPoint Presentation</vt:lpstr>
      <vt:lpstr>Findings: What are the influences on perceptions and conceptions of employability?  </vt:lpstr>
      <vt:lpstr>EMPLOYABILITY CONFERENCE 2022</vt:lpstr>
      <vt:lpstr>GROW &amp; GO Wales – Employability  programmes in Wales </vt:lpstr>
      <vt:lpstr>GROW</vt:lpstr>
      <vt:lpstr>EMPLOYABILITY CONFERENCE 2022</vt:lpstr>
      <vt:lpstr>PowerPoint Presentation</vt:lpstr>
      <vt:lpstr>PowerPoint Presentation</vt:lpstr>
      <vt:lpstr>EMPLOYABILITY CONFERENCE 2022</vt:lpstr>
      <vt:lpstr>Pro Bono Employability Project – Does participation in live criminal appeals work improve student employability skills? </vt:lpstr>
      <vt:lpstr>Pro Bono Employability Project – Does participation in live criminal appeals work improve student employability skills?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EMPLOYABILITY CONFERENCE 2022</dc:title>
  <dc:creator>Caroline.Fletcher-Moore</dc:creator>
  <cp:lastModifiedBy>Caroline.Fletcher-Moore</cp:lastModifiedBy>
  <cp:revision>4</cp:revision>
  <dcterms:created xsi:type="dcterms:W3CDTF">2022-03-04T12:06:34Z</dcterms:created>
  <dcterms:modified xsi:type="dcterms:W3CDTF">2022-03-21T13:25:00Z</dcterms:modified>
</cp:coreProperties>
</file>