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6" r:id="rId3"/>
    <p:sldId id="268" r:id="rId4"/>
    <p:sldId id="273" r:id="rId5"/>
    <p:sldId id="271" r:id="rId6"/>
    <p:sldId id="270" r:id="rId7"/>
    <p:sldId id="261" r:id="rId8"/>
    <p:sldId id="262" r:id="rId9"/>
    <p:sldId id="264" r:id="rId10"/>
    <p:sldId id="265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152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762E77A-5309-4AD5-86B5-84E560AA10C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623CC5E-9FDD-400A-9CF1-B06F87BBB27B}" type="datetimeFigureOut">
              <a:rPr lang="en-GB" smtClean="0"/>
              <a:t>08/06/2015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 smtClean="0"/>
              <a:t>Caring Across the Years- a </a:t>
            </a:r>
            <a:r>
              <a:rPr lang="en-GB" sz="3600" dirty="0"/>
              <a:t>S</a:t>
            </a:r>
            <a:r>
              <a:rPr lang="en-GB" sz="3600" dirty="0" smtClean="0"/>
              <a:t>ister’s Story of </a:t>
            </a:r>
            <a:r>
              <a:rPr lang="en-GB" sz="3600" dirty="0"/>
              <a:t>L</a:t>
            </a:r>
            <a:r>
              <a:rPr lang="en-GB" sz="3600" dirty="0" smtClean="0"/>
              <a:t>ife in  the Greek Orthodox Community in Oxford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GB" dirty="0" smtClean="0"/>
              <a:t>Caterina and Helena </a:t>
            </a:r>
            <a:r>
              <a:rPr lang="en-GB" dirty="0" err="1" smtClean="0"/>
              <a:t>Clennett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01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Greek  Orthodox  Visiting Priests from the USA</a:t>
            </a:r>
            <a:endParaRPr lang="en-GB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758" y="1739438"/>
            <a:ext cx="6030884" cy="45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42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Greek Orthodox Church in Oxford</a:t>
            </a:r>
            <a:endParaRPr lang="en-GB" dirty="0"/>
          </a:p>
        </p:txBody>
      </p:sp>
      <p:pic>
        <p:nvPicPr>
          <p:cNvPr id="9218" name="Picture 2" descr="C:\Users\Ivor Home\Desktop\Captur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535376"/>
            <a:ext cx="4608512" cy="354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49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Athens </a:t>
            </a:r>
            <a:endParaRPr lang="en-GB" dirty="0"/>
          </a:p>
        </p:txBody>
      </p:sp>
      <p:pic>
        <p:nvPicPr>
          <p:cNvPr id="10242" name="Picture 2" descr="C:\Users\Ivor Home\Desktop\Athe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5987" y="2071687"/>
            <a:ext cx="41624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04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Peter’s Christening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1447" y="2211185"/>
            <a:ext cx="4771505" cy="35786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58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Peter with Caterina and Peter’s Father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1527583"/>
            <a:ext cx="5843040" cy="438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6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Peter in the Garden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00199"/>
            <a:ext cx="6651598" cy="450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911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With  Big Sister</a:t>
            </a:r>
            <a:endParaRPr lang="en-GB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758" y="1739438"/>
            <a:ext cx="6030884" cy="45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57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With the Family </a:t>
            </a:r>
            <a:r>
              <a:rPr lang="en-GB" dirty="0"/>
              <a:t>C</a:t>
            </a:r>
            <a:r>
              <a:rPr lang="en-GB" dirty="0" smtClean="0"/>
              <a:t>at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758" y="1739438"/>
            <a:ext cx="6030884" cy="45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4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 Visit to Greece to see the Family</a:t>
            </a:r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758" y="1739438"/>
            <a:ext cx="6030884" cy="45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0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Peter and Helena</a:t>
            </a:r>
            <a:endParaRPr lang="en-GB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758" y="1739438"/>
            <a:ext cx="6030884" cy="4522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2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110</TotalTime>
  <Words>63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Caring Across the Years- a Sister’s Story of Life in  the Greek Orthodox Community in Oxford</vt:lpstr>
      <vt:lpstr>Athens </vt:lpstr>
      <vt:lpstr>Peter’s Christening</vt:lpstr>
      <vt:lpstr>Peter with Caterina and Peter’s Father</vt:lpstr>
      <vt:lpstr>Peter in the Garden</vt:lpstr>
      <vt:lpstr>With  Big Sister</vt:lpstr>
      <vt:lpstr>With the Family Cat</vt:lpstr>
      <vt:lpstr>A Visit to Greece to see the Family</vt:lpstr>
      <vt:lpstr>Peter and Helena</vt:lpstr>
      <vt:lpstr>Greek  Orthodox  Visiting Priests from the USA</vt:lpstr>
      <vt:lpstr>Greek Orthodox Church in Oxford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Ivor Home</dc:creator>
  <cp:lastModifiedBy>studentsw</cp:lastModifiedBy>
  <cp:revision>29</cp:revision>
  <dcterms:created xsi:type="dcterms:W3CDTF">2015-06-05T20:04:45Z</dcterms:created>
  <dcterms:modified xsi:type="dcterms:W3CDTF">2015-06-08T10:46:56Z</dcterms:modified>
</cp:coreProperties>
</file>