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2" r:id="rId3"/>
    <p:sldId id="272" r:id="rId4"/>
    <p:sldId id="271" r:id="rId5"/>
    <p:sldId id="270" r:id="rId6"/>
    <p:sldId id="274" r:id="rId7"/>
    <p:sldId id="275" r:id="rId8"/>
    <p:sldId id="276" r:id="rId9"/>
    <p:sldId id="277" r:id="rId10"/>
    <p:sldId id="278" r:id="rId11"/>
    <p:sldId id="279" r:id="rId12"/>
    <p:sldId id="284" r:id="rId13"/>
    <p:sldId id="280" r:id="rId14"/>
    <p:sldId id="281" r:id="rId15"/>
    <p:sldId id="285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5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03E84-7839-4C74-848E-28D91C2ADCB9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A98AF-DF4D-4749-95C1-C487CE270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851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6952C-1004-4FCA-A7F3-F62EB7EA774E}" type="slidenum">
              <a:rPr lang="en-GB"/>
              <a:pPr/>
              <a:t>3</a:t>
            </a:fld>
            <a:endParaRPr lang="en-GB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80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721962-FC48-4B9E-B0D6-EDFC39A21A44}" type="slidenum">
              <a:rPr lang="en-GB"/>
              <a:pPr/>
              <a:t>4</a:t>
            </a:fld>
            <a:endParaRPr lang="en-GB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77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7A2667-EE4F-4CDA-91FE-30A0B336D3D0}" type="slidenum">
              <a:rPr lang="en-GB"/>
              <a:pPr/>
              <a:t>5</a:t>
            </a:fld>
            <a:endParaRPr lang="en-GB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59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AF5A33-DE0B-473B-9050-46065D85FF52}" type="slidenum">
              <a:rPr lang="en-GB"/>
              <a:pPr/>
              <a:t>6</a:t>
            </a:fld>
            <a:endParaRPr lang="en-GB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43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2E2F4B-CDCB-487C-91F1-AC49D93BD7D7}" type="slidenum">
              <a:rPr lang="en-GB"/>
              <a:pPr/>
              <a:t>7</a:t>
            </a:fld>
            <a:endParaRPr lang="en-GB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2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34910-40AD-4246-BD1E-4650B98FC134}" type="slidenum">
              <a:rPr lang="en-GB"/>
              <a:pPr/>
              <a:t>17</a:t>
            </a:fld>
            <a:endParaRPr lang="en-GB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89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9C6D-F3C6-4846-B1E5-3FA85386E822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7B40-219B-4BED-9A6E-94767F7E4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92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9C6D-F3C6-4846-B1E5-3FA85386E822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7B40-219B-4BED-9A6E-94767F7E4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82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9C6D-F3C6-4846-B1E5-3FA85386E822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7B40-219B-4BED-9A6E-94767F7E4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89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9C6D-F3C6-4846-B1E5-3FA85386E822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7B40-219B-4BED-9A6E-94767F7E4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9C6D-F3C6-4846-B1E5-3FA85386E822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7B40-219B-4BED-9A6E-94767F7E4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1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9C6D-F3C6-4846-B1E5-3FA85386E822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7B40-219B-4BED-9A6E-94767F7E4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07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9C6D-F3C6-4846-B1E5-3FA85386E822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7B40-219B-4BED-9A6E-94767F7E4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8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9C6D-F3C6-4846-B1E5-3FA85386E822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7B40-219B-4BED-9A6E-94767F7E4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47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9C6D-F3C6-4846-B1E5-3FA85386E822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7B40-219B-4BED-9A6E-94767F7E4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94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9C6D-F3C6-4846-B1E5-3FA85386E822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7B40-219B-4BED-9A6E-94767F7E4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72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9C6D-F3C6-4846-B1E5-3FA85386E822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A7B40-219B-4BED-9A6E-94767F7E4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57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39C6D-F3C6-4846-B1E5-3FA85386E822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A7B40-219B-4BED-9A6E-94767F7E4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9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SOCSL\Desktop\Annestory\valuepeople.MPG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People, Places, Events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To support Activity 11</a:t>
            </a:r>
          </a:p>
          <a:p>
            <a:r>
              <a:rPr lang="en-GB" dirty="0"/>
              <a:t>What happened when?</a:t>
            </a:r>
          </a:p>
        </p:txBody>
      </p:sp>
    </p:spTree>
    <p:extLst>
      <p:ext uri="{BB962C8B-B14F-4D97-AF65-F5344CB8AC3E}">
        <p14:creationId xmlns:p14="http://schemas.microsoft.com/office/powerpoint/2010/main" val="1536387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Jay Report 1979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76458"/>
            <a:ext cx="4352925" cy="3251258"/>
          </a:xfrm>
        </p:spPr>
      </p:pic>
    </p:spTree>
    <p:extLst>
      <p:ext uri="{BB962C8B-B14F-4D97-AF65-F5344CB8AC3E}">
        <p14:creationId xmlns:p14="http://schemas.microsoft.com/office/powerpoint/2010/main" val="3777965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Live Aid Concert 1985</a:t>
            </a:r>
          </a:p>
        </p:txBody>
      </p:sp>
      <p:pic>
        <p:nvPicPr>
          <p:cNvPr id="1026" name="Picture 2" descr="Photo of Wembley Stadium midway through the Live Aid conce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740" y="2086769"/>
            <a:ext cx="4717222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408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Margaret Thatcher Prime Minister 1979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463" y="2221070"/>
            <a:ext cx="2618065" cy="2988000"/>
          </a:xfrm>
        </p:spPr>
      </p:pic>
    </p:spTree>
    <p:extLst>
      <p:ext uri="{BB962C8B-B14F-4D97-AF65-F5344CB8AC3E}">
        <p14:creationId xmlns:p14="http://schemas.microsoft.com/office/powerpoint/2010/main" val="3129941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Winterbourne View 2011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98" y="1825625"/>
            <a:ext cx="6327404" cy="4351338"/>
          </a:xfrm>
        </p:spPr>
      </p:pic>
    </p:spTree>
    <p:extLst>
      <p:ext uri="{BB962C8B-B14F-4D97-AF65-F5344CB8AC3E}">
        <p14:creationId xmlns:p14="http://schemas.microsoft.com/office/powerpoint/2010/main" val="4079134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Ely Hospital Scandal 1969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89" y="1834990"/>
            <a:ext cx="5559750" cy="3132000"/>
          </a:xfrm>
        </p:spPr>
      </p:pic>
    </p:spTree>
    <p:extLst>
      <p:ext uri="{BB962C8B-B14F-4D97-AF65-F5344CB8AC3E}">
        <p14:creationId xmlns:p14="http://schemas.microsoft.com/office/powerpoint/2010/main" val="3739811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Valuing People Now 2009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732" y="1849689"/>
            <a:ext cx="3823903" cy="4351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673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ooklands Cour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210" y="1941478"/>
            <a:ext cx="6365306" cy="39058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1959 Brooklands experiment showed that children did better in a small home</a:t>
            </a:r>
          </a:p>
        </p:txBody>
      </p:sp>
    </p:spTree>
    <p:extLst>
      <p:ext uri="{BB962C8B-B14F-4D97-AF65-F5344CB8AC3E}">
        <p14:creationId xmlns:p14="http://schemas.microsoft.com/office/powerpoint/2010/main" val="1907551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1855 Royal </a:t>
            </a:r>
            <a:r>
              <a:rPr lang="en-GB" dirty="0" err="1"/>
              <a:t>Earlswood</a:t>
            </a:r>
            <a:r>
              <a:rPr lang="en-GB" dirty="0"/>
              <a:t> Asylum opened </a:t>
            </a:r>
            <a:endParaRPr lang="en-US" dirty="0"/>
          </a:p>
        </p:txBody>
      </p:sp>
      <p:pic>
        <p:nvPicPr>
          <p:cNvPr id="55299" name="Picture 3" descr="mso6D43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2030" t="34439" r="3822" b="36147"/>
          <a:stretch>
            <a:fillRect/>
          </a:stretch>
        </p:blipFill>
        <p:spPr>
          <a:xfrm>
            <a:off x="2436496" y="1586430"/>
            <a:ext cx="6048375" cy="4248150"/>
          </a:xfrm>
          <a:ln/>
        </p:spPr>
      </p:pic>
    </p:spTree>
    <p:extLst>
      <p:ext uri="{BB962C8B-B14F-4D97-AF65-F5344CB8AC3E}">
        <p14:creationId xmlns:p14="http://schemas.microsoft.com/office/powerpoint/2010/main" val="3468095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1984 People First started in London</a:t>
            </a:r>
          </a:p>
        </p:txBody>
      </p:sp>
      <p:pic>
        <p:nvPicPr>
          <p:cNvPr id="4" name="Picture 8" descr="nothing_about_group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5726" y="1988812"/>
            <a:ext cx="2774636" cy="284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4565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Bob Marley</a:t>
            </a:r>
            <a:br>
              <a:rPr lang="en-GB" dirty="0"/>
            </a:br>
            <a:r>
              <a:rPr lang="en-GB" dirty="0"/>
              <a:t>Died 1981, age 36</a:t>
            </a:r>
          </a:p>
        </p:txBody>
      </p:sp>
      <p:pic>
        <p:nvPicPr>
          <p:cNvPr id="2050" name="Picture 2" descr="U:\Users\Susan\Pictures\Bob Marle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6849" y="504952"/>
            <a:ext cx="5393754" cy="5393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73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Pictures\Z50-21-25%20Bromham%20House%20from%20SW%2019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080" y="1690687"/>
            <a:ext cx="5928046" cy="419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Bromham</a:t>
            </a:r>
            <a:r>
              <a:rPr lang="en-GB" dirty="0"/>
              <a:t> Hospital, Bedford opened 1932</a:t>
            </a:r>
          </a:p>
        </p:txBody>
      </p:sp>
    </p:spTree>
    <p:extLst>
      <p:ext uri="{BB962C8B-B14F-4D97-AF65-F5344CB8AC3E}">
        <p14:creationId xmlns:p14="http://schemas.microsoft.com/office/powerpoint/2010/main" val="4062247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Tony Blair elected for the first time 1997</a:t>
            </a:r>
          </a:p>
        </p:txBody>
      </p:sp>
      <p:pic>
        <p:nvPicPr>
          <p:cNvPr id="3074" name="Picture 2" descr="U:\Users\Susan\Pictures\CHerrie and Ton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7728" y="1628801"/>
            <a:ext cx="4262722" cy="4828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9914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Michael Jackson died June 2009</a:t>
            </a:r>
          </a:p>
        </p:txBody>
      </p:sp>
      <p:pic>
        <p:nvPicPr>
          <p:cNvPr id="4098" name="Picture 2" descr="U:\Users\Susan\Pictures\michael-jackson-danc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2122" y="1527617"/>
            <a:ext cx="6034617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6686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Meghan Trainor, singer and songwriter born 1993</a:t>
            </a:r>
          </a:p>
        </p:txBody>
      </p:sp>
      <p:pic>
        <p:nvPicPr>
          <p:cNvPr id="5122" name="Picture 2" descr="U:\Users\Susan\Pictures\Megan Train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8231" y="1890803"/>
            <a:ext cx="3952327" cy="3663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0225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Beatles’ first hit single ‘Love Me Do’ 1962</a:t>
            </a:r>
          </a:p>
        </p:txBody>
      </p:sp>
      <p:pic>
        <p:nvPicPr>
          <p:cNvPr id="4" name="Content Placeholder 3" descr="Beatles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9576" y="1484637"/>
            <a:ext cx="6912768" cy="4308309"/>
          </a:xfrm>
        </p:spPr>
      </p:pic>
    </p:spTree>
    <p:extLst>
      <p:ext uri="{BB962C8B-B14F-4D97-AF65-F5344CB8AC3E}">
        <p14:creationId xmlns:p14="http://schemas.microsoft.com/office/powerpoint/2010/main" val="3230393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Martin Luther King’s I Have a Dream Speech 1963</a:t>
            </a:r>
          </a:p>
        </p:txBody>
      </p:sp>
      <p:pic>
        <p:nvPicPr>
          <p:cNvPr id="4" name="Content Placeholder 3" descr="Martin Luth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35660" y="1476219"/>
            <a:ext cx="6120680" cy="4922047"/>
          </a:xfrm>
        </p:spPr>
      </p:pic>
    </p:spTree>
    <p:extLst>
      <p:ext uri="{BB962C8B-B14F-4D97-AF65-F5344CB8AC3E}">
        <p14:creationId xmlns:p14="http://schemas.microsoft.com/office/powerpoint/2010/main" val="234328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London Blitz-World War 2 1940/ 1941</a:t>
            </a:r>
          </a:p>
        </p:txBody>
      </p:sp>
      <p:pic>
        <p:nvPicPr>
          <p:cNvPr id="4" name="Content Placeholder 3" descr="blitz-tower-brid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1152" y="1334855"/>
            <a:ext cx="7471192" cy="5168485"/>
          </a:xfrm>
        </p:spPr>
      </p:pic>
    </p:spTree>
    <p:extLst>
      <p:ext uri="{BB962C8B-B14F-4D97-AF65-F5344CB8AC3E}">
        <p14:creationId xmlns:p14="http://schemas.microsoft.com/office/powerpoint/2010/main" val="1290494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Mabel Cooper receives an honorary Open University Degree 2010</a:t>
            </a:r>
          </a:p>
        </p:txBody>
      </p:sp>
      <p:pic>
        <p:nvPicPr>
          <p:cNvPr id="4" name="Content Placeholder 3" descr="http://www.open.ac.uk/hsc/ldsite/index_clip_image0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609" y="1772816"/>
            <a:ext cx="6162054" cy="4062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3899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Francis Galton (1822-1911) - </a:t>
            </a:r>
            <a:r>
              <a:rPr lang="en-GB" sz="2000"/>
              <a:t>wrote and campaigned about “improvement of the human stock” which he called “eugenics”.</a:t>
            </a:r>
            <a:endParaRPr lang="en-US" sz="2000"/>
          </a:p>
        </p:txBody>
      </p:sp>
      <p:pic>
        <p:nvPicPr>
          <p:cNvPr id="70659" name="Picture 3" descr="graef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95437" y="1780591"/>
            <a:ext cx="3900488" cy="468153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50779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1960’s-1980 hostels and day centres expansion program</a:t>
            </a:r>
            <a:endParaRPr lang="en-US"/>
          </a:p>
        </p:txBody>
      </p:sp>
      <p:pic>
        <p:nvPicPr>
          <p:cNvPr id="7475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9530" r="17216"/>
          <a:stretch>
            <a:fillRect/>
          </a:stretch>
        </p:blipFill>
        <p:spPr>
          <a:xfrm>
            <a:off x="2438400" y="2659064"/>
            <a:ext cx="3924300" cy="3140075"/>
          </a:xfrm>
          <a:noFill/>
          <a:ln/>
        </p:spPr>
      </p:pic>
      <p:pic>
        <p:nvPicPr>
          <p:cNvPr id="74760" name="Picture 8" descr="Scop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515100" y="2659064"/>
            <a:ext cx="3924300" cy="314007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071581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Little Stephen </a:t>
            </a:r>
            <a:r>
              <a:rPr lang="en-GB" dirty="0" err="1"/>
              <a:t>Mencap</a:t>
            </a:r>
            <a:r>
              <a:rPr lang="en-GB" dirty="0"/>
              <a:t> Logo used 1950s to 1980s</a:t>
            </a:r>
            <a:endParaRPr lang="en-US" dirty="0"/>
          </a:p>
        </p:txBody>
      </p:sp>
      <p:pic>
        <p:nvPicPr>
          <p:cNvPr id="71683" name="Picture 3" descr="mso747EC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26579"/>
          <a:stretch>
            <a:fillRect/>
          </a:stretch>
        </p:blipFill>
        <p:spPr>
          <a:xfrm>
            <a:off x="2640013" y="2060575"/>
            <a:ext cx="6589712" cy="410368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595734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Valuing People: A New Strategy for Learning Disability for the 21</a:t>
            </a:r>
            <a:r>
              <a:rPr lang="en-GB" baseline="30000" dirty="0"/>
              <a:t>st</a:t>
            </a:r>
            <a:r>
              <a:rPr lang="en-GB" dirty="0"/>
              <a:t> Century 2001</a:t>
            </a:r>
            <a:endParaRPr lang="en-US" dirty="0"/>
          </a:p>
        </p:txBody>
      </p:sp>
      <p:pic>
        <p:nvPicPr>
          <p:cNvPr id="97288" name="valuepeople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079875" y="2420939"/>
            <a:ext cx="4464050" cy="3652837"/>
          </a:xfrm>
        </p:spPr>
      </p:pic>
    </p:spTree>
    <p:extLst>
      <p:ext uri="{BB962C8B-B14F-4D97-AF65-F5344CB8AC3E}">
        <p14:creationId xmlns:p14="http://schemas.microsoft.com/office/powerpoint/2010/main" val="403181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1" fill="hold"/>
                                        <p:tgtEl>
                                          <p:spTgt spid="972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728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7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72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8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Joey Deacon’s life story Tongue Tied 1977</a:t>
            </a:r>
            <a:endParaRPr lang="en-US" dirty="0"/>
          </a:p>
        </p:txBody>
      </p:sp>
      <p:pic>
        <p:nvPicPr>
          <p:cNvPr id="1003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38659" y="1690688"/>
            <a:ext cx="3878262" cy="431958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607005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Elvis Presley died 1977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61" y="2285524"/>
            <a:ext cx="2677320" cy="2412000"/>
          </a:xfrm>
        </p:spPr>
      </p:pic>
    </p:spTree>
    <p:extLst>
      <p:ext uri="{BB962C8B-B14F-4D97-AF65-F5344CB8AC3E}">
        <p14:creationId xmlns:p14="http://schemas.microsoft.com/office/powerpoint/2010/main" val="420426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Better Services for the Mentally Handicapped 1971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83" y="1889236"/>
            <a:ext cx="6223897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Quad Arrow 4"/>
          <p:cNvSpPr/>
          <p:nvPr/>
        </p:nvSpPr>
        <p:spPr>
          <a:xfrm rot="1679253">
            <a:off x="271862" y="1389161"/>
            <a:ext cx="5292000" cy="5184000"/>
          </a:xfrm>
          <a:prstGeom prst="quad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60763" y="2253161"/>
            <a:ext cx="4627056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87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200</Words>
  <Application>Microsoft Office PowerPoint</Application>
  <PresentationFormat>Widescreen</PresentationFormat>
  <Paragraphs>34</Paragraphs>
  <Slides>26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People, Places, Events</vt:lpstr>
      <vt:lpstr>Bromham Hospital, Bedford opened 1932</vt:lpstr>
      <vt:lpstr>Francis Galton (1822-1911) - wrote and campaigned about “improvement of the human stock” which he called “eugenics”.</vt:lpstr>
      <vt:lpstr>1960’s-1980 hostels and day centres expansion program</vt:lpstr>
      <vt:lpstr>Little Stephen Mencap Logo used 1950s to 1980s</vt:lpstr>
      <vt:lpstr>Valuing People: A New Strategy for Learning Disability for the 21st Century 2001</vt:lpstr>
      <vt:lpstr>Joey Deacon’s life story Tongue Tied 1977</vt:lpstr>
      <vt:lpstr>Elvis Presley died 1977</vt:lpstr>
      <vt:lpstr>Better Services for the Mentally Handicapped 1971</vt:lpstr>
      <vt:lpstr>Jay Report 1979</vt:lpstr>
      <vt:lpstr>Live Aid Concert 1985</vt:lpstr>
      <vt:lpstr>Margaret Thatcher Prime Minister 1979</vt:lpstr>
      <vt:lpstr>Winterbourne View 2011</vt:lpstr>
      <vt:lpstr>Ely Hospital Scandal 1969</vt:lpstr>
      <vt:lpstr>Valuing People Now 2009</vt:lpstr>
      <vt:lpstr>1959 Brooklands experiment showed that children did better in a small home</vt:lpstr>
      <vt:lpstr>1855 Royal Earlswood Asylum opened </vt:lpstr>
      <vt:lpstr>1984 People First started in London</vt:lpstr>
      <vt:lpstr>Bob Marley Died 1981, age 36</vt:lpstr>
      <vt:lpstr>Tony Blair elected for the first time 1997</vt:lpstr>
      <vt:lpstr>Michael Jackson died June 2009</vt:lpstr>
      <vt:lpstr>Meghan Trainor, singer and songwriter born 1993</vt:lpstr>
      <vt:lpstr>Beatles’ first hit single ‘Love Me Do’ 1962</vt:lpstr>
      <vt:lpstr>Martin Luther King’s I Have a Dream Speech 1963</vt:lpstr>
      <vt:lpstr>London Blitz-World War 2 1940/ 1941</vt:lpstr>
      <vt:lpstr>Mabel Cooper receives an honorary Open University Degree 2010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11/Resource 1</dc:title>
  <dc:subject>People, places and events</dc:subject>
  <dc:creator>Jan Walmsley</dc:creator>
  <cp:keywords>SHLD, education resources, activity 11, resource 1, people, places, events</cp:keywords>
  <cp:lastModifiedBy>Tanya.Hames</cp:lastModifiedBy>
  <cp:revision>31</cp:revision>
  <cp:lastPrinted>2015-09-27T13:13:56Z</cp:lastPrinted>
  <dcterms:created xsi:type="dcterms:W3CDTF">2015-09-18T17:01:30Z</dcterms:created>
  <dcterms:modified xsi:type="dcterms:W3CDTF">2016-11-11T10:27:35Z</dcterms:modified>
</cp:coreProperties>
</file>