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3" ContentType="audi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7"/>
  </p:notesMasterIdLst>
  <p:handoutMasterIdLst>
    <p:handoutMasterId r:id="rId18"/>
  </p:handoutMasterIdLst>
  <p:sldIdLst>
    <p:sldId id="256" r:id="rId2"/>
    <p:sldId id="262" r:id="rId3"/>
    <p:sldId id="275" r:id="rId4"/>
    <p:sldId id="276" r:id="rId5"/>
    <p:sldId id="277" r:id="rId6"/>
    <p:sldId id="278" r:id="rId7"/>
    <p:sldId id="279" r:id="rId8"/>
    <p:sldId id="282" r:id="rId9"/>
    <p:sldId id="283" r:id="rId10"/>
    <p:sldId id="274" r:id="rId11"/>
    <p:sldId id="294" r:id="rId12"/>
    <p:sldId id="305" r:id="rId13"/>
    <p:sldId id="281" r:id="rId14"/>
    <p:sldId id="280" r:id="rId15"/>
    <p:sldId id="306" r:id="rId16"/>
  </p:sldIdLst>
  <p:sldSz cx="9144000" cy="6858000" type="screen4x3"/>
  <p:notesSz cx="6781800" cy="9918700"/>
  <p:defaultTextStyle>
    <a:defPPr>
      <a:defRPr lang="en-GB"/>
    </a:defPPr>
    <a:lvl1pPr algn="l" rtl="0" eaLnBrk="0" fontAlgn="base" hangingPunct="0">
      <a:spcBef>
        <a:spcPct val="0"/>
      </a:spcBef>
      <a:spcAft>
        <a:spcPct val="0"/>
      </a:spcAft>
      <a:defRPr sz="1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1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1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1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1400" kern="1200">
        <a:solidFill>
          <a:schemeClr val="tx1"/>
        </a:solidFill>
        <a:latin typeface="Times New Roman" charset="0"/>
        <a:ea typeface="MS PGothic" charset="-128"/>
        <a:cs typeface="+mn-cs"/>
      </a:defRPr>
    </a:lvl5pPr>
    <a:lvl6pPr marL="2286000" algn="l" defTabSz="914400" rtl="0" eaLnBrk="1" latinLnBrk="0" hangingPunct="1">
      <a:defRPr sz="1400" kern="1200">
        <a:solidFill>
          <a:schemeClr val="tx1"/>
        </a:solidFill>
        <a:latin typeface="Times New Roman" charset="0"/>
        <a:ea typeface="MS PGothic" charset="-128"/>
        <a:cs typeface="+mn-cs"/>
      </a:defRPr>
    </a:lvl6pPr>
    <a:lvl7pPr marL="2743200" algn="l" defTabSz="914400" rtl="0" eaLnBrk="1" latinLnBrk="0" hangingPunct="1">
      <a:defRPr sz="1400" kern="1200">
        <a:solidFill>
          <a:schemeClr val="tx1"/>
        </a:solidFill>
        <a:latin typeface="Times New Roman" charset="0"/>
        <a:ea typeface="MS PGothic" charset="-128"/>
        <a:cs typeface="+mn-cs"/>
      </a:defRPr>
    </a:lvl7pPr>
    <a:lvl8pPr marL="3200400" algn="l" defTabSz="914400" rtl="0" eaLnBrk="1" latinLnBrk="0" hangingPunct="1">
      <a:defRPr sz="1400" kern="1200">
        <a:solidFill>
          <a:schemeClr val="tx1"/>
        </a:solidFill>
        <a:latin typeface="Times New Roman" charset="0"/>
        <a:ea typeface="MS PGothic" charset="-128"/>
        <a:cs typeface="+mn-cs"/>
      </a:defRPr>
    </a:lvl8pPr>
    <a:lvl9pPr marL="3657600" algn="l" defTabSz="914400" rtl="0" eaLnBrk="1" latinLnBrk="0" hangingPunct="1">
      <a:defRPr sz="1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4">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p:restoredTop sz="94614"/>
  </p:normalViewPr>
  <p:slideViewPr>
    <p:cSldViewPr>
      <p:cViewPr varScale="1">
        <p:scale>
          <a:sx n="95" d="100"/>
          <a:sy n="95" d="100"/>
        </p:scale>
        <p:origin x="-17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58" y="-2700"/>
      </p:cViewPr>
      <p:guideLst>
        <p:guide orient="horz" pos="3124"/>
        <p:guide pos="21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1026"/>
          <p:cNvSpPr>
            <a:spLocks noGrp="1" noChangeArrowheads="1"/>
          </p:cNvSpPr>
          <p:nvPr>
            <p:ph type="hdr" sz="quarter"/>
          </p:nvPr>
        </p:nvSpPr>
        <p:spPr bwMode="auto">
          <a:xfrm>
            <a:off x="0" y="0"/>
            <a:ext cx="2971800" cy="5334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eaLnBrk="1" hangingPunct="1">
              <a:defRPr sz="1200">
                <a:latin typeface="Times New Roman" charset="0"/>
                <a:ea typeface="ＭＳ Ｐゴシック" charset="0"/>
              </a:defRPr>
            </a:lvl1pPr>
          </a:lstStyle>
          <a:p>
            <a:pPr>
              <a:defRPr/>
            </a:pPr>
            <a:endParaRPr lang="en-US"/>
          </a:p>
        </p:txBody>
      </p:sp>
      <p:sp>
        <p:nvSpPr>
          <p:cNvPr id="181251" name="Rectangle 1027"/>
          <p:cNvSpPr>
            <a:spLocks noGrp="1" noChangeArrowheads="1"/>
          </p:cNvSpPr>
          <p:nvPr>
            <p:ph type="dt" sz="quarter" idx="1"/>
          </p:nvPr>
        </p:nvSpPr>
        <p:spPr bwMode="auto">
          <a:xfrm>
            <a:off x="3810000" y="0"/>
            <a:ext cx="2971800" cy="533400"/>
          </a:xfrm>
          <a:prstGeom prst="rect">
            <a:avLst/>
          </a:prstGeom>
          <a:noFill/>
          <a:ln>
            <a:noFill/>
          </a:ln>
          <a:effectLst/>
          <a:extLst/>
        </p:spPr>
        <p:txBody>
          <a:bodyPr vert="horz" wrap="non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defRPr>
            </a:lvl1pPr>
          </a:lstStyle>
          <a:p>
            <a:pPr>
              <a:defRPr/>
            </a:pPr>
            <a:endParaRPr lang="en-US"/>
          </a:p>
        </p:txBody>
      </p:sp>
      <p:sp>
        <p:nvSpPr>
          <p:cNvPr id="181252" name="Rectangle 1028"/>
          <p:cNvSpPr>
            <a:spLocks noGrp="1" noChangeArrowheads="1"/>
          </p:cNvSpPr>
          <p:nvPr>
            <p:ph type="ftr" sz="quarter" idx="2"/>
          </p:nvPr>
        </p:nvSpPr>
        <p:spPr bwMode="auto">
          <a:xfrm>
            <a:off x="0" y="9448800"/>
            <a:ext cx="2971800" cy="457200"/>
          </a:xfrm>
          <a:prstGeom prst="rect">
            <a:avLst/>
          </a:prstGeom>
          <a:noFill/>
          <a:ln>
            <a:noFill/>
          </a:ln>
          <a:effectLst/>
          <a:extLst/>
        </p:spPr>
        <p:txBody>
          <a:bodyPr vert="horz" wrap="none" lIns="91440" tIns="45720" rIns="91440" bIns="45720" numCol="1" anchor="b" anchorCtr="0" compatLnSpc="1">
            <a:prstTxWarp prst="textNoShape">
              <a:avLst/>
            </a:prstTxWarp>
          </a:bodyPr>
          <a:lstStyle>
            <a:lvl1pPr eaLnBrk="1" hangingPunct="1">
              <a:defRPr sz="1200">
                <a:latin typeface="Times New Roman" charset="0"/>
                <a:ea typeface="ＭＳ Ｐゴシック" charset="0"/>
              </a:defRPr>
            </a:lvl1pPr>
          </a:lstStyle>
          <a:p>
            <a:pPr>
              <a:defRPr/>
            </a:pPr>
            <a:endParaRPr lang="en-US"/>
          </a:p>
        </p:txBody>
      </p:sp>
      <p:sp>
        <p:nvSpPr>
          <p:cNvPr id="181253" name="Rectangle 1029"/>
          <p:cNvSpPr>
            <a:spLocks noGrp="1" noChangeArrowheads="1"/>
          </p:cNvSpPr>
          <p:nvPr>
            <p:ph type="sldNum" sz="quarter" idx="3"/>
          </p:nvPr>
        </p:nvSpPr>
        <p:spPr bwMode="auto">
          <a:xfrm>
            <a:off x="3810000" y="9448800"/>
            <a:ext cx="2971800" cy="457200"/>
          </a:xfrm>
          <a:prstGeom prst="rect">
            <a:avLst/>
          </a:prstGeom>
          <a:noFill/>
          <a:ln>
            <a:noFill/>
          </a:ln>
          <a:effectLst/>
          <a:extLst/>
        </p:spPr>
        <p:txBody>
          <a:bodyPr vert="horz" wrap="non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ea typeface="MS PGothic" panose="020B0600070205080204" pitchFamily="34" charset="-128"/>
              </a:defRPr>
            </a:lvl1pPr>
          </a:lstStyle>
          <a:p>
            <a:pPr>
              <a:defRPr/>
            </a:pPr>
            <a:fld id="{77D4603A-F7FE-6642-B439-0E86E4063CA3}" type="slidenum">
              <a:rPr lang="en-US" altLang="en-US"/>
              <a:pPr>
                <a:defRPr/>
              </a:pPr>
              <a:t>‹#›</a:t>
            </a:fld>
            <a:endParaRPr lang="en-US" altLang="en-US"/>
          </a:p>
        </p:txBody>
      </p:sp>
    </p:spTree>
    <p:extLst>
      <p:ext uri="{BB962C8B-B14F-4D97-AF65-F5344CB8AC3E}">
        <p14:creationId xmlns:p14="http://schemas.microsoft.com/office/powerpoint/2010/main" val="737015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1026"/>
          <p:cNvSpPr>
            <a:spLocks noGrp="1" noChangeArrowheads="1"/>
          </p:cNvSpPr>
          <p:nvPr>
            <p:ph type="hdr" sz="quarter"/>
          </p:nvPr>
        </p:nvSpPr>
        <p:spPr bwMode="auto">
          <a:xfrm>
            <a:off x="0" y="0"/>
            <a:ext cx="2940050" cy="495300"/>
          </a:xfrm>
          <a:prstGeom prst="rect">
            <a:avLst/>
          </a:prstGeom>
          <a:noFill/>
          <a:ln>
            <a:noFill/>
          </a:ln>
          <a:effectLst/>
          <a:extLst/>
        </p:spPr>
        <p:txBody>
          <a:bodyPr vert="horz" wrap="square" lIns="91430" tIns="45715" rIns="91430" bIns="45715" numCol="1" anchor="t" anchorCtr="0" compatLnSpc="1">
            <a:prstTxWarp prst="textNoShape">
              <a:avLst/>
            </a:prstTxWarp>
          </a:bodyPr>
          <a:lstStyle>
            <a:lvl1pPr eaLnBrk="1" hangingPunct="1">
              <a:defRPr sz="1200">
                <a:latin typeface="Times New Roman" charset="0"/>
                <a:ea typeface="ＭＳ Ｐゴシック" charset="0"/>
              </a:defRPr>
            </a:lvl1pPr>
          </a:lstStyle>
          <a:p>
            <a:pPr>
              <a:defRPr/>
            </a:pPr>
            <a:endParaRPr lang="en-GB"/>
          </a:p>
        </p:txBody>
      </p:sp>
      <p:sp>
        <p:nvSpPr>
          <p:cNvPr id="58371" name="Rectangle 1027"/>
          <p:cNvSpPr>
            <a:spLocks noGrp="1" noChangeArrowheads="1"/>
          </p:cNvSpPr>
          <p:nvPr>
            <p:ph type="dt" idx="1"/>
          </p:nvPr>
        </p:nvSpPr>
        <p:spPr bwMode="auto">
          <a:xfrm>
            <a:off x="3841750" y="0"/>
            <a:ext cx="2940050" cy="495300"/>
          </a:xfrm>
          <a:prstGeom prst="rect">
            <a:avLst/>
          </a:prstGeom>
          <a:noFill/>
          <a:ln>
            <a:noFill/>
          </a:ln>
          <a:effectLst/>
          <a:extLst/>
        </p:spPr>
        <p:txBody>
          <a:bodyPr vert="horz" wrap="square" lIns="91430" tIns="45715" rIns="91430" bIns="45715" numCol="1" anchor="t" anchorCtr="0" compatLnSpc="1">
            <a:prstTxWarp prst="textNoShape">
              <a:avLst/>
            </a:prstTxWarp>
          </a:bodyPr>
          <a:lstStyle>
            <a:lvl1pPr algn="r" eaLnBrk="1" hangingPunct="1">
              <a:defRPr sz="1200">
                <a:latin typeface="Times New Roman" charset="0"/>
                <a:ea typeface="ＭＳ Ｐゴシック" charset="0"/>
              </a:defRPr>
            </a:lvl1pPr>
          </a:lstStyle>
          <a:p>
            <a:pPr>
              <a:defRPr/>
            </a:pPr>
            <a:endParaRPr lang="en-GB"/>
          </a:p>
        </p:txBody>
      </p:sp>
      <p:sp>
        <p:nvSpPr>
          <p:cNvPr id="3076" name="Rectangle 1028"/>
          <p:cNvSpPr>
            <a:spLocks noGrp="1" noRot="1" noChangeAspect="1" noChangeArrowheads="1" noTextEdit="1"/>
          </p:cNvSpPr>
          <p:nvPr>
            <p:ph type="sldImg" idx="2"/>
          </p:nvPr>
        </p:nvSpPr>
        <p:spPr bwMode="auto">
          <a:xfrm>
            <a:off x="912813" y="744538"/>
            <a:ext cx="4957762" cy="371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3" name="Rectangle 1029"/>
          <p:cNvSpPr>
            <a:spLocks noGrp="1" noChangeArrowheads="1"/>
          </p:cNvSpPr>
          <p:nvPr>
            <p:ph type="body" sz="quarter" idx="3"/>
          </p:nvPr>
        </p:nvSpPr>
        <p:spPr bwMode="auto">
          <a:xfrm>
            <a:off x="903288" y="4711700"/>
            <a:ext cx="4975225" cy="4462463"/>
          </a:xfrm>
          <a:prstGeom prst="rect">
            <a:avLst/>
          </a:prstGeom>
          <a:noFill/>
          <a:ln>
            <a:noFill/>
          </a:ln>
          <a:effectLst/>
          <a:extLst/>
        </p:spPr>
        <p:txBody>
          <a:bodyPr vert="horz" wrap="square" lIns="91430" tIns="45715" rIns="91430" bIns="4571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1030"/>
          <p:cNvSpPr>
            <a:spLocks noGrp="1" noChangeArrowheads="1"/>
          </p:cNvSpPr>
          <p:nvPr>
            <p:ph type="ftr" sz="quarter" idx="4"/>
          </p:nvPr>
        </p:nvSpPr>
        <p:spPr bwMode="auto">
          <a:xfrm>
            <a:off x="0" y="9423400"/>
            <a:ext cx="2940050" cy="495300"/>
          </a:xfrm>
          <a:prstGeom prst="rect">
            <a:avLst/>
          </a:prstGeom>
          <a:noFill/>
          <a:ln>
            <a:noFill/>
          </a:ln>
          <a:effectLst/>
          <a:extLst/>
        </p:spPr>
        <p:txBody>
          <a:bodyPr vert="horz" wrap="square" lIns="91430" tIns="45715" rIns="91430" bIns="45715" numCol="1" anchor="b" anchorCtr="0" compatLnSpc="1">
            <a:prstTxWarp prst="textNoShape">
              <a:avLst/>
            </a:prstTxWarp>
          </a:bodyPr>
          <a:lstStyle>
            <a:lvl1pPr eaLnBrk="1" hangingPunct="1">
              <a:defRPr sz="1200">
                <a:latin typeface="Times New Roman" charset="0"/>
                <a:ea typeface="ＭＳ Ｐゴシック" charset="0"/>
              </a:defRPr>
            </a:lvl1pPr>
          </a:lstStyle>
          <a:p>
            <a:pPr>
              <a:defRPr/>
            </a:pPr>
            <a:endParaRPr lang="en-GB"/>
          </a:p>
        </p:txBody>
      </p:sp>
      <p:sp>
        <p:nvSpPr>
          <p:cNvPr id="58375" name="Rectangle 1031"/>
          <p:cNvSpPr>
            <a:spLocks noGrp="1" noChangeArrowheads="1"/>
          </p:cNvSpPr>
          <p:nvPr>
            <p:ph type="sldNum" sz="quarter" idx="5"/>
          </p:nvPr>
        </p:nvSpPr>
        <p:spPr bwMode="auto">
          <a:xfrm>
            <a:off x="3841750" y="9423400"/>
            <a:ext cx="2940050" cy="495300"/>
          </a:xfrm>
          <a:prstGeom prst="rect">
            <a:avLst/>
          </a:prstGeom>
          <a:noFill/>
          <a:ln>
            <a:noFill/>
          </a:ln>
          <a:effectLst/>
          <a:extLst/>
        </p:spPr>
        <p:txBody>
          <a:bodyPr vert="horz" wrap="square" lIns="91430" tIns="45715" rIns="91430" bIns="45715" numCol="1" anchor="b" anchorCtr="0" compatLnSpc="1">
            <a:prstTxWarp prst="textNoShape">
              <a:avLst/>
            </a:prstTxWarp>
          </a:bodyPr>
          <a:lstStyle>
            <a:lvl1pPr algn="r" eaLnBrk="1" hangingPunct="1">
              <a:defRPr sz="1200">
                <a:latin typeface="Times New Roman" panose="02020603050405020304" pitchFamily="18" charset="0"/>
                <a:ea typeface="MS PGothic" panose="020B0600070205080204" pitchFamily="34" charset="-128"/>
              </a:defRPr>
            </a:lvl1pPr>
          </a:lstStyle>
          <a:p>
            <a:pPr>
              <a:defRPr/>
            </a:pPr>
            <a:fld id="{E445B500-420B-5549-97CB-6E3E704B3367}" type="slidenum">
              <a:rPr lang="en-GB" altLang="en-US"/>
              <a:pPr>
                <a:defRPr/>
              </a:pPr>
              <a:t>‹#›</a:t>
            </a:fld>
            <a:endParaRPr lang="en-GB" altLang="en-US"/>
          </a:p>
        </p:txBody>
      </p:sp>
    </p:spTree>
    <p:extLst>
      <p:ext uri="{BB962C8B-B14F-4D97-AF65-F5344CB8AC3E}">
        <p14:creationId xmlns:p14="http://schemas.microsoft.com/office/powerpoint/2010/main" val="296349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AF62D5ED-9857-3C41-93F9-C1DB89D1F82E}" type="slidenum">
              <a:rPr kumimoji="0" lang="en-GB" altLang="en-US">
                <a:latin typeface="Times New Roman" charset="0"/>
              </a:rPr>
              <a:pPr>
                <a:spcBef>
                  <a:spcPct val="0"/>
                </a:spcBef>
              </a:pPr>
              <a:t>1</a:t>
            </a:fld>
            <a:endParaRPr kumimoji="0" lang="en-GB" altLang="en-US">
              <a:latin typeface="Times New Roman" charset="0"/>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ea typeface="MS PGothic" charset="-128"/>
              </a:rPr>
              <a:t>These</a:t>
            </a:r>
            <a:r>
              <a:rPr lang="en-GB" altLang="en-US" baseline="0" dirty="0" smtClean="0">
                <a:ea typeface="MS PGothic" charset="-128"/>
              </a:rPr>
              <a:t> slides present </a:t>
            </a:r>
            <a:r>
              <a:rPr lang="en-GB" altLang="en-US" dirty="0" smtClean="0">
                <a:ea typeface="MS PGothic" charset="-128"/>
              </a:rPr>
              <a:t>the findings of some research undertaken in 2004/2005 about songs composed and sung by</a:t>
            </a:r>
            <a:r>
              <a:rPr lang="en-GB" altLang="en-US" baseline="0" dirty="0" smtClean="0">
                <a:ea typeface="MS PGothic" charset="-128"/>
              </a:rPr>
              <a:t> people with learning disabilities</a:t>
            </a:r>
            <a:r>
              <a:rPr lang="en-GB" altLang="ja-JP" dirty="0" smtClean="0">
                <a:ea typeface="MS PGothic" charset="-128"/>
              </a:rPr>
              <a:t> living in long stay institutions.</a:t>
            </a:r>
            <a:endParaRPr lang="en-GB" altLang="en-US" dirty="0">
              <a:ea typeface="MS PGothic" charset="-128"/>
            </a:endParaRPr>
          </a:p>
        </p:txBody>
      </p:sp>
    </p:spTree>
    <p:extLst>
      <p:ext uri="{BB962C8B-B14F-4D97-AF65-F5344CB8AC3E}">
        <p14:creationId xmlns:p14="http://schemas.microsoft.com/office/powerpoint/2010/main" val="33243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ADB0505E-B6AB-4640-B435-459C79A94AD6}" type="slidenum">
              <a:rPr kumimoji="0" lang="en-GB" altLang="en-US">
                <a:latin typeface="Times New Roman" charset="0"/>
              </a:rPr>
              <a:pPr>
                <a:spcBef>
                  <a:spcPct val="0"/>
                </a:spcBef>
              </a:pPr>
              <a:t>10</a:t>
            </a:fld>
            <a:endParaRPr kumimoji="0" lang="en-GB" altLang="en-US">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00666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DB96FB3B-4A89-BC44-8C50-275ADAECEEAF}" type="slidenum">
              <a:rPr kumimoji="0" lang="en-GB" altLang="en-US">
                <a:latin typeface="Times New Roman" charset="0"/>
              </a:rPr>
              <a:pPr>
                <a:spcBef>
                  <a:spcPct val="0"/>
                </a:spcBef>
              </a:pPr>
              <a:t>11</a:t>
            </a:fld>
            <a:endParaRPr kumimoji="0" lang="en-GB" altLang="en-US">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0593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772D37AD-D2E5-6148-8806-E2F7238E2353}" type="slidenum">
              <a:rPr kumimoji="0" lang="en-GB" altLang="en-US">
                <a:latin typeface="Times New Roman" charset="0"/>
              </a:rPr>
              <a:pPr>
                <a:spcBef>
                  <a:spcPct val="0"/>
                </a:spcBef>
              </a:pPr>
              <a:t>12</a:t>
            </a:fld>
            <a:endParaRPr kumimoji="0" lang="en-GB" altLang="en-US">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MS PGothic" charset="-128"/>
              </a:rPr>
              <a:t>Opened in the early 1930s, Barlow Home was the first taste of the Royal Albert for many little boys. They would leave this ward aged around 16 years old, many of whom then stayed in the hospital for most of the remaining years of their lives.</a:t>
            </a:r>
          </a:p>
        </p:txBody>
      </p:sp>
    </p:spTree>
    <p:extLst>
      <p:ext uri="{BB962C8B-B14F-4D97-AF65-F5344CB8AC3E}">
        <p14:creationId xmlns:p14="http://schemas.microsoft.com/office/powerpoint/2010/main" val="12088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A31E5BC2-5866-F243-91AC-7718FAC4FAF5}" type="slidenum">
              <a:rPr kumimoji="0" lang="en-GB" altLang="en-US">
                <a:latin typeface="Times New Roman" charset="0"/>
              </a:rPr>
              <a:pPr>
                <a:spcBef>
                  <a:spcPct val="0"/>
                </a:spcBef>
              </a:pPr>
              <a:t>13</a:t>
            </a:fld>
            <a:endParaRPr kumimoji="0" lang="en-GB" altLang="en-US">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MS PGothic" charset="-128"/>
            </a:endParaRPr>
          </a:p>
        </p:txBody>
      </p:sp>
    </p:spTree>
    <p:extLst>
      <p:ext uri="{BB962C8B-B14F-4D97-AF65-F5344CB8AC3E}">
        <p14:creationId xmlns:p14="http://schemas.microsoft.com/office/powerpoint/2010/main" val="16654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EB9CD7E4-F509-5742-9273-980B55EA6F1C}" type="slidenum">
              <a:rPr kumimoji="0" lang="en-GB" altLang="en-US">
                <a:latin typeface="Times New Roman" charset="0"/>
              </a:rPr>
              <a:pPr>
                <a:spcBef>
                  <a:spcPct val="0"/>
                </a:spcBef>
              </a:pPr>
              <a:t>14</a:t>
            </a:fld>
            <a:endParaRPr kumimoji="0" lang="en-GB" altLang="en-US">
              <a:latin typeface="Times New Roman"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600" b="1" dirty="0">
              <a:ea typeface="MS PGothic" charset="-128"/>
            </a:endParaRPr>
          </a:p>
        </p:txBody>
      </p:sp>
    </p:spTree>
    <p:extLst>
      <p:ext uri="{BB962C8B-B14F-4D97-AF65-F5344CB8AC3E}">
        <p14:creationId xmlns:p14="http://schemas.microsoft.com/office/powerpoint/2010/main" val="98132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CD4FCBC9-BC07-634A-BD98-5AA1957D3320}" type="slidenum">
              <a:rPr kumimoji="0" lang="en-GB" altLang="en-US">
                <a:latin typeface="Times New Roman" charset="0"/>
              </a:rPr>
              <a:pPr>
                <a:spcBef>
                  <a:spcPct val="0"/>
                </a:spcBef>
              </a:pPr>
              <a:t>2</a:t>
            </a:fld>
            <a:endParaRPr kumimoji="0" lang="en-GB" altLang="en-US">
              <a:latin typeface="Times New Roman"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smtClean="0">
                <a:latin typeface="Times New Roman" charset="0"/>
                <a:ea typeface="MS PGothic" charset="-128"/>
              </a:rPr>
              <a:t>The </a:t>
            </a:r>
            <a:r>
              <a:rPr lang="en-GB" altLang="en-US" b="1" dirty="0">
                <a:latin typeface="Times New Roman" charset="0"/>
                <a:ea typeface="MS PGothic" charset="-128"/>
              </a:rPr>
              <a:t>Royal Albert Hospital – A brief background</a:t>
            </a:r>
            <a:endParaRPr lang="en-GB" altLang="en-US" b="1" dirty="0">
              <a:latin typeface="Gill Sans" charset="0"/>
              <a:ea typeface="MS PGothic" charset="-128"/>
            </a:endParaRPr>
          </a:p>
          <a:p>
            <a:pPr eaLnBrk="1" hangingPunct="1"/>
            <a:r>
              <a:rPr lang="en-GB" altLang="en-US" dirty="0">
                <a:ea typeface="MS PGothic" charset="-128"/>
              </a:rPr>
              <a:t> </a:t>
            </a:r>
          </a:p>
          <a:p>
            <a:pPr eaLnBrk="1" hangingPunct="1"/>
            <a:r>
              <a:rPr lang="en-GB" altLang="en-US" dirty="0">
                <a:ea typeface="MS PGothic" charset="-128"/>
              </a:rPr>
              <a:t>At a time when the dominant legislation (i.e. the 1845 Lunacy Act) muddied distinctions between learning disability and mental illness, the Royal Albert Asylum,  Lancaster, was only one of four regional institutions in England set up specifically for the care and education of children with learning disabilities. Admitting its first patients in December 1870, the Royal Albert</a:t>
            </a:r>
            <a:r>
              <a:rPr lang="ja-JP" altLang="en-GB" dirty="0">
                <a:ea typeface="MS PGothic" charset="-128"/>
              </a:rPr>
              <a:t>’</a:t>
            </a:r>
            <a:r>
              <a:rPr lang="en-GB" altLang="ja-JP" dirty="0">
                <a:ea typeface="MS PGothic" charset="-128"/>
              </a:rPr>
              <a:t>s establishment owed much to the vision and energy of one Lancaster based man (twice the city</a:t>
            </a:r>
            <a:r>
              <a:rPr lang="ja-JP" altLang="en-GB" dirty="0">
                <a:ea typeface="MS PGothic" charset="-128"/>
              </a:rPr>
              <a:t>’</a:t>
            </a:r>
            <a:r>
              <a:rPr lang="en-GB" altLang="ja-JP" dirty="0">
                <a:ea typeface="MS PGothic" charset="-128"/>
              </a:rPr>
              <a:t>s mayor), </a:t>
            </a:r>
            <a:r>
              <a:rPr lang="en-GB" altLang="ja-JP" dirty="0" err="1">
                <a:ea typeface="MS PGothic" charset="-128"/>
              </a:rPr>
              <a:t>Dr.</a:t>
            </a:r>
            <a:r>
              <a:rPr lang="en-GB" altLang="ja-JP" dirty="0">
                <a:ea typeface="MS PGothic" charset="-128"/>
              </a:rPr>
              <a:t> Edward Dennis de </a:t>
            </a:r>
            <a:r>
              <a:rPr lang="en-GB" altLang="ja-JP" dirty="0" err="1">
                <a:ea typeface="MS PGothic" charset="-128"/>
              </a:rPr>
              <a:t>Vitre</a:t>
            </a:r>
            <a:r>
              <a:rPr lang="en-GB" altLang="ja-JP" dirty="0">
                <a:ea typeface="MS PGothic" charset="-128"/>
              </a:rPr>
              <a:t>. Dr de </a:t>
            </a:r>
            <a:r>
              <a:rPr lang="en-GB" altLang="ja-JP" dirty="0" err="1">
                <a:ea typeface="MS PGothic" charset="-128"/>
              </a:rPr>
              <a:t>Vitre</a:t>
            </a:r>
            <a:r>
              <a:rPr lang="en-GB" altLang="ja-JP" dirty="0">
                <a:ea typeface="MS PGothic" charset="-128"/>
              </a:rPr>
              <a:t> ensured that the hospital</a:t>
            </a:r>
            <a:r>
              <a:rPr lang="ja-JP" altLang="en-GB" dirty="0">
                <a:ea typeface="MS PGothic" charset="-128"/>
              </a:rPr>
              <a:t>’</a:t>
            </a:r>
            <a:r>
              <a:rPr lang="en-GB" altLang="ja-JP" dirty="0">
                <a:ea typeface="MS PGothic" charset="-128"/>
              </a:rPr>
              <a:t>s primary focus was on those young people with learning disabilities aged between six and 15 years who, ideally after seven years in the institution, would be able to leave and lead useful lives in the outside world. Taking patients from the seven English Northern Counties the institution was seen as a source of local and regional civic pride. Numbers grew and its large site, overshadowed by the imposing main building, had by 1909 become home to 662 patients. </a:t>
            </a:r>
          </a:p>
          <a:p>
            <a:pPr eaLnBrk="1" hangingPunct="1"/>
            <a:r>
              <a:rPr lang="en-GB" altLang="en-US" dirty="0">
                <a:ea typeface="MS PGothic" charset="-128"/>
              </a:rPr>
              <a:t> </a:t>
            </a:r>
          </a:p>
          <a:p>
            <a:pPr eaLnBrk="1" hangingPunct="1"/>
            <a:r>
              <a:rPr lang="en-GB" altLang="en-US" dirty="0">
                <a:ea typeface="MS PGothic" charset="-128"/>
              </a:rPr>
              <a:t>However, the early part of the twentieth century saw dramatic changes in the ethos of the Royal Albert, and in effect set the scene for the rest of its development until its closure in 1996. Pivotal to these changes was the impact of the 1913 Mental Deficiency Act, and with it the increasing influence of the state (via the Board of Control) in the affairs of the institution. In 1916 the Royal Albert</a:t>
            </a:r>
            <a:r>
              <a:rPr lang="ja-JP" altLang="en-GB" dirty="0">
                <a:ea typeface="MS PGothic" charset="-128"/>
              </a:rPr>
              <a:t>’</a:t>
            </a:r>
            <a:r>
              <a:rPr lang="en-GB" altLang="ja-JP" dirty="0">
                <a:ea typeface="MS PGothic" charset="-128"/>
              </a:rPr>
              <a:t>s authorities were told, in apparent opposition to their dominant policies at the time, that no more than 10% of its patients should be under 16 and receive training, and importantly that there would be no educational grants available for those aged over 16. In addition, and much to the consternation of the institution</a:t>
            </a:r>
            <a:r>
              <a:rPr lang="ja-JP" altLang="en-GB" dirty="0">
                <a:ea typeface="MS PGothic" charset="-128"/>
              </a:rPr>
              <a:t>’</a:t>
            </a:r>
            <a:r>
              <a:rPr lang="en-GB" altLang="ja-JP" dirty="0">
                <a:ea typeface="MS PGothic" charset="-128"/>
              </a:rPr>
              <a:t>s authorities, the Royal Albert was now under pressure to admit patients it had previously believed were </a:t>
            </a:r>
            <a:r>
              <a:rPr lang="ja-JP" altLang="en-GB" dirty="0">
                <a:ea typeface="MS PGothic" charset="-128"/>
              </a:rPr>
              <a:t>‘</a:t>
            </a:r>
            <a:r>
              <a:rPr lang="en-GB" altLang="ja-JP" dirty="0">
                <a:ea typeface="MS PGothic" charset="-128"/>
              </a:rPr>
              <a:t>helpless</a:t>
            </a:r>
            <a:r>
              <a:rPr lang="ja-JP" altLang="en-GB" dirty="0">
                <a:ea typeface="MS PGothic" charset="-128"/>
              </a:rPr>
              <a:t>’</a:t>
            </a:r>
            <a:r>
              <a:rPr lang="en-GB" altLang="ja-JP" dirty="0">
                <a:ea typeface="MS PGothic" charset="-128"/>
              </a:rPr>
              <a:t>. In 1923, for instance, the Central Committee of the hospital states in its report that it is pledged </a:t>
            </a:r>
            <a:r>
              <a:rPr lang="ja-JP" altLang="en-GB" dirty="0">
                <a:ea typeface="MS PGothic" charset="-128"/>
              </a:rPr>
              <a:t>‘</a:t>
            </a:r>
            <a:r>
              <a:rPr lang="en-GB" altLang="ja-JP" dirty="0">
                <a:ea typeface="MS PGothic" charset="-128"/>
              </a:rPr>
              <a:t>to proceed with the erection of a custodial block for low grade cases.</a:t>
            </a:r>
            <a:r>
              <a:rPr lang="ja-JP" altLang="en-GB" dirty="0">
                <a:ea typeface="MS PGothic" charset="-128"/>
              </a:rPr>
              <a:t>’</a:t>
            </a:r>
            <a:r>
              <a:rPr lang="en-GB" altLang="ja-JP" dirty="0">
                <a:ea typeface="MS PGothic" charset="-128"/>
              </a:rPr>
              <a:t> However there was now increasing acceptance by the institution</a:t>
            </a:r>
            <a:r>
              <a:rPr lang="ja-JP" altLang="en-GB" dirty="0">
                <a:ea typeface="MS PGothic" charset="-128"/>
              </a:rPr>
              <a:t>’</a:t>
            </a:r>
            <a:r>
              <a:rPr lang="en-GB" altLang="ja-JP" dirty="0">
                <a:ea typeface="MS PGothic" charset="-128"/>
              </a:rPr>
              <a:t>s Medical Superintendent – in line with the eugenicist spirit of the 1913 Act – that life long segregation in institutions was the most appropriate way to respond to the needs of people with learning disabilities.</a:t>
            </a:r>
          </a:p>
          <a:p>
            <a:pPr eaLnBrk="1" hangingPunct="1"/>
            <a:r>
              <a:rPr lang="en-GB" altLang="en-US" dirty="0">
                <a:ea typeface="MS PGothic" charset="-128"/>
              </a:rPr>
              <a:t> </a:t>
            </a:r>
          </a:p>
          <a:p>
            <a:pPr eaLnBrk="1" hangingPunct="1"/>
            <a:r>
              <a:rPr lang="en-GB" altLang="en-US" dirty="0">
                <a:ea typeface="MS PGothic" charset="-128"/>
              </a:rPr>
              <a:t>By 1948, when the institution lost its voluntary status becoming part of the new NHS and renamed the Royal Albert Hospital, it had changed considerably from its early days as a voluntary institution. (Although it is worth pointing out that even in the 1940s there was still pride expressed by the Medical Superintendent in those patients who had left and were earning good wages). Of the 662 patients in 1909 85% were under 15 and 504 of its total number had been there less than 10 years. This is in stark contrast to 1948 when of its 886 patients 45% were aged over 35 with only 12% being under 15; furthermore most of those living there could be classified as long stay patients. While the earlier asylum had been designed to prepare young people for the wider world, now its primary purpose was to segregate individuals of all ages from that same environment. In line with these developments the numbers continued to rise, so much so that during the 1960s and 70s the hospital experienced serious overcrowding with the patient population exceeding 1,000.</a:t>
            </a:r>
          </a:p>
          <a:p>
            <a:pPr eaLnBrk="1" hangingPunct="1"/>
            <a:r>
              <a:rPr lang="en-GB" altLang="en-US" dirty="0">
                <a:ea typeface="MS PGothic" charset="-128"/>
              </a:rPr>
              <a:t> </a:t>
            </a:r>
          </a:p>
          <a:p>
            <a:pPr eaLnBrk="1" hangingPunct="1"/>
            <a:r>
              <a:rPr lang="en-GB" altLang="en-US" dirty="0">
                <a:ea typeface="MS PGothic" charset="-128"/>
              </a:rPr>
              <a:t>This brief background however does not do justice to what life was actually like for patients during some of these times. During the late 1980s, in reminiscence groups based at the local Adult Education College and elsewhere, those who had experienced life as residents shared some of their memories. Their personal hospital histories went back to the Edwardian era and covered a range of topics and themes including: the daily routines, the work that patients had to do (domestic, farm, workshops, laundry), stories of resistance and - much to the surprise of those privileged enough to work in these groups – the songs and rhymes of resistance. Unfortunately many of those who were present in those groups have since died, and so gathering more information on the exact context of these particular expressions of resistance has proved difficult. Nonetheless they still provide an illuminating perspective on the Royal Albert residential experience. </a:t>
            </a:r>
          </a:p>
        </p:txBody>
      </p:sp>
    </p:spTree>
    <p:extLst>
      <p:ext uri="{BB962C8B-B14F-4D97-AF65-F5344CB8AC3E}">
        <p14:creationId xmlns:p14="http://schemas.microsoft.com/office/powerpoint/2010/main" val="167416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57D11FE1-586D-3A4B-8988-B84623C0CD60}" type="slidenum">
              <a:rPr kumimoji="0" lang="en-GB" altLang="en-US">
                <a:latin typeface="Times New Roman" charset="0"/>
              </a:rPr>
              <a:pPr>
                <a:spcBef>
                  <a:spcPct val="0"/>
                </a:spcBef>
              </a:pPr>
              <a:t>3</a:t>
            </a:fld>
            <a:endParaRPr kumimoji="0" lang="en-GB" altLang="en-US">
              <a:latin typeface="Times New Roman" charset="0"/>
            </a:endParaRPr>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MS PGothic" charset="-128"/>
            </a:endParaRPr>
          </a:p>
        </p:txBody>
      </p:sp>
    </p:spTree>
    <p:extLst>
      <p:ext uri="{BB962C8B-B14F-4D97-AF65-F5344CB8AC3E}">
        <p14:creationId xmlns:p14="http://schemas.microsoft.com/office/powerpoint/2010/main" val="134215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610546BE-AB2C-FE43-89D0-DB9635C4EFF4}" type="slidenum">
              <a:rPr kumimoji="0" lang="en-GB" altLang="en-US">
                <a:latin typeface="Times New Roman" charset="0"/>
              </a:rPr>
              <a:pPr>
                <a:spcBef>
                  <a:spcPct val="0"/>
                </a:spcBef>
              </a:pPr>
              <a:t>4</a:t>
            </a:fld>
            <a:endParaRPr kumimoji="0" lang="en-GB" altLang="en-US">
              <a:latin typeface="Times New Roman"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50823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C24CF3EA-2B1F-7B41-9BB6-1E5570F15D22}" type="slidenum">
              <a:rPr kumimoji="0" lang="en-GB" altLang="en-US">
                <a:latin typeface="Times New Roman" charset="0"/>
              </a:rPr>
              <a:pPr>
                <a:spcBef>
                  <a:spcPct val="0"/>
                </a:spcBef>
              </a:pPr>
              <a:t>5</a:t>
            </a:fld>
            <a:endParaRPr kumimoji="0" lang="en-GB" altLang="en-US">
              <a:latin typeface="Times New Roman"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MS PGothic" charset="-128"/>
            </a:endParaRPr>
          </a:p>
        </p:txBody>
      </p:sp>
    </p:spTree>
    <p:extLst>
      <p:ext uri="{BB962C8B-B14F-4D97-AF65-F5344CB8AC3E}">
        <p14:creationId xmlns:p14="http://schemas.microsoft.com/office/powerpoint/2010/main" val="138570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0782E455-90E3-F641-9FE3-36B746E5E36F}" type="slidenum">
              <a:rPr kumimoji="0" lang="en-GB" altLang="en-US">
                <a:latin typeface="Times New Roman" charset="0"/>
              </a:rPr>
              <a:pPr>
                <a:spcBef>
                  <a:spcPct val="0"/>
                </a:spcBef>
              </a:pPr>
              <a:t>6</a:t>
            </a:fld>
            <a:endParaRPr kumimoji="0" lang="en-GB" altLang="en-US">
              <a:latin typeface="Times New Roman"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MS PGothic" charset="-128"/>
            </a:endParaRPr>
          </a:p>
        </p:txBody>
      </p:sp>
    </p:spTree>
    <p:extLst>
      <p:ext uri="{BB962C8B-B14F-4D97-AF65-F5344CB8AC3E}">
        <p14:creationId xmlns:p14="http://schemas.microsoft.com/office/powerpoint/2010/main" val="3774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ACD6CD26-51F7-E24D-B75B-EA0C07DE240F}" type="slidenum">
              <a:rPr kumimoji="0" lang="en-GB" altLang="en-US">
                <a:latin typeface="Times New Roman" charset="0"/>
              </a:rPr>
              <a:pPr>
                <a:spcBef>
                  <a:spcPct val="0"/>
                </a:spcBef>
              </a:pPr>
              <a:t>7</a:t>
            </a:fld>
            <a:endParaRPr kumimoji="0" lang="en-GB" altLang="en-US">
              <a:latin typeface="Times New Roman"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MS PGothic" charset="-128"/>
            </a:endParaRPr>
          </a:p>
        </p:txBody>
      </p:sp>
    </p:spTree>
    <p:extLst>
      <p:ext uri="{BB962C8B-B14F-4D97-AF65-F5344CB8AC3E}">
        <p14:creationId xmlns:p14="http://schemas.microsoft.com/office/powerpoint/2010/main" val="93828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64EA7A9A-19E1-2644-8C3E-E959092B948B}" type="slidenum">
              <a:rPr kumimoji="0" lang="en-GB" altLang="en-US">
                <a:latin typeface="Times New Roman" charset="0"/>
              </a:rPr>
              <a:pPr>
                <a:spcBef>
                  <a:spcPct val="0"/>
                </a:spcBef>
              </a:pPr>
              <a:t>8</a:t>
            </a:fld>
            <a:endParaRPr kumimoji="0" lang="en-GB" altLang="en-US">
              <a:latin typeface="Times New Roman"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ea typeface="MS PGothic" charset="-128"/>
            </a:endParaRPr>
          </a:p>
          <a:p>
            <a:pPr eaLnBrk="1" hangingPunct="1"/>
            <a:endParaRPr lang="en-GB" altLang="en-US">
              <a:ea typeface="MS PGothic" charset="-128"/>
            </a:endParaRPr>
          </a:p>
        </p:txBody>
      </p:sp>
    </p:spTree>
    <p:extLst>
      <p:ext uri="{BB962C8B-B14F-4D97-AF65-F5344CB8AC3E}">
        <p14:creationId xmlns:p14="http://schemas.microsoft.com/office/powerpoint/2010/main" val="83599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MS PGothic" charset="-128"/>
              </a:defRPr>
            </a:lvl1pPr>
            <a:lvl2pPr marL="742950" indent="-285750">
              <a:spcBef>
                <a:spcPct val="30000"/>
              </a:spcBef>
              <a:defRPr kumimoji="1" sz="1200">
                <a:solidFill>
                  <a:schemeClr val="tx1"/>
                </a:solidFill>
                <a:latin typeface="Arial" charset="0"/>
                <a:ea typeface="MS PGothic" charset="-128"/>
              </a:defRPr>
            </a:lvl2pPr>
            <a:lvl3pPr marL="1143000" indent="-228600">
              <a:spcBef>
                <a:spcPct val="30000"/>
              </a:spcBef>
              <a:defRPr kumimoji="1" sz="1200">
                <a:solidFill>
                  <a:schemeClr val="tx1"/>
                </a:solidFill>
                <a:latin typeface="Arial" charset="0"/>
                <a:ea typeface="MS PGothic" charset="-128"/>
              </a:defRPr>
            </a:lvl3pPr>
            <a:lvl4pPr marL="1600200" indent="-228600">
              <a:spcBef>
                <a:spcPct val="30000"/>
              </a:spcBef>
              <a:defRPr kumimoji="1" sz="1200">
                <a:solidFill>
                  <a:schemeClr val="tx1"/>
                </a:solidFill>
                <a:latin typeface="Arial" charset="0"/>
                <a:ea typeface="MS PGothic" charset="-128"/>
              </a:defRPr>
            </a:lvl4pPr>
            <a:lvl5pPr marL="2057400" indent="-228600">
              <a:spcBef>
                <a:spcPct val="30000"/>
              </a:spcBef>
              <a:defRPr kumimoji="1" sz="1200">
                <a:solidFill>
                  <a:schemeClr val="tx1"/>
                </a:solidFill>
                <a:latin typeface="Arial" charset="0"/>
                <a:ea typeface="MS PGothic" charset="-128"/>
              </a:defRPr>
            </a:lvl5pPr>
            <a:lvl6pPr marL="2514600" indent="-228600" eaLnBrk="0" fontAlgn="base" hangingPunct="0">
              <a:spcBef>
                <a:spcPct val="30000"/>
              </a:spcBef>
              <a:spcAft>
                <a:spcPct val="0"/>
              </a:spcAft>
              <a:defRPr kumimoji="1" sz="1200">
                <a:solidFill>
                  <a:schemeClr val="tx1"/>
                </a:solidFill>
                <a:latin typeface="Arial" charset="0"/>
                <a:ea typeface="MS PGothic" charset="-128"/>
              </a:defRPr>
            </a:lvl6pPr>
            <a:lvl7pPr marL="2971800" indent="-228600" eaLnBrk="0" fontAlgn="base" hangingPunct="0">
              <a:spcBef>
                <a:spcPct val="30000"/>
              </a:spcBef>
              <a:spcAft>
                <a:spcPct val="0"/>
              </a:spcAft>
              <a:defRPr kumimoji="1" sz="1200">
                <a:solidFill>
                  <a:schemeClr val="tx1"/>
                </a:solidFill>
                <a:latin typeface="Arial" charset="0"/>
                <a:ea typeface="MS PGothic" charset="-128"/>
              </a:defRPr>
            </a:lvl7pPr>
            <a:lvl8pPr marL="3429000" indent="-228600" eaLnBrk="0" fontAlgn="base" hangingPunct="0">
              <a:spcBef>
                <a:spcPct val="30000"/>
              </a:spcBef>
              <a:spcAft>
                <a:spcPct val="0"/>
              </a:spcAft>
              <a:defRPr kumimoji="1" sz="1200">
                <a:solidFill>
                  <a:schemeClr val="tx1"/>
                </a:solidFill>
                <a:latin typeface="Arial" charset="0"/>
                <a:ea typeface="MS PGothic" charset="-128"/>
              </a:defRPr>
            </a:lvl8pPr>
            <a:lvl9pPr marL="3886200" indent="-228600" eaLnBrk="0" fontAlgn="base" hangingPunct="0">
              <a:spcBef>
                <a:spcPct val="30000"/>
              </a:spcBef>
              <a:spcAft>
                <a:spcPct val="0"/>
              </a:spcAft>
              <a:defRPr kumimoji="1" sz="1200">
                <a:solidFill>
                  <a:schemeClr val="tx1"/>
                </a:solidFill>
                <a:latin typeface="Arial" charset="0"/>
                <a:ea typeface="MS PGothic" charset="-128"/>
              </a:defRPr>
            </a:lvl9pPr>
          </a:lstStyle>
          <a:p>
            <a:pPr>
              <a:spcBef>
                <a:spcPct val="0"/>
              </a:spcBef>
            </a:pPr>
            <a:fld id="{D6B94BA8-198D-C441-9DFC-6F3C9FF5348E}" type="slidenum">
              <a:rPr kumimoji="0" lang="en-GB" altLang="en-US">
                <a:latin typeface="Times New Roman" charset="0"/>
              </a:rPr>
              <a:pPr>
                <a:spcBef>
                  <a:spcPct val="0"/>
                </a:spcBef>
              </a:pPr>
              <a:t>9</a:t>
            </a:fld>
            <a:endParaRPr kumimoji="0" lang="en-GB" altLang="en-US">
              <a:latin typeface="Times New Roman"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MS PGothic" charset="-128"/>
            </a:endParaRPr>
          </a:p>
        </p:txBody>
      </p:sp>
    </p:spTree>
    <p:extLst>
      <p:ext uri="{BB962C8B-B14F-4D97-AF65-F5344CB8AC3E}">
        <p14:creationId xmlns:p14="http://schemas.microsoft.com/office/powerpoint/2010/main" val="174863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en-US" altLang="en-US" sz="2400" smtClean="0"/>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en-US" altLang="en-US" sz="2400" smtClean="0"/>
          </a:p>
        </p:txBody>
      </p:sp>
      <p:grpSp>
        <p:nvGrpSpPr>
          <p:cNvPr id="6" name="Group 18"/>
          <p:cNvGrpSpPr>
            <a:grpSpLocks/>
          </p:cNvGrpSpPr>
          <p:nvPr/>
        </p:nvGrpSpPr>
        <p:grpSpPr bwMode="auto">
          <a:xfrm>
            <a:off x="3632200" y="4889500"/>
            <a:ext cx="4876800" cy="319088"/>
            <a:chOff x="2288" y="3080"/>
            <a:chExt cx="3072" cy="201"/>
          </a:xfrm>
        </p:grpSpPr>
        <p:sp>
          <p:nvSpPr>
            <p:cNvPr id="7" name="AutoShape 12"/>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mtClean="0"/>
            </a:p>
          </p:txBody>
        </p:sp>
        <p:sp>
          <p:nvSpPr>
            <p:cNvPr id="8" name="AutoShape 13"/>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mtClean="0"/>
            </a:p>
          </p:txBody>
        </p:sp>
      </p:grpSp>
      <p:sp>
        <p:nvSpPr>
          <p:cNvPr id="8197" name="Rectangle 5"/>
          <p:cNvSpPr>
            <a:spLocks noGrp="1" noChangeArrowheads="1"/>
          </p:cNvSpPr>
          <p:nvPr>
            <p:ph type="subTitle" idx="1"/>
          </p:nvPr>
        </p:nvSpPr>
        <p:spPr>
          <a:xfrm>
            <a:off x="4673600" y="2927350"/>
            <a:ext cx="3657600" cy="1822450"/>
          </a:xfrm>
        </p:spPr>
        <p:txBody>
          <a:bodyPr anchor="b"/>
          <a:lstStyle>
            <a:lvl1pPr marL="0" indent="0">
              <a:buFont typeface="Wingdings" charset="0"/>
              <a:buNone/>
              <a:defRPr>
                <a:solidFill>
                  <a:schemeClr val="tx2"/>
                </a:solidFill>
              </a:defRPr>
            </a:lvl1pPr>
          </a:lstStyle>
          <a:p>
            <a:pPr lvl="0"/>
            <a:r>
              <a:rPr lang="en-GB" noProof="0" smtClean="0"/>
              <a:t>Click to edit Master subtitle style</a:t>
            </a:r>
          </a:p>
        </p:txBody>
      </p:sp>
      <p:sp>
        <p:nvSpPr>
          <p:cNvPr id="8211" name="Rectangle 19"/>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en-GB" noProof="0" smtClean="0"/>
              <a:t>Click to edit Master title style</a:t>
            </a:r>
          </a:p>
        </p:txBody>
      </p:sp>
      <p:sp>
        <p:nvSpPr>
          <p:cNvPr id="9"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endParaRPr lang="en-GB"/>
          </a:p>
        </p:txBody>
      </p:sp>
      <p:sp>
        <p:nvSpPr>
          <p:cNvPr id="10"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GB"/>
          </a:p>
        </p:txBody>
      </p:sp>
      <p:sp>
        <p:nvSpPr>
          <p:cNvPr id="11" name="Rectangle 17"/>
          <p:cNvSpPr>
            <a:spLocks noGrp="1" noChangeArrowheads="1"/>
          </p:cNvSpPr>
          <p:nvPr>
            <p:ph type="sldNum" sz="quarter" idx="12"/>
          </p:nvPr>
        </p:nvSpPr>
        <p:spPr>
          <a:xfrm>
            <a:off x="9525" y="6359525"/>
            <a:ext cx="587375" cy="488950"/>
          </a:xfrm>
        </p:spPr>
        <p:txBody>
          <a:bodyPr anchorCtr="0"/>
          <a:lstStyle>
            <a:lvl1pPr>
              <a:defRPr/>
            </a:lvl1pPr>
          </a:lstStyle>
          <a:p>
            <a:pPr>
              <a:defRPr/>
            </a:pPr>
            <a:fld id="{CDFE3B89-5085-CA48-82B6-58629424A446}" type="slidenum">
              <a:rPr lang="en-GB" altLang="en-US"/>
              <a:pPr>
                <a:defRPr/>
              </a:pPr>
              <a:t>‹#›</a:t>
            </a:fld>
            <a:endParaRPr lang="en-GB" altLang="en-US"/>
          </a:p>
        </p:txBody>
      </p:sp>
    </p:spTree>
    <p:extLst>
      <p:ext uri="{BB962C8B-B14F-4D97-AF65-F5344CB8AC3E}">
        <p14:creationId xmlns:p14="http://schemas.microsoft.com/office/powerpoint/2010/main" val="141684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GB"/>
          </a:p>
        </p:txBody>
      </p:sp>
      <p:sp>
        <p:nvSpPr>
          <p:cNvPr id="5" name="Rectangle 14"/>
          <p:cNvSpPr>
            <a:spLocks noGrp="1" noChangeArrowheads="1"/>
          </p:cNvSpPr>
          <p:nvPr>
            <p:ph type="ftr" sz="quarter" idx="11"/>
          </p:nvPr>
        </p:nvSpPr>
        <p:spPr>
          <a:ln/>
        </p:spPr>
        <p:txBody>
          <a:bodyPr/>
          <a:lstStyle>
            <a:lvl1pPr>
              <a:defRPr/>
            </a:lvl1pPr>
          </a:lstStyle>
          <a:p>
            <a:pPr>
              <a:defRPr/>
            </a:pPr>
            <a:endParaRPr lang="en-GB"/>
          </a:p>
        </p:txBody>
      </p:sp>
      <p:sp>
        <p:nvSpPr>
          <p:cNvPr id="6" name="Rectangle 15"/>
          <p:cNvSpPr>
            <a:spLocks noGrp="1" noChangeArrowheads="1"/>
          </p:cNvSpPr>
          <p:nvPr>
            <p:ph type="sldNum" sz="quarter" idx="12"/>
          </p:nvPr>
        </p:nvSpPr>
        <p:spPr>
          <a:ln/>
        </p:spPr>
        <p:txBody>
          <a:bodyPr/>
          <a:lstStyle>
            <a:lvl1pPr>
              <a:defRPr/>
            </a:lvl1pPr>
          </a:lstStyle>
          <a:p>
            <a:pPr>
              <a:defRPr/>
            </a:pPr>
            <a:fld id="{25B26780-4B16-6E48-85D9-82F317430BE4}" type="slidenum">
              <a:rPr lang="en-GB" altLang="en-US"/>
              <a:pPr>
                <a:defRPr/>
              </a:pPr>
              <a:t>‹#›</a:t>
            </a:fld>
            <a:endParaRPr lang="en-GB" altLang="en-US"/>
          </a:p>
        </p:txBody>
      </p:sp>
    </p:spTree>
    <p:extLst>
      <p:ext uri="{BB962C8B-B14F-4D97-AF65-F5344CB8AC3E}">
        <p14:creationId xmlns:p14="http://schemas.microsoft.com/office/powerpoint/2010/main" val="8243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GB"/>
          </a:p>
        </p:txBody>
      </p:sp>
      <p:sp>
        <p:nvSpPr>
          <p:cNvPr id="5" name="Rectangle 14"/>
          <p:cNvSpPr>
            <a:spLocks noGrp="1" noChangeArrowheads="1"/>
          </p:cNvSpPr>
          <p:nvPr>
            <p:ph type="ftr" sz="quarter" idx="11"/>
          </p:nvPr>
        </p:nvSpPr>
        <p:spPr>
          <a:ln/>
        </p:spPr>
        <p:txBody>
          <a:bodyPr/>
          <a:lstStyle>
            <a:lvl1pPr>
              <a:defRPr/>
            </a:lvl1pPr>
          </a:lstStyle>
          <a:p>
            <a:pPr>
              <a:defRPr/>
            </a:pPr>
            <a:endParaRPr lang="en-GB"/>
          </a:p>
        </p:txBody>
      </p:sp>
      <p:sp>
        <p:nvSpPr>
          <p:cNvPr id="6" name="Rectangle 15"/>
          <p:cNvSpPr>
            <a:spLocks noGrp="1" noChangeArrowheads="1"/>
          </p:cNvSpPr>
          <p:nvPr>
            <p:ph type="sldNum" sz="quarter" idx="12"/>
          </p:nvPr>
        </p:nvSpPr>
        <p:spPr>
          <a:ln/>
        </p:spPr>
        <p:txBody>
          <a:bodyPr/>
          <a:lstStyle>
            <a:lvl1pPr>
              <a:defRPr/>
            </a:lvl1pPr>
          </a:lstStyle>
          <a:p>
            <a:pPr>
              <a:defRPr/>
            </a:pPr>
            <a:fld id="{3E2F9401-30A3-4B41-AD36-20A6ECD2F07E}" type="slidenum">
              <a:rPr lang="en-GB" altLang="en-US"/>
              <a:pPr>
                <a:defRPr/>
              </a:pPr>
              <a:t>‹#›</a:t>
            </a:fld>
            <a:endParaRPr lang="en-GB" altLang="en-US"/>
          </a:p>
        </p:txBody>
      </p:sp>
    </p:spTree>
    <p:extLst>
      <p:ext uri="{BB962C8B-B14F-4D97-AF65-F5344CB8AC3E}">
        <p14:creationId xmlns:p14="http://schemas.microsoft.com/office/powerpoint/2010/main" val="33037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GB"/>
          </a:p>
        </p:txBody>
      </p:sp>
      <p:sp>
        <p:nvSpPr>
          <p:cNvPr id="5" name="Rectangle 14"/>
          <p:cNvSpPr>
            <a:spLocks noGrp="1" noChangeArrowheads="1"/>
          </p:cNvSpPr>
          <p:nvPr>
            <p:ph type="ftr" sz="quarter" idx="11"/>
          </p:nvPr>
        </p:nvSpPr>
        <p:spPr>
          <a:ln/>
        </p:spPr>
        <p:txBody>
          <a:bodyPr/>
          <a:lstStyle>
            <a:lvl1pPr>
              <a:defRPr/>
            </a:lvl1pPr>
          </a:lstStyle>
          <a:p>
            <a:pPr>
              <a:defRPr/>
            </a:pPr>
            <a:endParaRPr lang="en-GB"/>
          </a:p>
        </p:txBody>
      </p:sp>
      <p:sp>
        <p:nvSpPr>
          <p:cNvPr id="6" name="Rectangle 15"/>
          <p:cNvSpPr>
            <a:spLocks noGrp="1" noChangeArrowheads="1"/>
          </p:cNvSpPr>
          <p:nvPr>
            <p:ph type="sldNum" sz="quarter" idx="12"/>
          </p:nvPr>
        </p:nvSpPr>
        <p:spPr>
          <a:ln/>
        </p:spPr>
        <p:txBody>
          <a:bodyPr/>
          <a:lstStyle>
            <a:lvl1pPr>
              <a:defRPr/>
            </a:lvl1pPr>
          </a:lstStyle>
          <a:p>
            <a:pPr>
              <a:defRPr/>
            </a:pPr>
            <a:fld id="{D92D6DA9-9A5A-D445-A5D5-CF60894A3E0F}" type="slidenum">
              <a:rPr lang="en-GB" altLang="en-US"/>
              <a:pPr>
                <a:defRPr/>
              </a:pPr>
              <a:t>‹#›</a:t>
            </a:fld>
            <a:endParaRPr lang="en-GB" altLang="en-US"/>
          </a:p>
        </p:txBody>
      </p:sp>
    </p:spTree>
    <p:extLst>
      <p:ext uri="{BB962C8B-B14F-4D97-AF65-F5344CB8AC3E}">
        <p14:creationId xmlns:p14="http://schemas.microsoft.com/office/powerpoint/2010/main" val="52794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GB"/>
          </a:p>
        </p:txBody>
      </p:sp>
      <p:sp>
        <p:nvSpPr>
          <p:cNvPr id="5" name="Rectangle 14"/>
          <p:cNvSpPr>
            <a:spLocks noGrp="1" noChangeArrowheads="1"/>
          </p:cNvSpPr>
          <p:nvPr>
            <p:ph type="ftr" sz="quarter" idx="11"/>
          </p:nvPr>
        </p:nvSpPr>
        <p:spPr>
          <a:ln/>
        </p:spPr>
        <p:txBody>
          <a:bodyPr/>
          <a:lstStyle>
            <a:lvl1pPr>
              <a:defRPr/>
            </a:lvl1pPr>
          </a:lstStyle>
          <a:p>
            <a:pPr>
              <a:defRPr/>
            </a:pPr>
            <a:endParaRPr lang="en-GB"/>
          </a:p>
        </p:txBody>
      </p:sp>
      <p:sp>
        <p:nvSpPr>
          <p:cNvPr id="6" name="Rectangle 15"/>
          <p:cNvSpPr>
            <a:spLocks noGrp="1" noChangeArrowheads="1"/>
          </p:cNvSpPr>
          <p:nvPr>
            <p:ph type="sldNum" sz="quarter" idx="12"/>
          </p:nvPr>
        </p:nvSpPr>
        <p:spPr>
          <a:ln/>
        </p:spPr>
        <p:txBody>
          <a:bodyPr/>
          <a:lstStyle>
            <a:lvl1pPr>
              <a:defRPr/>
            </a:lvl1pPr>
          </a:lstStyle>
          <a:p>
            <a:pPr>
              <a:defRPr/>
            </a:pPr>
            <a:fld id="{80FF741A-1CDB-654D-A498-E9739196C7B7}" type="slidenum">
              <a:rPr lang="en-GB" altLang="en-US"/>
              <a:pPr>
                <a:defRPr/>
              </a:pPr>
              <a:t>‹#›</a:t>
            </a:fld>
            <a:endParaRPr lang="en-GB" altLang="en-US"/>
          </a:p>
        </p:txBody>
      </p:sp>
    </p:spTree>
    <p:extLst>
      <p:ext uri="{BB962C8B-B14F-4D97-AF65-F5344CB8AC3E}">
        <p14:creationId xmlns:p14="http://schemas.microsoft.com/office/powerpoint/2010/main" val="188097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GB"/>
          </a:p>
        </p:txBody>
      </p:sp>
      <p:sp>
        <p:nvSpPr>
          <p:cNvPr id="6" name="Rectangle 14"/>
          <p:cNvSpPr>
            <a:spLocks noGrp="1" noChangeArrowheads="1"/>
          </p:cNvSpPr>
          <p:nvPr>
            <p:ph type="ftr" sz="quarter" idx="11"/>
          </p:nvPr>
        </p:nvSpPr>
        <p:spPr>
          <a:ln/>
        </p:spPr>
        <p:txBody>
          <a:bodyPr/>
          <a:lstStyle>
            <a:lvl1pPr>
              <a:defRPr/>
            </a:lvl1pPr>
          </a:lstStyle>
          <a:p>
            <a:pPr>
              <a:defRPr/>
            </a:pPr>
            <a:endParaRPr lang="en-GB"/>
          </a:p>
        </p:txBody>
      </p:sp>
      <p:sp>
        <p:nvSpPr>
          <p:cNvPr id="7" name="Rectangle 15"/>
          <p:cNvSpPr>
            <a:spLocks noGrp="1" noChangeArrowheads="1"/>
          </p:cNvSpPr>
          <p:nvPr>
            <p:ph type="sldNum" sz="quarter" idx="12"/>
          </p:nvPr>
        </p:nvSpPr>
        <p:spPr>
          <a:ln/>
        </p:spPr>
        <p:txBody>
          <a:bodyPr/>
          <a:lstStyle>
            <a:lvl1pPr>
              <a:defRPr/>
            </a:lvl1pPr>
          </a:lstStyle>
          <a:p>
            <a:pPr>
              <a:defRPr/>
            </a:pPr>
            <a:fld id="{1912352C-B3D2-3847-B050-38E3281DA60A}" type="slidenum">
              <a:rPr lang="en-GB" altLang="en-US"/>
              <a:pPr>
                <a:defRPr/>
              </a:pPr>
              <a:t>‹#›</a:t>
            </a:fld>
            <a:endParaRPr lang="en-GB" altLang="en-US"/>
          </a:p>
        </p:txBody>
      </p:sp>
    </p:spTree>
    <p:extLst>
      <p:ext uri="{BB962C8B-B14F-4D97-AF65-F5344CB8AC3E}">
        <p14:creationId xmlns:p14="http://schemas.microsoft.com/office/powerpoint/2010/main" val="37577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GB"/>
          </a:p>
        </p:txBody>
      </p:sp>
      <p:sp>
        <p:nvSpPr>
          <p:cNvPr id="8" name="Rectangle 14"/>
          <p:cNvSpPr>
            <a:spLocks noGrp="1" noChangeArrowheads="1"/>
          </p:cNvSpPr>
          <p:nvPr>
            <p:ph type="ftr" sz="quarter" idx="11"/>
          </p:nvPr>
        </p:nvSpPr>
        <p:spPr>
          <a:ln/>
        </p:spPr>
        <p:txBody>
          <a:bodyPr/>
          <a:lstStyle>
            <a:lvl1pPr>
              <a:defRPr/>
            </a:lvl1pPr>
          </a:lstStyle>
          <a:p>
            <a:pPr>
              <a:defRPr/>
            </a:pPr>
            <a:endParaRPr lang="en-GB"/>
          </a:p>
        </p:txBody>
      </p:sp>
      <p:sp>
        <p:nvSpPr>
          <p:cNvPr id="9" name="Rectangle 15"/>
          <p:cNvSpPr>
            <a:spLocks noGrp="1" noChangeArrowheads="1"/>
          </p:cNvSpPr>
          <p:nvPr>
            <p:ph type="sldNum" sz="quarter" idx="12"/>
          </p:nvPr>
        </p:nvSpPr>
        <p:spPr>
          <a:ln/>
        </p:spPr>
        <p:txBody>
          <a:bodyPr/>
          <a:lstStyle>
            <a:lvl1pPr>
              <a:defRPr/>
            </a:lvl1pPr>
          </a:lstStyle>
          <a:p>
            <a:pPr>
              <a:defRPr/>
            </a:pPr>
            <a:fld id="{6125E3E9-58B4-524F-A44A-AD2F9C7AF225}" type="slidenum">
              <a:rPr lang="en-GB" altLang="en-US"/>
              <a:pPr>
                <a:defRPr/>
              </a:pPr>
              <a:t>‹#›</a:t>
            </a:fld>
            <a:endParaRPr lang="en-GB" altLang="en-US"/>
          </a:p>
        </p:txBody>
      </p:sp>
    </p:spTree>
    <p:extLst>
      <p:ext uri="{BB962C8B-B14F-4D97-AF65-F5344CB8AC3E}">
        <p14:creationId xmlns:p14="http://schemas.microsoft.com/office/powerpoint/2010/main" val="19768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GB"/>
          </a:p>
        </p:txBody>
      </p:sp>
      <p:sp>
        <p:nvSpPr>
          <p:cNvPr id="4" name="Rectangle 14"/>
          <p:cNvSpPr>
            <a:spLocks noGrp="1" noChangeArrowheads="1"/>
          </p:cNvSpPr>
          <p:nvPr>
            <p:ph type="ftr" sz="quarter" idx="11"/>
          </p:nvPr>
        </p:nvSpPr>
        <p:spPr>
          <a:ln/>
        </p:spPr>
        <p:txBody>
          <a:bodyPr/>
          <a:lstStyle>
            <a:lvl1pPr>
              <a:defRPr/>
            </a:lvl1pPr>
          </a:lstStyle>
          <a:p>
            <a:pPr>
              <a:defRPr/>
            </a:pPr>
            <a:endParaRPr lang="en-GB"/>
          </a:p>
        </p:txBody>
      </p:sp>
      <p:sp>
        <p:nvSpPr>
          <p:cNvPr id="5" name="Rectangle 15"/>
          <p:cNvSpPr>
            <a:spLocks noGrp="1" noChangeArrowheads="1"/>
          </p:cNvSpPr>
          <p:nvPr>
            <p:ph type="sldNum" sz="quarter" idx="12"/>
          </p:nvPr>
        </p:nvSpPr>
        <p:spPr>
          <a:ln/>
        </p:spPr>
        <p:txBody>
          <a:bodyPr/>
          <a:lstStyle>
            <a:lvl1pPr>
              <a:defRPr/>
            </a:lvl1pPr>
          </a:lstStyle>
          <a:p>
            <a:pPr>
              <a:defRPr/>
            </a:pPr>
            <a:fld id="{E4C206AC-7B6C-D743-B613-5B0A86ECD7E2}" type="slidenum">
              <a:rPr lang="en-GB" altLang="en-US"/>
              <a:pPr>
                <a:defRPr/>
              </a:pPr>
              <a:t>‹#›</a:t>
            </a:fld>
            <a:endParaRPr lang="en-GB" altLang="en-US"/>
          </a:p>
        </p:txBody>
      </p:sp>
    </p:spTree>
    <p:extLst>
      <p:ext uri="{BB962C8B-B14F-4D97-AF65-F5344CB8AC3E}">
        <p14:creationId xmlns:p14="http://schemas.microsoft.com/office/powerpoint/2010/main" val="155788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GB"/>
          </a:p>
        </p:txBody>
      </p:sp>
      <p:sp>
        <p:nvSpPr>
          <p:cNvPr id="3" name="Rectangle 14"/>
          <p:cNvSpPr>
            <a:spLocks noGrp="1" noChangeArrowheads="1"/>
          </p:cNvSpPr>
          <p:nvPr>
            <p:ph type="ftr" sz="quarter" idx="11"/>
          </p:nvPr>
        </p:nvSpPr>
        <p:spPr>
          <a:ln/>
        </p:spPr>
        <p:txBody>
          <a:bodyPr/>
          <a:lstStyle>
            <a:lvl1pPr>
              <a:defRPr/>
            </a:lvl1pPr>
          </a:lstStyle>
          <a:p>
            <a:pPr>
              <a:defRPr/>
            </a:pPr>
            <a:endParaRPr lang="en-GB"/>
          </a:p>
        </p:txBody>
      </p:sp>
      <p:sp>
        <p:nvSpPr>
          <p:cNvPr id="4" name="Rectangle 15"/>
          <p:cNvSpPr>
            <a:spLocks noGrp="1" noChangeArrowheads="1"/>
          </p:cNvSpPr>
          <p:nvPr>
            <p:ph type="sldNum" sz="quarter" idx="12"/>
          </p:nvPr>
        </p:nvSpPr>
        <p:spPr>
          <a:ln/>
        </p:spPr>
        <p:txBody>
          <a:bodyPr/>
          <a:lstStyle>
            <a:lvl1pPr>
              <a:defRPr/>
            </a:lvl1pPr>
          </a:lstStyle>
          <a:p>
            <a:pPr>
              <a:defRPr/>
            </a:pPr>
            <a:fld id="{5DF141BB-22CB-E846-892E-6D599E0C551D}" type="slidenum">
              <a:rPr lang="en-GB" altLang="en-US"/>
              <a:pPr>
                <a:defRPr/>
              </a:pPr>
              <a:t>‹#›</a:t>
            </a:fld>
            <a:endParaRPr lang="en-GB" altLang="en-US"/>
          </a:p>
        </p:txBody>
      </p:sp>
    </p:spTree>
    <p:extLst>
      <p:ext uri="{BB962C8B-B14F-4D97-AF65-F5344CB8AC3E}">
        <p14:creationId xmlns:p14="http://schemas.microsoft.com/office/powerpoint/2010/main" val="1198200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GB"/>
          </a:p>
        </p:txBody>
      </p:sp>
      <p:sp>
        <p:nvSpPr>
          <p:cNvPr id="6" name="Rectangle 14"/>
          <p:cNvSpPr>
            <a:spLocks noGrp="1" noChangeArrowheads="1"/>
          </p:cNvSpPr>
          <p:nvPr>
            <p:ph type="ftr" sz="quarter" idx="11"/>
          </p:nvPr>
        </p:nvSpPr>
        <p:spPr>
          <a:ln/>
        </p:spPr>
        <p:txBody>
          <a:bodyPr/>
          <a:lstStyle>
            <a:lvl1pPr>
              <a:defRPr/>
            </a:lvl1pPr>
          </a:lstStyle>
          <a:p>
            <a:pPr>
              <a:defRPr/>
            </a:pPr>
            <a:endParaRPr lang="en-GB"/>
          </a:p>
        </p:txBody>
      </p:sp>
      <p:sp>
        <p:nvSpPr>
          <p:cNvPr id="7" name="Rectangle 15"/>
          <p:cNvSpPr>
            <a:spLocks noGrp="1" noChangeArrowheads="1"/>
          </p:cNvSpPr>
          <p:nvPr>
            <p:ph type="sldNum" sz="quarter" idx="12"/>
          </p:nvPr>
        </p:nvSpPr>
        <p:spPr>
          <a:ln/>
        </p:spPr>
        <p:txBody>
          <a:bodyPr/>
          <a:lstStyle>
            <a:lvl1pPr>
              <a:defRPr/>
            </a:lvl1pPr>
          </a:lstStyle>
          <a:p>
            <a:pPr>
              <a:defRPr/>
            </a:pPr>
            <a:fld id="{8A786529-45C1-B948-8713-C6816BA408DA}" type="slidenum">
              <a:rPr lang="en-GB" altLang="en-US"/>
              <a:pPr>
                <a:defRPr/>
              </a:pPr>
              <a:t>‹#›</a:t>
            </a:fld>
            <a:endParaRPr lang="en-GB" altLang="en-US"/>
          </a:p>
        </p:txBody>
      </p:sp>
    </p:spTree>
    <p:extLst>
      <p:ext uri="{BB962C8B-B14F-4D97-AF65-F5344CB8AC3E}">
        <p14:creationId xmlns:p14="http://schemas.microsoft.com/office/powerpoint/2010/main" val="119544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GB"/>
          </a:p>
        </p:txBody>
      </p:sp>
      <p:sp>
        <p:nvSpPr>
          <p:cNvPr id="6" name="Rectangle 14"/>
          <p:cNvSpPr>
            <a:spLocks noGrp="1" noChangeArrowheads="1"/>
          </p:cNvSpPr>
          <p:nvPr>
            <p:ph type="ftr" sz="quarter" idx="11"/>
          </p:nvPr>
        </p:nvSpPr>
        <p:spPr>
          <a:ln/>
        </p:spPr>
        <p:txBody>
          <a:bodyPr/>
          <a:lstStyle>
            <a:lvl1pPr>
              <a:defRPr/>
            </a:lvl1pPr>
          </a:lstStyle>
          <a:p>
            <a:pPr>
              <a:defRPr/>
            </a:pPr>
            <a:endParaRPr lang="en-GB"/>
          </a:p>
        </p:txBody>
      </p:sp>
      <p:sp>
        <p:nvSpPr>
          <p:cNvPr id="7" name="Rectangle 15"/>
          <p:cNvSpPr>
            <a:spLocks noGrp="1" noChangeArrowheads="1"/>
          </p:cNvSpPr>
          <p:nvPr>
            <p:ph type="sldNum" sz="quarter" idx="12"/>
          </p:nvPr>
        </p:nvSpPr>
        <p:spPr>
          <a:ln/>
        </p:spPr>
        <p:txBody>
          <a:bodyPr/>
          <a:lstStyle>
            <a:lvl1pPr>
              <a:defRPr/>
            </a:lvl1pPr>
          </a:lstStyle>
          <a:p>
            <a:pPr>
              <a:defRPr/>
            </a:pPr>
            <a:fld id="{70D3B1E0-40B7-ED4D-A4D8-2482A4035787}" type="slidenum">
              <a:rPr lang="en-GB" altLang="en-US"/>
              <a:pPr>
                <a:defRPr/>
              </a:pPr>
              <a:t>‹#›</a:t>
            </a:fld>
            <a:endParaRPr lang="en-GB" altLang="en-US"/>
          </a:p>
        </p:txBody>
      </p:sp>
    </p:spTree>
    <p:extLst>
      <p:ext uri="{BB962C8B-B14F-4D97-AF65-F5344CB8AC3E}">
        <p14:creationId xmlns:p14="http://schemas.microsoft.com/office/powerpoint/2010/main" val="2114395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mtClean="0"/>
            </a:p>
          </p:txBody>
        </p:sp>
        <p:sp>
          <p:nvSpPr>
            <p:cNvPr id="2"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mtClean="0"/>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endParaRPr kumimoji="1" lang="en-US" altLang="en-US" sz="2400" smtClean="0"/>
          </a:p>
        </p:txBody>
      </p:sp>
      <p:sp>
        <p:nvSpPr>
          <p:cNvPr id="1028" name="Rectangle 7"/>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9" name="Rectangle 8"/>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r" eaLnBrk="1" hangingPunct="1">
              <a:defRPr>
                <a:latin typeface="+mn-lt"/>
                <a:ea typeface="ＭＳ Ｐゴシック" charset="0"/>
              </a:defRPr>
            </a:lvl1pPr>
          </a:lstStyle>
          <a:p>
            <a:pPr>
              <a:defRPr/>
            </a:pPr>
            <a:endParaRPr lang="en-GB"/>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ctr" eaLnBrk="1" hangingPunct="1">
              <a:defRPr>
                <a:latin typeface="+mn-lt"/>
                <a:ea typeface="ＭＳ Ｐゴシック" charset="0"/>
              </a:defRPr>
            </a:lvl1pPr>
          </a:lstStyle>
          <a:p>
            <a:pPr>
              <a:defRPr/>
            </a:pPr>
            <a:endParaRPr lang="en-GB"/>
          </a:p>
        </p:txBody>
      </p:sp>
      <p:sp>
        <p:nvSpPr>
          <p:cNvPr id="1039" name="Rectangle 15"/>
          <p:cNvSpPr>
            <a:spLocks noGrp="1" noChangeArrowheads="1"/>
          </p:cNvSpPr>
          <p:nvPr>
            <p:ph type="sldNum" sz="quarter" idx="4"/>
          </p:nvPr>
        </p:nvSpPr>
        <p:spPr bwMode="auto">
          <a:xfrm>
            <a:off x="84138" y="6343650"/>
            <a:ext cx="587375" cy="488950"/>
          </a:xfrm>
          <a:prstGeom prst="rect">
            <a:avLst/>
          </a:prstGeom>
          <a:noFill/>
          <a:ln>
            <a:noFill/>
          </a:ln>
          <a:effectLst/>
          <a:extLst/>
        </p:spPr>
        <p:txBody>
          <a:bodyPr vert="horz" wrap="square" lIns="91440" tIns="45720" rIns="91440" bIns="45720" numCol="1" anchor="b" anchorCtr="1" compatLnSpc="1">
            <a:prstTxWarp prst="textNoShape">
              <a:avLst/>
            </a:prstTxWarp>
            <a:spAutoFit/>
          </a:bodyPr>
          <a:lstStyle>
            <a:lvl1pPr eaLnBrk="1" hangingPunct="1">
              <a:defRPr sz="2600" b="1">
                <a:solidFill>
                  <a:schemeClr val="bg1"/>
                </a:solidFill>
                <a:latin typeface="Arial" panose="020B0604020202020204" pitchFamily="34" charset="0"/>
                <a:ea typeface="MS PGothic" panose="020B0600070205080204" pitchFamily="34" charset="-128"/>
              </a:defRPr>
            </a:lvl1pPr>
          </a:lstStyle>
          <a:p>
            <a:pPr>
              <a:defRPr/>
            </a:pPr>
            <a:fld id="{D0D4CF38-0F7C-FD48-B154-BF705E62C8A1}" type="slidenum">
              <a:rPr lang="en-GB" altLang="en-US"/>
              <a:pPr>
                <a:defRPr/>
              </a:pPr>
              <a:t>‹#›</a:t>
            </a:fld>
            <a:endParaRPr lang="en-GB" altLang="en-US"/>
          </a:p>
        </p:txBody>
      </p:sp>
      <p:grpSp>
        <p:nvGrpSpPr>
          <p:cNvPr id="1033" name="Group 2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mtClean="0"/>
            </a:p>
          </p:txBody>
        </p:sp>
        <p:sp>
          <p:nvSpPr>
            <p:cNvPr id="1035" name="AutoShape 20"/>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ea typeface="MS PGothic" panose="020B0600070205080204" pitchFamily="34" charset="-128"/>
                </a:defRPr>
              </a:lvl1pPr>
              <a:lvl2pPr marL="742950" indent="-285750">
                <a:defRPr sz="1400">
                  <a:solidFill>
                    <a:schemeClr val="tx1"/>
                  </a:solidFill>
                  <a:latin typeface="Times New Roman" panose="02020603050405020304" pitchFamily="18" charset="0"/>
                  <a:ea typeface="MS PGothic" panose="020B0600070205080204" pitchFamily="34" charset="-128"/>
                </a:defRPr>
              </a:lvl2pPr>
              <a:lvl3pPr marL="1143000" indent="-228600">
                <a:defRPr sz="1400">
                  <a:solidFill>
                    <a:schemeClr val="tx1"/>
                  </a:solidFill>
                  <a:latin typeface="Times New Roman" panose="02020603050405020304" pitchFamily="18" charset="0"/>
                  <a:ea typeface="MS PGothic" panose="020B0600070205080204" pitchFamily="34" charset="-128"/>
                </a:defRPr>
              </a:lvl3pPr>
              <a:lvl4pPr marL="1600200" indent="-228600">
                <a:defRPr sz="1400">
                  <a:solidFill>
                    <a:schemeClr val="tx1"/>
                  </a:solidFill>
                  <a:latin typeface="Times New Roman" panose="02020603050405020304" pitchFamily="18" charset="0"/>
                  <a:ea typeface="MS PGothic" panose="020B0600070205080204" pitchFamily="34" charset="-128"/>
                </a:defRPr>
              </a:lvl4pPr>
              <a:lvl5pPr marL="2057400" indent="-228600">
                <a:defRPr sz="1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772"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3600" b="1">
          <a:solidFill>
            <a:schemeClr val="tx2"/>
          </a:solidFill>
          <a:latin typeface="Arial" charset="0"/>
          <a:ea typeface="MS PGothic" panose="020B0600070205080204" pitchFamily="34" charset="-128"/>
        </a:defRPr>
      </a:lvl2pPr>
      <a:lvl3pPr algn="l" rtl="0" eaLnBrk="0" fontAlgn="base" hangingPunct="0">
        <a:lnSpc>
          <a:spcPct val="90000"/>
        </a:lnSpc>
        <a:spcBef>
          <a:spcPct val="0"/>
        </a:spcBef>
        <a:spcAft>
          <a:spcPct val="0"/>
        </a:spcAft>
        <a:defRPr sz="3600" b="1">
          <a:solidFill>
            <a:schemeClr val="tx2"/>
          </a:solidFill>
          <a:latin typeface="Arial" charset="0"/>
          <a:ea typeface="MS PGothic" panose="020B0600070205080204" pitchFamily="34" charset="-128"/>
        </a:defRPr>
      </a:lvl3pPr>
      <a:lvl4pPr algn="l" rtl="0" eaLnBrk="0" fontAlgn="base" hangingPunct="0">
        <a:lnSpc>
          <a:spcPct val="90000"/>
        </a:lnSpc>
        <a:spcBef>
          <a:spcPct val="0"/>
        </a:spcBef>
        <a:spcAft>
          <a:spcPct val="0"/>
        </a:spcAft>
        <a:defRPr sz="3600" b="1">
          <a:solidFill>
            <a:schemeClr val="tx2"/>
          </a:solidFill>
          <a:latin typeface="Arial" charset="0"/>
          <a:ea typeface="MS PGothic" panose="020B0600070205080204" pitchFamily="34" charset="-128"/>
        </a:defRPr>
      </a:lvl4pPr>
      <a:lvl5pPr algn="l" rtl="0" eaLnBrk="0" fontAlgn="base" hangingPunct="0">
        <a:lnSpc>
          <a:spcPct val="90000"/>
        </a:lnSpc>
        <a:spcBef>
          <a:spcPct val="0"/>
        </a:spcBef>
        <a:spcAft>
          <a:spcPct val="0"/>
        </a:spcAft>
        <a:defRPr sz="3600" b="1">
          <a:solidFill>
            <a:schemeClr val="tx2"/>
          </a:solidFill>
          <a:latin typeface="Arial" charset="0"/>
          <a:ea typeface="MS PGothic" panose="020B0600070205080204" pitchFamily="34" charset="-128"/>
        </a:defRPr>
      </a:lvl5pPr>
      <a:lvl6pPr marL="457200" algn="l" rtl="0" fontAlgn="base">
        <a:lnSpc>
          <a:spcPct val="90000"/>
        </a:lnSpc>
        <a:spcBef>
          <a:spcPct val="0"/>
        </a:spcBef>
        <a:spcAft>
          <a:spcPct val="0"/>
        </a:spcAft>
        <a:defRPr sz="3600" b="1">
          <a:solidFill>
            <a:schemeClr val="tx2"/>
          </a:solidFill>
          <a:latin typeface="Arial" charset="0"/>
          <a:ea typeface="ＭＳ Ｐゴシック" charset="0"/>
        </a:defRPr>
      </a:lvl6pPr>
      <a:lvl7pPr marL="914400" algn="l" rtl="0" fontAlgn="base">
        <a:lnSpc>
          <a:spcPct val="90000"/>
        </a:lnSpc>
        <a:spcBef>
          <a:spcPct val="0"/>
        </a:spcBef>
        <a:spcAft>
          <a:spcPct val="0"/>
        </a:spcAft>
        <a:defRPr sz="3600" b="1">
          <a:solidFill>
            <a:schemeClr val="tx2"/>
          </a:solidFill>
          <a:latin typeface="Arial" charset="0"/>
          <a:ea typeface="ＭＳ Ｐゴシック" charset="0"/>
        </a:defRPr>
      </a:lvl7pPr>
      <a:lvl8pPr marL="1371600" algn="l" rtl="0" fontAlgn="base">
        <a:lnSpc>
          <a:spcPct val="90000"/>
        </a:lnSpc>
        <a:spcBef>
          <a:spcPct val="0"/>
        </a:spcBef>
        <a:spcAft>
          <a:spcPct val="0"/>
        </a:spcAft>
        <a:defRPr sz="3600" b="1">
          <a:solidFill>
            <a:schemeClr val="tx2"/>
          </a:solidFill>
          <a:latin typeface="Arial" charset="0"/>
          <a:ea typeface="ＭＳ Ｐゴシック" charset="0"/>
        </a:defRPr>
      </a:lvl8pPr>
      <a:lvl9pPr marL="1828800" algn="l" rtl="0" fontAlgn="base">
        <a:lnSpc>
          <a:spcPct val="90000"/>
        </a:lnSpc>
        <a:spcBef>
          <a:spcPct val="0"/>
        </a:spcBef>
        <a:spcAft>
          <a:spcPct val="0"/>
        </a:spcAft>
        <a:defRPr sz="3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SzPct val="65000"/>
        <a:buFont typeface="Wingdings" charset="2"/>
        <a:buChar char="l"/>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6pPr>
      <a:lvl7pPr marL="29718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7pPr>
      <a:lvl8pPr marL="34290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8pPr>
      <a:lvl9pPr marL="3886200" indent="-228600" algn="l" rtl="0" fontAlgn="base">
        <a:spcBef>
          <a:spcPct val="20000"/>
        </a:spcBef>
        <a:spcAft>
          <a:spcPct val="0"/>
        </a:spcAft>
        <a:buClr>
          <a:schemeClr val="tx1"/>
        </a:buClr>
        <a:buSzPct val="65000"/>
        <a:buFont typeface="Wingdings" charset="0"/>
        <a:buChar char="l"/>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1.xml"/><Relationship Id="rId5" Type="http://schemas.openxmlformats.org/officeDocument/2006/relationships/image" Target="../media/image4.png"/><Relationship Id="rId1" Type="http://schemas.microsoft.com/office/2007/relationships/media" Target="../media/media4.mp3"/><Relationship Id="rId2" Type="http://schemas.openxmlformats.org/officeDocument/2006/relationships/audio" Target="../media/media4.mp3"/></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3.xml"/><Relationship Id="rId5" Type="http://schemas.openxmlformats.org/officeDocument/2006/relationships/image" Target="../media/image4.png"/><Relationship Id="rId1" Type="http://schemas.microsoft.com/office/2007/relationships/media" Target="../media/media5.mp3"/><Relationship Id="rId2" Type="http://schemas.openxmlformats.org/officeDocument/2006/relationships/audio" Target="../media/media5.mp3"/></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4.png"/><Relationship Id="rId1" Type="http://schemas.microsoft.com/office/2007/relationships/media" Target="../media/media6.mp3"/><Relationship Id="rId2" Type="http://schemas.openxmlformats.org/officeDocument/2006/relationships/audio" Target="../media/media6.mp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4.png"/><Relationship Id="rId1" Type="http://schemas.microsoft.com/office/2007/relationships/media" Target="../media/media1.mp3"/><Relationship Id="rId2" Type="http://schemas.openxmlformats.org/officeDocument/2006/relationships/audio" Target="../media/media1.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6.xml"/><Relationship Id="rId5" Type="http://schemas.openxmlformats.org/officeDocument/2006/relationships/image" Target="../media/image4.png"/><Relationship Id="rId1" Type="http://schemas.microsoft.com/office/2007/relationships/media" Target="../media/media2.mp3"/><Relationship Id="rId2" Type="http://schemas.openxmlformats.org/officeDocument/2006/relationships/audio" Target="../media/media2.mp3"/></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8.xml"/><Relationship Id="rId5" Type="http://schemas.openxmlformats.org/officeDocument/2006/relationships/image" Target="../media/image4.png"/><Relationship Id="rId1" Type="http://schemas.microsoft.com/office/2007/relationships/media" Target="../media/media3.mp3"/><Relationship Id="rId2" Type="http://schemas.openxmlformats.org/officeDocument/2006/relationships/audio" Target="../media/media3.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GB" altLang="en-US" sz="5400">
                <a:ea typeface="MS PGothic" charset="-128"/>
              </a:rPr>
              <a:t>Songs of Resistance</a:t>
            </a:r>
            <a:r>
              <a:rPr lang="en-GB" altLang="en-US">
                <a:ea typeface="MS PGothic" charset="-128"/>
              </a:rPr>
              <a:t/>
            </a:r>
            <a:br>
              <a:rPr lang="en-GB" altLang="en-US">
                <a:ea typeface="MS PGothic" charset="-128"/>
              </a:rPr>
            </a:br>
            <a:r>
              <a:rPr lang="en-GB" altLang="en-US" sz="2000">
                <a:ea typeface="MS PGothic" charset="-128"/>
              </a:rPr>
              <a:t/>
            </a:r>
            <a:br>
              <a:rPr lang="en-GB" altLang="en-US" sz="2000">
                <a:ea typeface="MS PGothic" charset="-128"/>
              </a:rPr>
            </a:br>
            <a:r>
              <a:rPr lang="en-GB" altLang="en-US" sz="2000">
                <a:ea typeface="MS PGothic" charset="-128"/>
              </a:rPr>
              <a:t>The history of advocacy for people with learning difficulties</a:t>
            </a:r>
            <a:br>
              <a:rPr lang="en-GB" altLang="en-US" sz="2000">
                <a:ea typeface="MS PGothic" charset="-128"/>
              </a:rPr>
            </a:br>
            <a:endParaRPr lang="en-GB" altLang="en-US" sz="2000">
              <a:ea typeface="MS PGothic" charset="-128"/>
            </a:endParaRPr>
          </a:p>
        </p:txBody>
      </p:sp>
      <p:sp>
        <p:nvSpPr>
          <p:cNvPr id="41987" name="Rectangle 3"/>
          <p:cNvSpPr>
            <a:spLocks noGrp="1" noChangeArrowheads="1"/>
          </p:cNvSpPr>
          <p:nvPr>
            <p:ph type="subTitle" idx="1"/>
          </p:nvPr>
        </p:nvSpPr>
        <p:spPr>
          <a:extLst/>
        </p:spPr>
        <p:txBody>
          <a:bodyPr/>
          <a:lstStyle/>
          <a:p>
            <a:pPr eaLnBrk="1" hangingPunct="1">
              <a:defRPr/>
            </a:pPr>
            <a:r>
              <a:rPr lang="en-GB" dirty="0" smtClean="0">
                <a:ea typeface="+mn-ea"/>
              </a:rPr>
              <a:t>Sue Ledger</a:t>
            </a:r>
          </a:p>
          <a:p>
            <a:pPr eaLnBrk="1" hangingPunct="1">
              <a:defRPr/>
            </a:pPr>
            <a:r>
              <a:rPr lang="en-GB" dirty="0" smtClean="0">
                <a:ea typeface="+mn-ea"/>
              </a:rPr>
              <a:t>Lindy </a:t>
            </a:r>
            <a:r>
              <a:rPr lang="en-GB" dirty="0" err="1" smtClean="0">
                <a:ea typeface="+mn-ea"/>
              </a:rPr>
              <a:t>Shufflebotham</a:t>
            </a:r>
            <a:endParaRPr lang="en-GB" dirty="0" smtClean="0">
              <a:ea typeface="+mn-ea"/>
            </a:endParaRPr>
          </a:p>
          <a:p>
            <a:pPr eaLnBrk="1" hangingPunct="1">
              <a:defRPr/>
            </a:pPr>
            <a:r>
              <a:rPr lang="en-GB" dirty="0" smtClean="0">
                <a:ea typeface="+mn-ea"/>
              </a:rPr>
              <a:t>Nigel Ingham</a:t>
            </a:r>
          </a:p>
        </p:txBody>
      </p:sp>
      <p:sp>
        <p:nvSpPr>
          <p:cNvPr id="5124" name="Rectangle 4"/>
          <p:cNvSpPr>
            <a:spLocks noChangeArrowheads="1"/>
          </p:cNvSpPr>
          <p:nvPr/>
        </p:nvSpPr>
        <p:spPr bwMode="auto">
          <a:xfrm>
            <a:off x="7985125" y="4219575"/>
            <a:ext cx="1841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0"/>
              </a:spcBef>
              <a:buClrTx/>
              <a:buSzTx/>
              <a:buFontTx/>
              <a:buNone/>
            </a:pPr>
            <a:endParaRPr lang="en-GB" altLang="en-US" sz="1400">
              <a:latin typeface="Times New Roman" charset="0"/>
            </a:endParaRPr>
          </a:p>
          <a:p>
            <a:pPr eaLnBrk="1" hangingPunct="1">
              <a:spcBef>
                <a:spcPct val="0"/>
              </a:spcBef>
              <a:buClrTx/>
              <a:buSzTx/>
              <a:buFontTx/>
              <a:buNone/>
            </a:pPr>
            <a:endParaRPr lang="en-GB" altLang="en-US" sz="1400">
              <a:latin typeface="Times New Roman" charset="0"/>
            </a:endParaRPr>
          </a:p>
          <a:p>
            <a:pPr eaLnBrk="1" hangingPunct="1">
              <a:spcBef>
                <a:spcPct val="0"/>
              </a:spcBef>
              <a:buClrTx/>
              <a:buSzTx/>
              <a:buFontTx/>
              <a:buNone/>
            </a:pPr>
            <a:endParaRPr lang="en-GB" altLang="en-US" sz="14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GB" smtClean="0">
                <a:ea typeface="+mj-ea"/>
              </a:rPr>
              <a:t>The Royal Albert Hospital,Lancaster</a:t>
            </a:r>
          </a:p>
        </p:txBody>
      </p:sp>
      <p:sp>
        <p:nvSpPr>
          <p:cNvPr id="69635" name="Rectangle 3"/>
          <p:cNvSpPr>
            <a:spLocks noGrp="1" noChangeArrowheads="1"/>
          </p:cNvSpPr>
          <p:nvPr>
            <p:ph type="body" idx="1"/>
          </p:nvPr>
        </p:nvSpPr>
        <p:spPr/>
        <p:txBody>
          <a:bodyPr/>
          <a:lstStyle/>
          <a:p>
            <a:pPr eaLnBrk="1" hangingPunct="1">
              <a:buFont typeface="Wingdings" charset="0"/>
              <a:buNone/>
              <a:defRPr/>
            </a:pPr>
            <a:endParaRPr lang="en-GB" smtClean="0">
              <a:ea typeface="+mn-ea"/>
            </a:endParaRPr>
          </a:p>
          <a:p>
            <a:pPr eaLnBrk="1" hangingPunct="1">
              <a:buFont typeface="Wingdings" charset="0"/>
              <a:buNone/>
              <a:defRPr/>
            </a:pPr>
            <a:endParaRPr lang="en-GB" smtClean="0">
              <a:ea typeface="+mn-ea"/>
            </a:endParaRPr>
          </a:p>
        </p:txBody>
      </p:sp>
      <p:sp>
        <p:nvSpPr>
          <p:cNvPr id="23556" name="Rectangle 4"/>
          <p:cNvSpPr>
            <a:spLocks noChangeArrowheads="1"/>
          </p:cNvSpPr>
          <p:nvPr/>
        </p:nvSpPr>
        <p:spPr bwMode="auto">
          <a:xfrm>
            <a:off x="900113" y="23495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endParaRPr lang="en-US" altLang="en-US"/>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38100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38600"/>
            <a:ext cx="415607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7"/>
          <p:cNvSpPr txBox="1">
            <a:spLocks noChangeArrowheads="1"/>
          </p:cNvSpPr>
          <p:nvPr/>
        </p:nvSpPr>
        <p:spPr bwMode="auto">
          <a:xfrm>
            <a:off x="914400" y="5257800"/>
            <a:ext cx="32893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r>
              <a:rPr lang="en-US" altLang="en-US" sz="1800" b="1">
                <a:latin typeface="Times New Roman" charset="0"/>
              </a:rPr>
              <a:t>Farm Work at the Royal Albert</a:t>
            </a:r>
            <a:endParaRPr lang="en-US" altLang="en-US" sz="1400">
              <a:latin typeface="Times New Roman" charset="0"/>
            </a:endParaRPr>
          </a:p>
          <a:p>
            <a:pPr eaLnBrk="1" hangingPunct="1">
              <a:spcBef>
                <a:spcPct val="50000"/>
              </a:spcBef>
              <a:buClrTx/>
              <a:buSzTx/>
              <a:buFontTx/>
              <a:buNone/>
            </a:pPr>
            <a:r>
              <a:rPr lang="en-US" altLang="en-US" sz="1400">
                <a:latin typeface="Times New Roman" charset="0"/>
              </a:rPr>
              <a:t>In the early part of the century.</a:t>
            </a:r>
          </a:p>
          <a:p>
            <a:pPr eaLnBrk="1" hangingPunct="1">
              <a:spcBef>
                <a:spcPct val="50000"/>
              </a:spcBef>
              <a:buClrTx/>
              <a:buSzTx/>
              <a:buFontTx/>
              <a:buNone/>
            </a:pPr>
            <a:r>
              <a:rPr lang="en-US" altLang="en-US" sz="1400">
                <a:latin typeface="Times New Roman" charset="0"/>
              </a:rPr>
              <a:t>© Lancashire County Museums Service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GB" smtClean="0">
                <a:solidFill>
                  <a:schemeClr val="tx1"/>
                </a:solidFill>
                <a:ea typeface="+mj-ea"/>
              </a:rPr>
              <a:t>Work Rhyme</a:t>
            </a:r>
          </a:p>
        </p:txBody>
      </p:sp>
      <p:sp>
        <p:nvSpPr>
          <p:cNvPr id="25603" name="Rectangle 3"/>
          <p:cNvSpPr>
            <a:spLocks noChangeArrowheads="1"/>
          </p:cNvSpPr>
          <p:nvPr/>
        </p:nvSpPr>
        <p:spPr bwMode="auto">
          <a:xfrm>
            <a:off x="914400" y="2438400"/>
            <a:ext cx="70866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r>
              <a:rPr lang="en-GB" altLang="en-US" sz="1800"/>
              <a:t>Harry Oldham, who probably entered the hospital in the 1920s, recalled the following rhyme as a response to the hard work the residents were expected to do:</a:t>
            </a:r>
          </a:p>
          <a:p>
            <a:pPr eaLnBrk="1" hangingPunct="1">
              <a:spcBef>
                <a:spcPct val="50000"/>
              </a:spcBef>
              <a:buClrTx/>
              <a:buSzTx/>
              <a:buFontTx/>
              <a:buNone/>
            </a:pPr>
            <a:r>
              <a:rPr lang="en-GB" altLang="en-US" sz="1800"/>
              <a:t>God made the bees,</a:t>
            </a:r>
          </a:p>
          <a:p>
            <a:pPr eaLnBrk="1" hangingPunct="1">
              <a:spcBef>
                <a:spcPct val="50000"/>
              </a:spcBef>
              <a:buClrTx/>
              <a:buSzTx/>
              <a:buFontTx/>
              <a:buNone/>
            </a:pPr>
            <a:r>
              <a:rPr lang="en-GB" altLang="en-US" sz="1800"/>
              <a:t>Bees made the honey,</a:t>
            </a:r>
          </a:p>
          <a:p>
            <a:pPr eaLnBrk="1" hangingPunct="1">
              <a:spcBef>
                <a:spcPct val="50000"/>
              </a:spcBef>
              <a:buClrTx/>
              <a:buSzTx/>
              <a:buFontTx/>
              <a:buNone/>
            </a:pPr>
            <a:r>
              <a:rPr lang="en-GB" altLang="en-US" sz="1800"/>
              <a:t>The patients did the work,</a:t>
            </a:r>
          </a:p>
          <a:p>
            <a:pPr eaLnBrk="1" hangingPunct="1">
              <a:spcBef>
                <a:spcPct val="50000"/>
              </a:spcBef>
              <a:buClrTx/>
              <a:buSzTx/>
              <a:buFontTx/>
              <a:buNone/>
            </a:pPr>
            <a:r>
              <a:rPr lang="en-GB" altLang="en-US" sz="1800"/>
              <a:t>While the staff get the money.</a:t>
            </a:r>
          </a:p>
          <a:p>
            <a:pPr eaLnBrk="1" hangingPunct="1">
              <a:spcBef>
                <a:spcPct val="50000"/>
              </a:spcBef>
              <a:buClrTx/>
              <a:buSzTx/>
              <a:buFontTx/>
              <a:buNone/>
            </a:pPr>
            <a:endParaRPr lang="en-GB" altLang="en-US" sz="1800"/>
          </a:p>
        </p:txBody>
      </p:sp>
      <p:pic>
        <p:nvPicPr>
          <p:cNvPr id="2" name="Work Rhy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01972" y="3556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ltLang="en-US">
                <a:ea typeface="MS PGothic" charset="-128"/>
              </a:rPr>
              <a:t>Barlow Home - A Boys</a:t>
            </a:r>
            <a:r>
              <a:rPr lang="ja-JP" altLang="en-GB">
                <a:ea typeface="MS PGothic" charset="-128"/>
              </a:rPr>
              <a:t>’</a:t>
            </a:r>
            <a:r>
              <a:rPr lang="en-GB" altLang="ja-JP">
                <a:ea typeface="MS PGothic" charset="-128"/>
              </a:rPr>
              <a:t> Ward</a:t>
            </a:r>
            <a:endParaRPr lang="en-GB" altLang="en-US">
              <a:ea typeface="MS PGothic" charset="-128"/>
            </a:endParaRPr>
          </a:p>
        </p:txBody>
      </p:sp>
      <p:sp>
        <p:nvSpPr>
          <p:cNvPr id="139267" name="Rectangle 3"/>
          <p:cNvSpPr>
            <a:spLocks noGrp="1" noChangeArrowheads="1"/>
          </p:cNvSpPr>
          <p:nvPr>
            <p:ph type="body" idx="1"/>
          </p:nvPr>
        </p:nvSpPr>
        <p:spPr/>
        <p:txBody>
          <a:bodyPr/>
          <a:lstStyle/>
          <a:p>
            <a:pPr eaLnBrk="1" hangingPunct="1">
              <a:buFont typeface="Wingdings" charset="0"/>
              <a:buNone/>
              <a:defRPr/>
            </a:pPr>
            <a:endParaRPr lang="en-US" smtClean="0">
              <a:ea typeface="+mn-ea"/>
            </a:endParaRPr>
          </a:p>
        </p:txBody>
      </p:sp>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6858000" y="5410200"/>
            <a:ext cx="19970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r>
              <a:rPr lang="en-US" altLang="en-US" sz="1400">
                <a:latin typeface="Times New Roman" charset="0"/>
              </a:rPr>
              <a:t>Barlow Home 2006</a:t>
            </a:r>
          </a:p>
          <a:p>
            <a:pPr eaLnBrk="1" hangingPunct="1">
              <a:spcBef>
                <a:spcPct val="50000"/>
              </a:spcBef>
              <a:buClrTx/>
              <a:buSzTx/>
              <a:buFontTx/>
              <a:buNone/>
            </a:pPr>
            <a:r>
              <a:rPr lang="en-US" altLang="en-US" sz="1400">
                <a:latin typeface="Times New Roman" charset="0"/>
              </a:rPr>
              <a:t>Courtesy of Mandy Cody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GB" smtClean="0">
                <a:ea typeface="+mj-ea"/>
              </a:rPr>
              <a:t>Come to Barlow Song</a:t>
            </a:r>
          </a:p>
        </p:txBody>
      </p:sp>
      <p:sp>
        <p:nvSpPr>
          <p:cNvPr id="29699" name="Rectangle 4"/>
          <p:cNvSpPr>
            <a:spLocks noChangeArrowheads="1"/>
          </p:cNvSpPr>
          <p:nvPr/>
        </p:nvSpPr>
        <p:spPr bwMode="auto">
          <a:xfrm>
            <a:off x="1295400" y="2514600"/>
            <a:ext cx="3352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r>
              <a:rPr lang="en-GB" altLang="en-US" sz="1200"/>
              <a:t>Come to Barlow</a:t>
            </a:r>
          </a:p>
          <a:p>
            <a:pPr eaLnBrk="1" hangingPunct="1">
              <a:spcBef>
                <a:spcPct val="50000"/>
              </a:spcBef>
              <a:buClrTx/>
              <a:buSzTx/>
              <a:buFontTx/>
              <a:buNone/>
            </a:pPr>
            <a:r>
              <a:rPr lang="en-GB" altLang="en-US" sz="1200"/>
              <a:t>Come to Barlow.</a:t>
            </a:r>
          </a:p>
          <a:p>
            <a:pPr eaLnBrk="1" hangingPunct="1">
              <a:spcBef>
                <a:spcPct val="50000"/>
              </a:spcBef>
              <a:buClrTx/>
              <a:buSzTx/>
              <a:buFontTx/>
              <a:buNone/>
            </a:pPr>
            <a:r>
              <a:rPr lang="en-GB" altLang="en-US" sz="1200"/>
              <a:t>We will find it very nice.</a:t>
            </a:r>
          </a:p>
          <a:p>
            <a:pPr eaLnBrk="1" hangingPunct="1">
              <a:spcBef>
                <a:spcPct val="50000"/>
              </a:spcBef>
              <a:buClrTx/>
              <a:buSzTx/>
              <a:buFontTx/>
              <a:buNone/>
            </a:pPr>
            <a:r>
              <a:rPr lang="en-GB" altLang="en-US" sz="1200"/>
              <a:t>If it wasn</a:t>
            </a:r>
            <a:r>
              <a:rPr lang="ja-JP" altLang="en-GB" sz="1200"/>
              <a:t>’</a:t>
            </a:r>
            <a:r>
              <a:rPr lang="en-GB" altLang="ja-JP" sz="1200"/>
              <a:t>t for the nurses,</a:t>
            </a:r>
          </a:p>
          <a:p>
            <a:pPr eaLnBrk="1" hangingPunct="1">
              <a:spcBef>
                <a:spcPct val="50000"/>
              </a:spcBef>
              <a:buClrTx/>
              <a:buSzTx/>
              <a:buFontTx/>
              <a:buNone/>
            </a:pPr>
            <a:r>
              <a:rPr lang="en-GB" altLang="en-US" sz="1200"/>
              <a:t>We would live in paradise.</a:t>
            </a:r>
          </a:p>
          <a:p>
            <a:pPr eaLnBrk="1" hangingPunct="1">
              <a:spcBef>
                <a:spcPct val="50000"/>
              </a:spcBef>
              <a:buClrTx/>
              <a:buSzTx/>
              <a:buFontTx/>
              <a:buNone/>
            </a:pPr>
            <a:endParaRPr lang="en-GB" altLang="en-US" sz="1200"/>
          </a:p>
          <a:p>
            <a:pPr eaLnBrk="1" hangingPunct="1">
              <a:spcBef>
                <a:spcPct val="50000"/>
              </a:spcBef>
              <a:buClrTx/>
              <a:buSzTx/>
              <a:buFontTx/>
              <a:buNone/>
            </a:pPr>
            <a:r>
              <a:rPr lang="en-GB" altLang="en-US" sz="1200"/>
              <a:t>Build a bonfire</a:t>
            </a:r>
          </a:p>
          <a:p>
            <a:pPr eaLnBrk="1" hangingPunct="1">
              <a:spcBef>
                <a:spcPct val="50000"/>
              </a:spcBef>
              <a:buClrTx/>
              <a:buSzTx/>
              <a:buFontTx/>
              <a:buNone/>
            </a:pPr>
            <a:r>
              <a:rPr lang="en-GB" altLang="en-US" sz="1200"/>
              <a:t>Build a bonfire.</a:t>
            </a:r>
          </a:p>
          <a:p>
            <a:pPr eaLnBrk="1" hangingPunct="1">
              <a:spcBef>
                <a:spcPct val="50000"/>
              </a:spcBef>
              <a:buClrTx/>
              <a:buSzTx/>
              <a:buFontTx/>
              <a:buNone/>
            </a:pPr>
            <a:r>
              <a:rPr lang="en-GB" altLang="en-US" sz="1200"/>
              <a:t>Put the nurses on the</a:t>
            </a:r>
            <a:r>
              <a:rPr lang="en-GB" altLang="en-US" sz="2400"/>
              <a:t> </a:t>
            </a:r>
            <a:r>
              <a:rPr lang="en-GB" altLang="en-US" sz="1200"/>
              <a:t>top.</a:t>
            </a:r>
          </a:p>
          <a:p>
            <a:pPr eaLnBrk="1" hangingPunct="1">
              <a:spcBef>
                <a:spcPct val="50000"/>
              </a:spcBef>
              <a:buClrTx/>
              <a:buSzTx/>
              <a:buFontTx/>
              <a:buNone/>
            </a:pPr>
            <a:r>
              <a:rPr lang="en-GB" altLang="en-US" sz="1200"/>
              <a:t>Put the charge hands in the middle</a:t>
            </a:r>
          </a:p>
          <a:p>
            <a:pPr eaLnBrk="1" hangingPunct="1">
              <a:spcBef>
                <a:spcPct val="50000"/>
              </a:spcBef>
              <a:buClrTx/>
              <a:buSzTx/>
              <a:buFontTx/>
              <a:buNone/>
            </a:pPr>
            <a:r>
              <a:rPr lang="en-GB" altLang="en-US" sz="1200"/>
              <a:t>And we</a:t>
            </a:r>
            <a:r>
              <a:rPr lang="ja-JP" altLang="en-GB" sz="1200"/>
              <a:t>’</a:t>
            </a:r>
            <a:r>
              <a:rPr lang="en-GB" altLang="ja-JP" sz="1200"/>
              <a:t>ll burn the bloomin</a:t>
            </a:r>
            <a:r>
              <a:rPr lang="en-GB" altLang="en-US" sz="1200"/>
              <a:t>’</a:t>
            </a:r>
            <a:r>
              <a:rPr lang="en-GB" altLang="ja-JP" sz="1200"/>
              <a:t> lot.</a:t>
            </a:r>
            <a:endParaRPr lang="en-GB" altLang="en-US" sz="1200"/>
          </a:p>
        </p:txBody>
      </p:sp>
      <p:pic>
        <p:nvPicPr>
          <p:cNvPr id="2" name="Come to Barlow.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60232" y="3556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6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GB" smtClean="0">
                <a:ea typeface="+mj-ea"/>
              </a:rPr>
              <a:t>Musical Notation-</a:t>
            </a:r>
            <a:br>
              <a:rPr lang="en-GB" smtClean="0">
                <a:ea typeface="+mj-ea"/>
              </a:rPr>
            </a:br>
            <a:r>
              <a:rPr lang="en-GB" smtClean="0">
                <a:ea typeface="+mj-ea"/>
              </a:rPr>
              <a:t>Come to Barlow Song</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492375"/>
            <a:ext cx="77247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a:ea typeface="MS PGothic" charset="-128"/>
              </a:rPr>
              <a:t>Royal Albert Song</a:t>
            </a:r>
          </a:p>
        </p:txBody>
      </p:sp>
      <p:sp>
        <p:nvSpPr>
          <p:cNvPr id="3" name="TextBox 2"/>
          <p:cNvSpPr txBox="1"/>
          <p:nvPr/>
        </p:nvSpPr>
        <p:spPr>
          <a:xfrm>
            <a:off x="1476375" y="2636838"/>
            <a:ext cx="5543550" cy="3786187"/>
          </a:xfrm>
          <a:prstGeom prst="rect">
            <a:avLst/>
          </a:prstGeom>
          <a:noFill/>
        </p:spPr>
        <p:txBody>
          <a:bodyPr>
            <a:spAutoFit/>
          </a:bodyPr>
          <a:lstStyle/>
          <a:p>
            <a:pPr>
              <a:defRPr/>
            </a:pPr>
            <a:r>
              <a:rPr lang="en-GB" sz="2400" b="1" dirty="0">
                <a:latin typeface="+mj-lt"/>
                <a:ea typeface="MS PGothic" panose="020B0600070205080204" pitchFamily="34" charset="-128"/>
              </a:rPr>
              <a:t>When I get my </a:t>
            </a:r>
            <a:r>
              <a:rPr lang="en-GB" sz="2400" b="1" dirty="0" err="1">
                <a:latin typeface="+mj-lt"/>
                <a:ea typeface="MS PGothic" panose="020B0600070205080204" pitchFamily="34" charset="-128"/>
              </a:rPr>
              <a:t>civvy</a:t>
            </a:r>
            <a:r>
              <a:rPr lang="en-GB" sz="2400" b="1" dirty="0">
                <a:latin typeface="+mj-lt"/>
                <a:ea typeface="MS PGothic" panose="020B0600070205080204" pitchFamily="34" charset="-128"/>
              </a:rPr>
              <a:t> clothes on</a:t>
            </a:r>
          </a:p>
          <a:p>
            <a:pPr>
              <a:defRPr/>
            </a:pPr>
            <a:r>
              <a:rPr lang="en-GB" sz="2400" b="1" dirty="0">
                <a:latin typeface="+mj-lt"/>
                <a:ea typeface="MS PGothic" panose="020B0600070205080204" pitchFamily="34" charset="-128"/>
              </a:rPr>
              <a:t>No more soldiering for me.</a:t>
            </a:r>
          </a:p>
          <a:p>
            <a:pPr>
              <a:defRPr/>
            </a:pPr>
            <a:r>
              <a:rPr lang="en-GB" sz="2400" b="1" dirty="0">
                <a:latin typeface="+mj-lt"/>
                <a:ea typeface="MS PGothic" panose="020B0600070205080204" pitchFamily="34" charset="-128"/>
              </a:rPr>
              <a:t>You can tell the sergeant major</a:t>
            </a:r>
          </a:p>
          <a:p>
            <a:pPr>
              <a:defRPr/>
            </a:pPr>
            <a:r>
              <a:rPr lang="en-GB" sz="2400" b="1" dirty="0">
                <a:latin typeface="+mj-lt"/>
                <a:ea typeface="MS PGothic" panose="020B0600070205080204" pitchFamily="34" charset="-128"/>
              </a:rPr>
              <a:t>No more soldiering for me.</a:t>
            </a:r>
          </a:p>
          <a:p>
            <a:pPr>
              <a:defRPr/>
            </a:pPr>
            <a:endParaRPr lang="en-GB" sz="2400" b="1" dirty="0">
              <a:latin typeface="+mj-lt"/>
              <a:ea typeface="MS PGothic" panose="020B0600070205080204" pitchFamily="34" charset="-128"/>
            </a:endParaRPr>
          </a:p>
          <a:p>
            <a:pPr>
              <a:defRPr/>
            </a:pPr>
            <a:endParaRPr lang="en-GB" sz="2400" b="1" dirty="0">
              <a:latin typeface="+mj-lt"/>
              <a:ea typeface="MS PGothic" panose="020B0600070205080204" pitchFamily="34" charset="-128"/>
            </a:endParaRPr>
          </a:p>
          <a:p>
            <a:pPr>
              <a:defRPr/>
            </a:pPr>
            <a:r>
              <a:rPr lang="en-GB" sz="2400" b="1" dirty="0">
                <a:latin typeface="+mj-lt"/>
                <a:ea typeface="MS PGothic" panose="020B0600070205080204" pitchFamily="34" charset="-128"/>
              </a:rPr>
              <a:t>No more church parades on Sunday.</a:t>
            </a:r>
          </a:p>
          <a:p>
            <a:pPr>
              <a:defRPr/>
            </a:pPr>
            <a:r>
              <a:rPr lang="en-GB" sz="2400" b="1" dirty="0">
                <a:latin typeface="+mj-lt"/>
                <a:ea typeface="MS PGothic" panose="020B0600070205080204" pitchFamily="34" charset="-128"/>
              </a:rPr>
              <a:t>No more asking for a pass.</a:t>
            </a:r>
          </a:p>
          <a:p>
            <a:pPr>
              <a:defRPr/>
            </a:pPr>
            <a:r>
              <a:rPr lang="en-GB" sz="2400" b="1" dirty="0">
                <a:latin typeface="+mj-lt"/>
                <a:ea typeface="MS PGothic" panose="020B0600070205080204" pitchFamily="34" charset="-128"/>
              </a:rPr>
              <a:t>You can tell the sergeant major </a:t>
            </a:r>
          </a:p>
          <a:p>
            <a:pPr>
              <a:defRPr/>
            </a:pPr>
            <a:r>
              <a:rPr lang="en-GB" sz="2400" b="1" dirty="0">
                <a:latin typeface="+mj-lt"/>
                <a:ea typeface="MS PGothic" panose="020B0600070205080204" pitchFamily="34" charset="-128"/>
              </a:rPr>
              <a:t>To stick his passes up his ass!</a:t>
            </a:r>
          </a:p>
        </p:txBody>
      </p:sp>
      <p:pic>
        <p:nvPicPr>
          <p:cNvPr id="2" name="Tell the Sergeant Majo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13525" y="3556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GB" smtClean="0">
                <a:ea typeface="+mj-ea"/>
              </a:rPr>
              <a:t>Songs from The Royal Albert Hospital,Lancaster</a:t>
            </a:r>
          </a:p>
        </p:txBody>
      </p:sp>
      <p:sp>
        <p:nvSpPr>
          <p:cNvPr id="48131" name="Rectangle 3"/>
          <p:cNvSpPr>
            <a:spLocks noGrp="1" noChangeArrowheads="1"/>
          </p:cNvSpPr>
          <p:nvPr>
            <p:ph type="body" idx="1"/>
          </p:nvPr>
        </p:nvSpPr>
        <p:spPr/>
        <p:txBody>
          <a:bodyPr/>
          <a:lstStyle/>
          <a:p>
            <a:pPr eaLnBrk="1" hangingPunct="1">
              <a:buFont typeface="Wingdings" charset="0"/>
              <a:buChar char="l"/>
              <a:defRPr/>
            </a:pPr>
            <a:endParaRPr lang="en-GB" smtClean="0">
              <a:ea typeface="+mn-ea"/>
            </a:endParaRPr>
          </a:p>
          <a:p>
            <a:pPr eaLnBrk="1" hangingPunct="1">
              <a:buFont typeface="Wingdings" charset="0"/>
              <a:buChar char="l"/>
              <a:defRPr/>
            </a:pPr>
            <a:endParaRPr lang="en-GB" smtClean="0">
              <a:ea typeface="+mn-ea"/>
            </a:endParaRPr>
          </a:p>
          <a:p>
            <a:pPr eaLnBrk="1" hangingPunct="1">
              <a:buFont typeface="Wingdings" charset="0"/>
              <a:buChar char="l"/>
              <a:defRPr/>
            </a:pPr>
            <a:endParaRPr lang="en-GB" smtClean="0">
              <a:ea typeface="+mn-ea"/>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557463"/>
            <a:ext cx="5256213"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GB" smtClean="0">
                <a:ea typeface="+mj-ea"/>
              </a:rPr>
              <a:t>Songs from The Royal Albert Hospital, Lancaster </a:t>
            </a:r>
          </a:p>
        </p:txBody>
      </p:sp>
      <p:sp>
        <p:nvSpPr>
          <p:cNvPr id="9219" name="Rectangle 3"/>
          <p:cNvSpPr>
            <a:spLocks noGrp="1" noChangeArrowheads="1"/>
          </p:cNvSpPr>
          <p:nvPr>
            <p:ph type="body" idx="1"/>
          </p:nvPr>
        </p:nvSpPr>
        <p:spPr/>
        <p:txBody>
          <a:bodyPr/>
          <a:lstStyle/>
          <a:p>
            <a:pPr eaLnBrk="1" hangingPunct="1"/>
            <a:r>
              <a:rPr lang="en-GB" altLang="en-US">
                <a:ea typeface="MS PGothic" charset="-128"/>
              </a:rPr>
              <a:t>During the late 1980</a:t>
            </a:r>
            <a:r>
              <a:rPr lang="ja-JP" altLang="en-GB">
                <a:ea typeface="MS PGothic" charset="-128"/>
              </a:rPr>
              <a:t>’</a:t>
            </a:r>
            <a:r>
              <a:rPr lang="en-GB" altLang="ja-JP">
                <a:ea typeface="MS PGothic" charset="-128"/>
              </a:rPr>
              <a:t>s reminiscence groups of ex-residents met to share and record their memories of hospital life(Ingham et al 1987-89)</a:t>
            </a:r>
          </a:p>
          <a:p>
            <a:pPr eaLnBrk="1" hangingPunct="1">
              <a:buFont typeface="Wingdings" charset="2"/>
              <a:buNone/>
            </a:pPr>
            <a:endParaRPr lang="en-GB" altLang="en-US">
              <a:ea typeface="MS PGothic" charset="-128"/>
            </a:endParaRPr>
          </a:p>
          <a:p>
            <a:pPr eaLnBrk="1" hangingPunct="1"/>
            <a:r>
              <a:rPr lang="en-GB" altLang="en-US">
                <a:ea typeface="MS PGothic" charset="-128"/>
              </a:rPr>
              <a:t>The following songs composed and sung by people with learning dificulties were received from this group.</a:t>
            </a:r>
          </a:p>
          <a:p>
            <a:pPr eaLnBrk="1" hangingPunct="1">
              <a:buFont typeface="Wingdings" charset="2"/>
              <a:buNone/>
            </a:pPr>
            <a:endParaRPr lang="en-GB" altLang="en-US">
              <a:ea typeface="MS PGothic"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GB" smtClean="0">
                <a:ea typeface="+mj-ea"/>
              </a:rPr>
              <a:t>Songsters from The Royal Albert Hospital, Lancaster</a:t>
            </a:r>
          </a:p>
        </p:txBody>
      </p:sp>
      <p:pic>
        <p:nvPicPr>
          <p:cNvPr id="7168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71600" y="1981200"/>
            <a:ext cx="2743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1268" name="Text Box 5"/>
          <p:cNvSpPr txBox="1">
            <a:spLocks noChangeArrowheads="1"/>
          </p:cNvSpPr>
          <p:nvPr/>
        </p:nvSpPr>
        <p:spPr bwMode="auto">
          <a:xfrm>
            <a:off x="1143000" y="6324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r>
              <a:rPr lang="en-GB" altLang="en-US" sz="1200">
                <a:latin typeface="Times New Roman" charset="0"/>
              </a:rPr>
              <a:t>Stan Byers outside his home in Morecambe in 1990 Photograph:Helen Burrow</a:t>
            </a:r>
          </a:p>
        </p:txBody>
      </p:sp>
      <p:sp>
        <p:nvSpPr>
          <p:cNvPr id="11269" name="Text Box 6"/>
          <p:cNvSpPr txBox="1">
            <a:spLocks noChangeArrowheads="1"/>
          </p:cNvSpPr>
          <p:nvPr/>
        </p:nvSpPr>
        <p:spPr bwMode="auto">
          <a:xfrm>
            <a:off x="10668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endParaRPr lang="en-US" altLang="en-US" sz="2400">
              <a:latin typeface="Times New Roman" charset="0"/>
            </a:endParaRPr>
          </a:p>
        </p:txBody>
      </p:sp>
      <p:pic>
        <p:nvPicPr>
          <p:cNvPr id="112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989138"/>
            <a:ext cx="352425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8"/>
          <p:cNvSpPr txBox="1">
            <a:spLocks noChangeArrowheads="1"/>
          </p:cNvSpPr>
          <p:nvPr/>
        </p:nvSpPr>
        <p:spPr bwMode="auto">
          <a:xfrm>
            <a:off x="4953000" y="6248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r>
              <a:rPr lang="en-GB" altLang="en-US" sz="1200">
                <a:latin typeface="Times New Roman" charset="0"/>
              </a:rPr>
              <a:t>Peggy Palmer at her home in Lancaster, after leaving the Royal Albert Hospital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GB" smtClean="0">
                <a:ea typeface="+mj-ea"/>
              </a:rPr>
              <a:t>The Cocoa Song verses 1-3</a:t>
            </a:r>
          </a:p>
        </p:txBody>
      </p:sp>
      <p:sp>
        <p:nvSpPr>
          <p:cNvPr id="13315" name="Rectangle 3"/>
          <p:cNvSpPr>
            <a:spLocks noGrp="1" noChangeArrowheads="1"/>
          </p:cNvSpPr>
          <p:nvPr>
            <p:ph type="body" idx="1"/>
          </p:nvPr>
        </p:nvSpPr>
        <p:spPr/>
        <p:txBody>
          <a:bodyPr/>
          <a:lstStyle/>
          <a:p>
            <a:pPr eaLnBrk="1" hangingPunct="1">
              <a:buFont typeface="Wingdings" charset="2"/>
              <a:buNone/>
            </a:pPr>
            <a:r>
              <a:rPr lang="en-GB" altLang="en-US" sz="1400">
                <a:ea typeface="MS PGothic" charset="-128"/>
              </a:rPr>
              <a:t>The cocoa that they gave us, they say is mighty fine.</a:t>
            </a:r>
          </a:p>
          <a:p>
            <a:pPr eaLnBrk="1" hangingPunct="1">
              <a:buFont typeface="Wingdings" charset="2"/>
              <a:buNone/>
            </a:pPr>
            <a:r>
              <a:rPr lang="en-GB" altLang="en-US" sz="1400">
                <a:ea typeface="MS PGothic" charset="-128"/>
              </a:rPr>
              <a:t>It.s good for cuts and bruises and tastes like iodine.</a:t>
            </a:r>
          </a:p>
          <a:p>
            <a:pPr eaLnBrk="1" hangingPunct="1">
              <a:buFont typeface="Wingdings" charset="2"/>
              <a:buNone/>
            </a:pPr>
            <a:r>
              <a:rPr lang="en-GB" altLang="en-US" sz="1400">
                <a:ea typeface="MS PGothic" charset="-128"/>
              </a:rPr>
              <a:t>So I don</a:t>
            </a:r>
            <a:r>
              <a:rPr lang="ja-JP" altLang="en-GB" sz="1400">
                <a:ea typeface="MS PGothic" charset="-128"/>
              </a:rPr>
              <a:t>’</a:t>
            </a:r>
            <a:r>
              <a:rPr lang="en-GB" altLang="ja-JP" sz="1400">
                <a:ea typeface="MS PGothic" charset="-128"/>
              </a:rPr>
              <a:t>t want no more of Royal Albert life.</a:t>
            </a:r>
          </a:p>
          <a:p>
            <a:pPr eaLnBrk="1" hangingPunct="1">
              <a:buFont typeface="Wingdings" charset="2"/>
              <a:buNone/>
            </a:pPr>
            <a:r>
              <a:rPr lang="en-GB" altLang="en-US" sz="1400">
                <a:ea typeface="MS PGothic" charset="-128"/>
              </a:rPr>
              <a:t>Gee, Ma, I want to go home.</a:t>
            </a:r>
          </a:p>
          <a:p>
            <a:pPr eaLnBrk="1" hangingPunct="1">
              <a:buFont typeface="Wingdings" charset="2"/>
              <a:buNone/>
            </a:pPr>
            <a:endParaRPr lang="en-GB" altLang="en-US" sz="1400">
              <a:ea typeface="MS PGothic" charset="-128"/>
            </a:endParaRPr>
          </a:p>
          <a:p>
            <a:pPr eaLnBrk="1" hangingPunct="1">
              <a:buFont typeface="Wingdings" charset="2"/>
              <a:buNone/>
            </a:pPr>
            <a:r>
              <a:rPr lang="en-GB" altLang="en-US" sz="1400">
                <a:ea typeface="MS PGothic" charset="-128"/>
              </a:rPr>
              <a:t>The stockings that they gave us, they say they.re mighty sheer.</a:t>
            </a:r>
          </a:p>
          <a:p>
            <a:pPr eaLnBrk="1" hangingPunct="1">
              <a:buFont typeface="Wingdings" charset="2"/>
              <a:buNone/>
            </a:pPr>
            <a:r>
              <a:rPr lang="en-GB" altLang="en-US" sz="1400">
                <a:ea typeface="MS PGothic" charset="-128"/>
              </a:rPr>
              <a:t>We put them on the clothes line and watch them disappear.</a:t>
            </a:r>
          </a:p>
          <a:p>
            <a:pPr eaLnBrk="1" hangingPunct="1">
              <a:buFont typeface="Wingdings" charset="2"/>
              <a:buNone/>
            </a:pPr>
            <a:r>
              <a:rPr lang="en-GB" altLang="en-US" sz="1400">
                <a:ea typeface="MS PGothic" charset="-128"/>
              </a:rPr>
              <a:t>So I don</a:t>
            </a:r>
            <a:r>
              <a:rPr lang="ja-JP" altLang="en-GB" sz="1400">
                <a:ea typeface="MS PGothic" charset="-128"/>
              </a:rPr>
              <a:t>’</a:t>
            </a:r>
            <a:r>
              <a:rPr lang="en-GB" altLang="ja-JP" sz="1400">
                <a:ea typeface="MS PGothic" charset="-128"/>
              </a:rPr>
              <a:t>t want no more of Royal Albert life.</a:t>
            </a:r>
          </a:p>
          <a:p>
            <a:pPr eaLnBrk="1" hangingPunct="1">
              <a:buFont typeface="Wingdings" charset="2"/>
              <a:buNone/>
            </a:pPr>
            <a:r>
              <a:rPr lang="en-GB" altLang="en-US" sz="1400">
                <a:ea typeface="MS PGothic" charset="-128"/>
              </a:rPr>
              <a:t>Gee, Ma, I want to go home.</a:t>
            </a:r>
          </a:p>
          <a:p>
            <a:pPr eaLnBrk="1" hangingPunct="1">
              <a:buFont typeface="Wingdings" charset="2"/>
              <a:buNone/>
            </a:pPr>
            <a:endParaRPr lang="en-GB" altLang="en-US" sz="1400">
              <a:ea typeface="MS PGothic" charset="-128"/>
            </a:endParaRPr>
          </a:p>
          <a:p>
            <a:pPr eaLnBrk="1" hangingPunct="1">
              <a:buFont typeface="Wingdings" charset="2"/>
              <a:buNone/>
            </a:pPr>
            <a:r>
              <a:rPr lang="en-GB" altLang="en-US" sz="1400">
                <a:ea typeface="MS PGothic" charset="-128"/>
              </a:rPr>
              <a:t>The bacon that they gave us, they say is mighty fine.</a:t>
            </a:r>
          </a:p>
          <a:p>
            <a:pPr eaLnBrk="1" hangingPunct="1">
              <a:buFont typeface="Wingdings" charset="2"/>
              <a:buNone/>
            </a:pPr>
            <a:r>
              <a:rPr lang="en-GB" altLang="en-US" sz="1400">
                <a:ea typeface="MS PGothic" charset="-128"/>
              </a:rPr>
              <a:t>A leg fell off the table and killed a pal of mine.</a:t>
            </a:r>
          </a:p>
          <a:p>
            <a:pPr eaLnBrk="1" hangingPunct="1">
              <a:buFont typeface="Wingdings" charset="2"/>
              <a:buNone/>
            </a:pPr>
            <a:r>
              <a:rPr lang="en-GB" altLang="en-US" sz="1400">
                <a:ea typeface="MS PGothic" charset="-128"/>
              </a:rPr>
              <a:t>So I don</a:t>
            </a:r>
            <a:r>
              <a:rPr lang="ja-JP" altLang="en-GB" sz="1400">
                <a:ea typeface="MS PGothic" charset="-128"/>
              </a:rPr>
              <a:t>’</a:t>
            </a:r>
            <a:r>
              <a:rPr lang="en-GB" altLang="ja-JP" sz="1400">
                <a:ea typeface="MS PGothic" charset="-128"/>
              </a:rPr>
              <a:t>t want no more of Royal Albert life.</a:t>
            </a:r>
          </a:p>
          <a:p>
            <a:pPr eaLnBrk="1" hangingPunct="1">
              <a:buFont typeface="Wingdings" charset="2"/>
              <a:buNone/>
            </a:pPr>
            <a:r>
              <a:rPr lang="en-GB" altLang="en-US" sz="1400">
                <a:ea typeface="MS PGothic" charset="-128"/>
              </a:rPr>
              <a:t>Gee, Ma, I want to go home.</a:t>
            </a:r>
          </a:p>
          <a:p>
            <a:pPr eaLnBrk="1" hangingPunct="1">
              <a:buFont typeface="Wingdings" charset="2"/>
              <a:buNone/>
            </a:pPr>
            <a:endParaRPr lang="en-GB" altLang="en-US" sz="1400">
              <a:ea typeface="MS PGothic" charset="-128"/>
            </a:endParaRPr>
          </a:p>
          <a:p>
            <a:pPr eaLnBrk="1" hangingPunct="1"/>
            <a:endParaRPr lang="en-GB" altLang="en-US" sz="1400">
              <a:ea typeface="MS PGothic" charset="-128"/>
            </a:endParaRPr>
          </a:p>
        </p:txBody>
      </p:sp>
      <p:pic>
        <p:nvPicPr>
          <p:cNvPr id="2" name="Cocoa Song 1-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20272" y="3556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40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GB" smtClean="0">
                <a:ea typeface="+mj-ea"/>
              </a:rPr>
              <a:t>The Cocoa song verses 4-6</a:t>
            </a:r>
          </a:p>
        </p:txBody>
      </p:sp>
      <p:sp>
        <p:nvSpPr>
          <p:cNvPr id="15363" name="Rectangle 3"/>
          <p:cNvSpPr>
            <a:spLocks noChangeArrowheads="1"/>
          </p:cNvSpPr>
          <p:nvPr/>
        </p:nvSpPr>
        <p:spPr bwMode="auto">
          <a:xfrm>
            <a:off x="1447800" y="23622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lnSpc>
                <a:spcPct val="90000"/>
              </a:lnSpc>
              <a:spcBef>
                <a:spcPct val="50000"/>
              </a:spcBef>
              <a:buFont typeface="Wingdings" charset="2"/>
              <a:buNone/>
            </a:pPr>
            <a:r>
              <a:rPr lang="en-GB" altLang="en-US" sz="1200"/>
              <a:t>The bacon that they gave us, they say is mighty fine.</a:t>
            </a:r>
          </a:p>
          <a:p>
            <a:pPr eaLnBrk="1" hangingPunct="1">
              <a:lnSpc>
                <a:spcPct val="90000"/>
              </a:lnSpc>
              <a:spcBef>
                <a:spcPct val="50000"/>
              </a:spcBef>
              <a:buFont typeface="Wingdings" charset="2"/>
              <a:buNone/>
            </a:pPr>
            <a:r>
              <a:rPr lang="en-GB" altLang="en-US" sz="1200"/>
              <a:t>The staff get the bacon, the patients get the rind.</a:t>
            </a:r>
          </a:p>
          <a:p>
            <a:pPr eaLnBrk="1" hangingPunct="1">
              <a:lnSpc>
                <a:spcPct val="90000"/>
              </a:lnSpc>
              <a:spcBef>
                <a:spcPct val="50000"/>
              </a:spcBef>
              <a:buFont typeface="Wingdings" charset="2"/>
              <a:buNone/>
            </a:pPr>
            <a:r>
              <a:rPr lang="en-GB" altLang="en-US" sz="1200"/>
              <a:t>So I don.t want no more of Royal Albert life.</a:t>
            </a:r>
          </a:p>
          <a:p>
            <a:pPr eaLnBrk="1" hangingPunct="1">
              <a:lnSpc>
                <a:spcPct val="90000"/>
              </a:lnSpc>
              <a:spcBef>
                <a:spcPct val="50000"/>
              </a:spcBef>
              <a:buFont typeface="Wingdings" charset="2"/>
              <a:buNone/>
            </a:pPr>
            <a:r>
              <a:rPr lang="en-GB" altLang="en-US" sz="1200"/>
              <a:t>Gee, Ma, I want to go home.</a:t>
            </a:r>
          </a:p>
          <a:p>
            <a:pPr eaLnBrk="1" hangingPunct="1">
              <a:lnSpc>
                <a:spcPct val="90000"/>
              </a:lnSpc>
              <a:spcBef>
                <a:spcPct val="50000"/>
              </a:spcBef>
              <a:buFont typeface="Wingdings" charset="2"/>
              <a:buNone/>
            </a:pPr>
            <a:endParaRPr lang="en-GB" altLang="en-US" sz="1200"/>
          </a:p>
          <a:p>
            <a:pPr eaLnBrk="1" hangingPunct="1">
              <a:lnSpc>
                <a:spcPct val="90000"/>
              </a:lnSpc>
              <a:spcBef>
                <a:spcPct val="50000"/>
              </a:spcBef>
              <a:buFont typeface="Wingdings" charset="2"/>
              <a:buNone/>
            </a:pPr>
            <a:r>
              <a:rPr lang="en-GB" altLang="en-US" sz="1200"/>
              <a:t>The pullovers that they gave us, they say they.re mighty fine.</a:t>
            </a:r>
          </a:p>
          <a:p>
            <a:pPr eaLnBrk="1" hangingPunct="1">
              <a:lnSpc>
                <a:spcPct val="90000"/>
              </a:lnSpc>
              <a:spcBef>
                <a:spcPct val="50000"/>
              </a:spcBef>
              <a:buFont typeface="Wingdings" charset="2"/>
              <a:buNone/>
            </a:pPr>
            <a:r>
              <a:rPr lang="en-GB" altLang="en-US" sz="1200"/>
              <a:t>One of Betty Grable</a:t>
            </a:r>
            <a:r>
              <a:rPr lang="ja-JP" altLang="en-GB" sz="1200"/>
              <a:t>’</a:t>
            </a:r>
            <a:r>
              <a:rPr lang="en-GB" altLang="ja-JP" sz="1200"/>
              <a:t>s  will fit in two of mine.</a:t>
            </a:r>
          </a:p>
          <a:p>
            <a:pPr eaLnBrk="1" hangingPunct="1">
              <a:lnSpc>
                <a:spcPct val="90000"/>
              </a:lnSpc>
              <a:spcBef>
                <a:spcPct val="50000"/>
              </a:spcBef>
              <a:buFont typeface="Wingdings" charset="2"/>
              <a:buNone/>
            </a:pPr>
            <a:r>
              <a:rPr lang="en-GB" altLang="en-US" sz="1200"/>
              <a:t>So I don</a:t>
            </a:r>
            <a:r>
              <a:rPr lang="ja-JP" altLang="en-GB" sz="1200"/>
              <a:t>’</a:t>
            </a:r>
            <a:r>
              <a:rPr lang="en-GB" altLang="ja-JP" sz="1200"/>
              <a:t>t want no more of Royal Albert life.</a:t>
            </a:r>
          </a:p>
          <a:p>
            <a:pPr eaLnBrk="1" hangingPunct="1">
              <a:lnSpc>
                <a:spcPct val="90000"/>
              </a:lnSpc>
              <a:spcBef>
                <a:spcPct val="50000"/>
              </a:spcBef>
              <a:buFont typeface="Wingdings" charset="2"/>
              <a:buNone/>
            </a:pPr>
            <a:r>
              <a:rPr lang="en-GB" altLang="en-US" sz="1200"/>
              <a:t>Gee, Ma, I want to go home.</a:t>
            </a:r>
          </a:p>
          <a:p>
            <a:pPr eaLnBrk="1" hangingPunct="1">
              <a:lnSpc>
                <a:spcPct val="90000"/>
              </a:lnSpc>
              <a:spcBef>
                <a:spcPct val="50000"/>
              </a:spcBef>
              <a:buFont typeface="Wingdings" charset="2"/>
              <a:buNone/>
            </a:pPr>
            <a:endParaRPr lang="en-GB" altLang="en-US" sz="1200"/>
          </a:p>
          <a:p>
            <a:pPr eaLnBrk="1" hangingPunct="1">
              <a:lnSpc>
                <a:spcPct val="90000"/>
              </a:lnSpc>
              <a:spcBef>
                <a:spcPct val="50000"/>
              </a:spcBef>
              <a:buFont typeface="Wingdings" charset="2"/>
              <a:buNone/>
            </a:pPr>
            <a:r>
              <a:rPr lang="en-GB" altLang="en-US" sz="1200"/>
              <a:t>The money that they gave us, they say is mighty fine.</a:t>
            </a:r>
          </a:p>
          <a:p>
            <a:pPr eaLnBrk="1" hangingPunct="1">
              <a:lnSpc>
                <a:spcPct val="90000"/>
              </a:lnSpc>
              <a:spcBef>
                <a:spcPct val="50000"/>
              </a:spcBef>
              <a:buFont typeface="Wingdings" charset="2"/>
              <a:buNone/>
            </a:pPr>
            <a:r>
              <a:rPr lang="en-GB" altLang="en-US" sz="1200"/>
              <a:t>They give us hundred shillings and take back ninety-nine.</a:t>
            </a:r>
          </a:p>
          <a:p>
            <a:pPr eaLnBrk="1" hangingPunct="1">
              <a:lnSpc>
                <a:spcPct val="90000"/>
              </a:lnSpc>
              <a:spcBef>
                <a:spcPct val="50000"/>
              </a:spcBef>
              <a:buFont typeface="Wingdings" charset="2"/>
              <a:buNone/>
            </a:pPr>
            <a:r>
              <a:rPr lang="en-GB" altLang="en-US" sz="1200"/>
              <a:t>So I don</a:t>
            </a:r>
            <a:r>
              <a:rPr lang="ja-JP" altLang="en-GB" sz="1200"/>
              <a:t>’</a:t>
            </a:r>
            <a:r>
              <a:rPr lang="en-GB" altLang="ja-JP" sz="1200"/>
              <a:t>t want no more of Royal Albert life.</a:t>
            </a:r>
          </a:p>
          <a:p>
            <a:pPr eaLnBrk="1" hangingPunct="1">
              <a:lnSpc>
                <a:spcPct val="90000"/>
              </a:lnSpc>
              <a:spcBef>
                <a:spcPct val="50000"/>
              </a:spcBef>
              <a:buFont typeface="Wingdings" charset="2"/>
              <a:buNone/>
            </a:pPr>
            <a:r>
              <a:rPr lang="en-GB" altLang="en-US" sz="1200"/>
              <a:t>Gee, Ma, I want to go .</a:t>
            </a:r>
          </a:p>
          <a:p>
            <a:pPr eaLnBrk="1" hangingPunct="1">
              <a:lnSpc>
                <a:spcPct val="90000"/>
              </a:lnSpc>
              <a:spcBef>
                <a:spcPct val="50000"/>
              </a:spcBef>
              <a:buFont typeface="Wingdings" charset="2"/>
              <a:buNone/>
            </a:pPr>
            <a:r>
              <a:rPr lang="en-GB" altLang="en-US" sz="1200"/>
              <a:t>Gee, Ma, I want to go .</a:t>
            </a:r>
          </a:p>
          <a:p>
            <a:pPr eaLnBrk="1" hangingPunct="1">
              <a:lnSpc>
                <a:spcPct val="90000"/>
              </a:lnSpc>
              <a:spcBef>
                <a:spcPct val="50000"/>
              </a:spcBef>
              <a:buFont typeface="Wingdings" charset="2"/>
              <a:buNone/>
            </a:pPr>
            <a:r>
              <a:rPr lang="en-GB" altLang="en-US" sz="1200"/>
              <a:t>Gee, Ma, I want to go home.</a:t>
            </a:r>
          </a:p>
        </p:txBody>
      </p:sp>
      <p:pic>
        <p:nvPicPr>
          <p:cNvPr id="2" name="Cocoa Song 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92280" y="3556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9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33600"/>
            <a:ext cx="6467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1027"/>
          <p:cNvSpPr txBox="1">
            <a:spLocks noChangeArrowheads="1"/>
          </p:cNvSpPr>
          <p:nvPr/>
        </p:nvSpPr>
        <p:spPr bwMode="auto">
          <a:xfrm>
            <a:off x="1600200" y="9906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endParaRPr lang="en-US" altLang="en-US" sz="2400">
              <a:latin typeface="Times New Roman" charset="0"/>
            </a:endParaRPr>
          </a:p>
        </p:txBody>
      </p:sp>
      <p:sp>
        <p:nvSpPr>
          <p:cNvPr id="17412" name="Text Box 1028"/>
          <p:cNvSpPr txBox="1">
            <a:spLocks noChangeArrowheads="1"/>
          </p:cNvSpPr>
          <p:nvPr/>
        </p:nvSpPr>
        <p:spPr bwMode="auto">
          <a:xfrm>
            <a:off x="1042988" y="838200"/>
            <a:ext cx="777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50000"/>
              </a:spcBef>
              <a:buClrTx/>
              <a:buSzTx/>
              <a:buFontTx/>
              <a:buNone/>
            </a:pPr>
            <a:r>
              <a:rPr lang="en-GB" altLang="en-US" sz="3600" b="1"/>
              <a:t>Musical Notation-The Cocoa Song</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GB" smtClean="0">
                <a:ea typeface="+mj-ea"/>
              </a:rPr>
              <a:t>Hospital Song</a:t>
            </a:r>
          </a:p>
        </p:txBody>
      </p:sp>
      <p:sp>
        <p:nvSpPr>
          <p:cNvPr id="19459" name="Rectangle 3"/>
          <p:cNvSpPr>
            <a:spLocks noChangeArrowheads="1"/>
          </p:cNvSpPr>
          <p:nvPr/>
        </p:nvSpPr>
        <p:spPr bwMode="auto">
          <a:xfrm>
            <a:off x="914400" y="2286000"/>
            <a:ext cx="82296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charset="2"/>
              <a:buChar char="l"/>
              <a:defRPr sz="2800">
                <a:solidFill>
                  <a:schemeClr val="tx1"/>
                </a:solidFill>
                <a:latin typeface="Arial" charset="0"/>
                <a:ea typeface="MS PGothic" charset="-128"/>
              </a:defRPr>
            </a:lvl1pPr>
            <a:lvl2pPr marL="742950" indent="-285750">
              <a:spcBef>
                <a:spcPct val="20000"/>
              </a:spcBef>
              <a:buClr>
                <a:schemeClr val="tx1"/>
              </a:buClr>
              <a:buSzPct val="75000"/>
              <a:buChar char="–"/>
              <a:defRPr sz="2400">
                <a:solidFill>
                  <a:schemeClr val="tx1"/>
                </a:solidFill>
                <a:latin typeface="Arial" charset="0"/>
                <a:ea typeface="MS PGothic" charset="-128"/>
              </a:defRPr>
            </a:lvl2pPr>
            <a:lvl3pPr marL="1143000" indent="-228600">
              <a:spcBef>
                <a:spcPct val="20000"/>
              </a:spcBef>
              <a:buClr>
                <a:schemeClr val="tx1"/>
              </a:buClr>
              <a:buSzPct val="75000"/>
              <a:buFont typeface="Wingdings" charset="2"/>
              <a:buChar char="l"/>
              <a:defRPr sz="2000">
                <a:solidFill>
                  <a:schemeClr val="tx1"/>
                </a:solidFill>
                <a:latin typeface="Arial" charset="0"/>
                <a:ea typeface="MS PGothic" charset="-128"/>
              </a:defRPr>
            </a:lvl3pPr>
            <a:lvl4pPr marL="1600200" indent="-228600">
              <a:spcBef>
                <a:spcPct val="20000"/>
              </a:spcBef>
              <a:buClr>
                <a:schemeClr val="tx1"/>
              </a:buClr>
              <a:buSzPct val="80000"/>
              <a:buChar char="–"/>
              <a:defRPr>
                <a:solidFill>
                  <a:schemeClr val="tx1"/>
                </a:solidFill>
                <a:latin typeface="Arial" charset="0"/>
                <a:ea typeface="MS PGothic" charset="-128"/>
              </a:defRPr>
            </a:lvl4pPr>
            <a:lvl5pPr marL="2057400" indent="-228600">
              <a:spcBef>
                <a:spcPct val="20000"/>
              </a:spcBef>
              <a:buClr>
                <a:schemeClr val="tx1"/>
              </a:buClr>
              <a:buSzPct val="65000"/>
              <a:buFont typeface="Wingdings" charset="2"/>
              <a:buChar char="l"/>
              <a:defRPr>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SzPct val="65000"/>
              <a:buFont typeface="Wingdings" charset="2"/>
              <a:buChar char="l"/>
              <a:defRPr>
                <a:solidFill>
                  <a:schemeClr val="tx1"/>
                </a:solidFill>
                <a:latin typeface="Arial" charset="0"/>
                <a:ea typeface="MS PGothic" charset="-128"/>
              </a:defRPr>
            </a:lvl9pPr>
          </a:lstStyle>
          <a:p>
            <a:pPr eaLnBrk="1" hangingPunct="1">
              <a:spcBef>
                <a:spcPct val="0"/>
              </a:spcBef>
              <a:buClrTx/>
              <a:buSzTx/>
              <a:buFontTx/>
              <a:buNone/>
            </a:pPr>
            <a:endParaRPr lang="en-US" altLang="en-US" sz="1300" i="1">
              <a:latin typeface="ColumbusMT-NormalItalic" charset="0"/>
            </a:endParaRPr>
          </a:p>
          <a:p>
            <a:pPr eaLnBrk="1" hangingPunct="1">
              <a:spcBef>
                <a:spcPct val="0"/>
              </a:spcBef>
              <a:buClrTx/>
              <a:buSzTx/>
              <a:buFontTx/>
              <a:buNone/>
            </a:pPr>
            <a:endParaRPr lang="en-GB" altLang="en-US" sz="1200">
              <a:latin typeface="Times New Roman" charset="0"/>
            </a:endParaRPr>
          </a:p>
          <a:p>
            <a:pPr>
              <a:spcBef>
                <a:spcPct val="0"/>
              </a:spcBef>
              <a:buClrTx/>
              <a:buSzTx/>
              <a:buFontTx/>
              <a:buNone/>
            </a:pPr>
            <a:r>
              <a:rPr lang="en-US" altLang="en-US" sz="2400"/>
              <a:t>They say the Royal Albert’s a wonderful place,</a:t>
            </a:r>
            <a:endParaRPr lang="en-GB" altLang="en-US" sz="2400">
              <a:latin typeface="Times New Roman" charset="0"/>
            </a:endParaRPr>
          </a:p>
          <a:p>
            <a:pPr>
              <a:spcBef>
                <a:spcPct val="0"/>
              </a:spcBef>
              <a:buClrTx/>
              <a:buSzTx/>
              <a:buFontTx/>
              <a:buNone/>
            </a:pPr>
            <a:r>
              <a:rPr lang="en-US" altLang="en-US" sz="2400"/>
              <a:t>But the goings on there are a shocking disgrace.</a:t>
            </a:r>
            <a:endParaRPr lang="en-GB" altLang="en-US" sz="2400">
              <a:latin typeface="Times New Roman" charset="0"/>
            </a:endParaRPr>
          </a:p>
          <a:p>
            <a:pPr>
              <a:spcBef>
                <a:spcPct val="0"/>
              </a:spcBef>
              <a:buClrTx/>
              <a:buSzTx/>
              <a:buFontTx/>
              <a:buNone/>
            </a:pPr>
            <a:r>
              <a:rPr lang="en-US" altLang="en-US" sz="2400"/>
              <a:t>The matrons and doctors have nothing to do,</a:t>
            </a:r>
            <a:endParaRPr lang="en-GB" altLang="en-US" sz="2400">
              <a:latin typeface="Times New Roman" charset="0"/>
            </a:endParaRPr>
          </a:p>
          <a:p>
            <a:pPr>
              <a:spcBef>
                <a:spcPct val="0"/>
              </a:spcBef>
              <a:buClrTx/>
              <a:buSzTx/>
              <a:buFontTx/>
              <a:buNone/>
            </a:pPr>
            <a:r>
              <a:rPr lang="en-US" altLang="en-US" sz="2400"/>
              <a:t>‘Cept stick their noses in the air when they’re walking past you.</a:t>
            </a:r>
            <a:endParaRPr lang="en-GB" altLang="en-US" sz="2400">
              <a:latin typeface="Times New Roman" charset="0"/>
            </a:endParaRPr>
          </a:p>
          <a:p>
            <a:pPr>
              <a:spcBef>
                <a:spcPct val="0"/>
              </a:spcBef>
              <a:buClrTx/>
              <a:buSzTx/>
              <a:buFontTx/>
              <a:buNone/>
            </a:pPr>
            <a:r>
              <a:rPr lang="en-US" altLang="en-US" sz="2400"/>
              <a:t>They say, Don’t you worry, you’ll soon be free..</a:t>
            </a:r>
            <a:endParaRPr lang="en-GB" altLang="en-US" sz="2400">
              <a:latin typeface="Times New Roman" charset="0"/>
            </a:endParaRPr>
          </a:p>
          <a:p>
            <a:pPr>
              <a:spcBef>
                <a:spcPct val="0"/>
              </a:spcBef>
              <a:buClrTx/>
              <a:buSzTx/>
              <a:buFontTx/>
              <a:buNone/>
            </a:pPr>
            <a:r>
              <a:rPr lang="en-US" altLang="en-US" sz="2400"/>
              <a:t>My worry is that they’ve strolled over me.</a:t>
            </a:r>
            <a:endParaRPr lang="en-GB" altLang="en-US" sz="2400">
              <a:latin typeface="Times New Roman" charset="0"/>
            </a:endParaRPr>
          </a:p>
          <a:p>
            <a:pPr>
              <a:spcBef>
                <a:spcPct val="0"/>
              </a:spcBef>
              <a:buClrTx/>
              <a:buSzTx/>
              <a:buFontTx/>
              <a:buNone/>
            </a:pPr>
            <a:r>
              <a:rPr lang="en-US" altLang="en-US" sz="2400"/>
              <a:t>And I think it’s useless to pull up your socks,</a:t>
            </a:r>
            <a:endParaRPr lang="en-GB" altLang="en-US" sz="2400">
              <a:latin typeface="Times New Roman" charset="0"/>
            </a:endParaRPr>
          </a:p>
          <a:p>
            <a:pPr>
              <a:spcBef>
                <a:spcPct val="0"/>
              </a:spcBef>
              <a:buClrTx/>
              <a:buSzTx/>
              <a:buFontTx/>
              <a:buNone/>
            </a:pPr>
            <a:r>
              <a:rPr lang="en-US" altLang="en-US" sz="2400"/>
              <a:t>For when you go out, you shall go in your box</a:t>
            </a:r>
            <a:r>
              <a:rPr lang="en-US" altLang="en-US" sz="1100"/>
              <a:t>.</a:t>
            </a:r>
            <a:endParaRPr lang="en-GB" altLang="en-US" sz="1200">
              <a:latin typeface="Times New Roman" charset="0"/>
            </a:endParaRPr>
          </a:p>
          <a:p>
            <a:pPr>
              <a:spcBef>
                <a:spcPct val="0"/>
              </a:spcBef>
              <a:buClrTx/>
              <a:buSzTx/>
              <a:buFontTx/>
              <a:buNone/>
            </a:pPr>
            <a:endParaRPr lang="en-GB" altLang="en-US" sz="2400"/>
          </a:p>
        </p:txBody>
      </p:sp>
      <p:pic>
        <p:nvPicPr>
          <p:cNvPr id="2" name="A Wonderful Plac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6256" y="381000"/>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p:txBody>
          <a:bodyPr/>
          <a:lstStyle/>
          <a:p>
            <a:pPr eaLnBrk="1" hangingPunct="1">
              <a:defRPr/>
            </a:pPr>
            <a:r>
              <a:rPr lang="en-GB" smtClean="0">
                <a:ea typeface="+mj-ea"/>
              </a:rPr>
              <a:t>Musical Notation-Hospital Song</a:t>
            </a:r>
          </a:p>
        </p:txBody>
      </p:sp>
      <p:pic>
        <p:nvPicPr>
          <p:cNvPr id="21507"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62200"/>
            <a:ext cx="6096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Designs\Capsules.pot</Template>
  <TotalTime>1198</TotalTime>
  <Words>826</Words>
  <Application>Microsoft Macintosh PowerPoint</Application>
  <PresentationFormat>On-screen Show (4:3)</PresentationFormat>
  <Paragraphs>121</Paragraphs>
  <Slides>15</Slides>
  <Notes>14</Notes>
  <HiddenSlides>0</HiddenSlides>
  <MMClips>6</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Capsules</vt:lpstr>
      <vt:lpstr>Songs of Resistance  The history of advocacy for people with learning difficulties </vt:lpstr>
      <vt:lpstr>Songs from The Royal Albert Hospital,Lancaster</vt:lpstr>
      <vt:lpstr>Songs from The Royal Albert Hospital, Lancaster </vt:lpstr>
      <vt:lpstr>Songsters from The Royal Albert Hospital, Lancaster</vt:lpstr>
      <vt:lpstr>The Cocoa Song verses 1-3</vt:lpstr>
      <vt:lpstr>The Cocoa song verses 4-6</vt:lpstr>
      <vt:lpstr>PowerPoint Presentation</vt:lpstr>
      <vt:lpstr>Hospital Song</vt:lpstr>
      <vt:lpstr>Musical Notation-Hospital Song</vt:lpstr>
      <vt:lpstr>The Royal Albert Hospital,Lancaster</vt:lpstr>
      <vt:lpstr>Work Rhyme</vt:lpstr>
      <vt:lpstr>Barlow Home - A Boys’ Ward</vt:lpstr>
      <vt:lpstr>Come to Barlow Song</vt:lpstr>
      <vt:lpstr>Musical Notation- Come to Barlow Song</vt:lpstr>
      <vt:lpstr>Royal Albert Song</vt:lpstr>
    </vt:vector>
  </TitlesOfParts>
  <Company>R.B.K.C.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Songs of Resistance The history of advocacy by people with learning difficulties</dc:title>
  <dc:creator>R.B.K.C.</dc:creator>
  <cp:lastModifiedBy>Elizabeth Tilley</cp:lastModifiedBy>
  <cp:revision>181</cp:revision>
  <cp:lastPrinted>2009-04-22T19:24:48Z</cp:lastPrinted>
  <dcterms:created xsi:type="dcterms:W3CDTF">2007-01-29T10:47:50Z</dcterms:created>
  <dcterms:modified xsi:type="dcterms:W3CDTF">2016-10-25T15:41:18Z</dcterms:modified>
</cp:coreProperties>
</file>