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47767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160452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424636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49424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394644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159092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398016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50382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214866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3241821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C1E90-6C08-40CD-BFFA-2E403617891E}" type="datetimeFigureOut">
              <a:rPr lang="en-GB" smtClean="0"/>
              <a:pPr/>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240376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C1E90-6C08-40CD-BFFA-2E403617891E}" type="datetimeFigureOut">
              <a:rPr lang="en-GB" smtClean="0"/>
              <a:pPr/>
              <a:t>18/07/2013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7AA2A-2595-44C5-A80E-1742F793824A}" type="slidenum">
              <a:rPr lang="en-GB" smtClean="0"/>
              <a:pPr/>
              <a:t>‹#›</a:t>
            </a:fld>
            <a:endParaRPr lang="en-GB"/>
          </a:p>
        </p:txBody>
      </p:sp>
    </p:spTree>
    <p:extLst>
      <p:ext uri="{BB962C8B-B14F-4D97-AF65-F5344CB8AC3E}">
        <p14:creationId xmlns:p14="http://schemas.microsoft.com/office/powerpoint/2010/main" xmlns="" val="2565316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omic Sans MS" pitchFamily="66" charset="0"/>
              </a:rPr>
              <a:t>Craig Harts</a:t>
            </a:r>
            <a:br>
              <a:rPr lang="en-GB" dirty="0" smtClean="0">
                <a:latin typeface="Comic Sans MS" pitchFamily="66" charset="0"/>
              </a:rPr>
            </a:br>
            <a:r>
              <a:rPr lang="en-GB" dirty="0" smtClean="0">
                <a:latin typeface="Comic Sans MS" pitchFamily="66" charset="0"/>
              </a:rPr>
              <a:t>           Presentation</a:t>
            </a:r>
            <a:r>
              <a:rPr lang="en-GB" dirty="0">
                <a:latin typeface="Comic Sans MS" pitchFamily="66" charset="0"/>
              </a:rPr>
              <a:t>	</a:t>
            </a:r>
            <a:r>
              <a:rPr lang="en-GB" dirty="0" smtClean="0"/>
              <a:t>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xmlns="" val="415143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800200"/>
          </a:xfrm>
        </p:spPr>
        <p:txBody>
          <a:bodyPr>
            <a:normAutofit fontScale="90000"/>
          </a:bodyPr>
          <a:lstStyle/>
          <a:p>
            <a:r>
              <a:rPr lang="en-GB" b="1" dirty="0">
                <a:latin typeface="Comic Sans MS" pitchFamily="66" charset="0"/>
              </a:rPr>
              <a:t>What can we learn from history to help avoid more scandals and abuse?</a:t>
            </a:r>
            <a:r>
              <a:rPr lang="en-GB" dirty="0">
                <a:latin typeface="Comic Sans MS" pitchFamily="66" charset="0"/>
              </a:rPr>
              <a:t/>
            </a:r>
            <a:br>
              <a:rPr lang="en-GB" dirty="0">
                <a:latin typeface="Comic Sans MS" pitchFamily="66" charset="0"/>
              </a:rPr>
            </a:br>
            <a:endParaRPr lang="en-GB" dirty="0">
              <a:latin typeface="Comic Sans MS" pitchFamily="66" charset="0"/>
            </a:endParaRPr>
          </a:p>
        </p:txBody>
      </p:sp>
      <p:sp>
        <p:nvSpPr>
          <p:cNvPr id="3" name="Content Placeholder 2"/>
          <p:cNvSpPr>
            <a:spLocks noGrp="1"/>
          </p:cNvSpPr>
          <p:nvPr>
            <p:ph idx="1"/>
          </p:nvPr>
        </p:nvSpPr>
        <p:spPr>
          <a:xfrm>
            <a:off x="467544" y="1988840"/>
            <a:ext cx="8229600" cy="4525963"/>
          </a:xfrm>
        </p:spPr>
        <p:txBody>
          <a:bodyPr/>
          <a:lstStyle/>
          <a:p>
            <a:r>
              <a:rPr lang="en-GB" dirty="0">
                <a:latin typeface="Comic Sans MS" pitchFamily="66" charset="0"/>
              </a:rPr>
              <a:t>We can get people with Learning Difficulties more involved to understand what history is about but one example is about Central People First history project over 21 years</a:t>
            </a:r>
            <a:r>
              <a:rPr lang="en-GB" dirty="0" smtClean="0">
                <a:latin typeface="Comic Sans MS" pitchFamily="66" charset="0"/>
              </a:rPr>
              <a:t>.</a:t>
            </a:r>
          </a:p>
          <a:p>
            <a:r>
              <a:rPr lang="en-GB" dirty="0" smtClean="0">
                <a:latin typeface="Comic Sans MS" pitchFamily="66" charset="0"/>
              </a:rPr>
              <a:t> </a:t>
            </a:r>
            <a:r>
              <a:rPr lang="en-GB" dirty="0">
                <a:latin typeface="Comic Sans MS" pitchFamily="66" charset="0"/>
              </a:rPr>
              <a:t>If we can then other people can do the same thing, we can encourage them to do this.</a:t>
            </a:r>
          </a:p>
          <a:p>
            <a:endParaRPr lang="en-GB" dirty="0"/>
          </a:p>
        </p:txBody>
      </p:sp>
    </p:spTree>
    <p:extLst>
      <p:ext uri="{BB962C8B-B14F-4D97-AF65-F5344CB8AC3E}">
        <p14:creationId xmlns:p14="http://schemas.microsoft.com/office/powerpoint/2010/main" xmlns="" val="131635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1484784"/>
          </a:xfrm>
        </p:spPr>
        <p:txBody>
          <a:bodyPr>
            <a:noAutofit/>
          </a:bodyPr>
          <a:lstStyle/>
          <a:p>
            <a:r>
              <a:rPr lang="en-GB" sz="3200" b="1" dirty="0">
                <a:latin typeface="Comic Sans MS" pitchFamily="66" charset="0"/>
              </a:rPr>
              <a:t>What has enabled people, including those with severe and profound difficulties and challenging behaviour to stay local?</a:t>
            </a:r>
            <a:r>
              <a:rPr lang="en-GB" sz="2400" dirty="0">
                <a:latin typeface="Comic Sans MS" pitchFamily="66" charset="0"/>
              </a:rPr>
              <a:t/>
            </a:r>
            <a:br>
              <a:rPr lang="en-GB" sz="2400" dirty="0">
                <a:latin typeface="Comic Sans MS" pitchFamily="66" charset="0"/>
              </a:rPr>
            </a:br>
            <a:endParaRPr lang="en-GB" sz="2400" dirty="0">
              <a:latin typeface="Comic Sans MS" pitchFamily="66" charset="0"/>
            </a:endParaRPr>
          </a:p>
        </p:txBody>
      </p:sp>
      <p:sp>
        <p:nvSpPr>
          <p:cNvPr id="3" name="Content Placeholder 2"/>
          <p:cNvSpPr>
            <a:spLocks noGrp="1"/>
          </p:cNvSpPr>
          <p:nvPr>
            <p:ph idx="1"/>
          </p:nvPr>
        </p:nvSpPr>
        <p:spPr>
          <a:xfrm>
            <a:off x="611560" y="1988840"/>
            <a:ext cx="8229600" cy="4525963"/>
          </a:xfrm>
        </p:spPr>
        <p:txBody>
          <a:bodyPr>
            <a:normAutofit/>
          </a:bodyPr>
          <a:lstStyle/>
          <a:p>
            <a:r>
              <a:rPr lang="en-GB" sz="3600" dirty="0">
                <a:latin typeface="Comic Sans MS" pitchFamily="66" charset="0"/>
              </a:rPr>
              <a:t>How you tackle a person with learning difficulties, have a behaviour problem, Self-Advocacy organisations can help them get them treated with respect.</a:t>
            </a:r>
          </a:p>
          <a:p>
            <a:endParaRPr lang="en-GB" sz="3600" dirty="0"/>
          </a:p>
        </p:txBody>
      </p:sp>
    </p:spTree>
    <p:extLst>
      <p:ext uri="{BB962C8B-B14F-4D97-AF65-F5344CB8AC3E}">
        <p14:creationId xmlns:p14="http://schemas.microsoft.com/office/powerpoint/2010/main" xmlns="" val="3017231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r>
              <a:rPr lang="en-GB" sz="2800" b="1" dirty="0" smtClean="0">
                <a:latin typeface="Comic Sans MS" pitchFamily="66" charset="0"/>
              </a:rPr>
              <a:t>What roles do families and allies play- advocates, friends, relatives- in making sure care remains good?</a:t>
            </a:r>
            <a:r>
              <a:rPr lang="en-GB" sz="2800" dirty="0" smtClean="0">
                <a:latin typeface="Comic Sans MS" pitchFamily="66" charset="0"/>
              </a:rPr>
              <a:t/>
            </a:r>
            <a:br>
              <a:rPr lang="en-GB" sz="2800" dirty="0" smtClean="0">
                <a:latin typeface="Comic Sans MS" pitchFamily="66" charset="0"/>
              </a:rPr>
            </a:br>
            <a:endParaRPr lang="en-GB" sz="2800" dirty="0">
              <a:latin typeface="Comic Sans MS" pitchFamily="66" charset="0"/>
            </a:endParaRPr>
          </a:p>
        </p:txBody>
      </p:sp>
      <p:sp>
        <p:nvSpPr>
          <p:cNvPr id="3" name="Content Placeholder 2"/>
          <p:cNvSpPr>
            <a:spLocks noGrp="1"/>
          </p:cNvSpPr>
          <p:nvPr>
            <p:ph idx="1"/>
          </p:nvPr>
        </p:nvSpPr>
        <p:spPr>
          <a:xfrm>
            <a:off x="611560" y="2132856"/>
            <a:ext cx="8229600" cy="4525963"/>
          </a:xfrm>
        </p:spPr>
        <p:txBody>
          <a:bodyPr/>
          <a:lstStyle/>
          <a:p>
            <a:r>
              <a:rPr lang="en-GB" dirty="0">
                <a:latin typeface="Comic Sans MS" pitchFamily="66" charset="0"/>
              </a:rPr>
              <a:t>Their experience they have had is important and what a person offers as an advocate to help support people with Learning Difficulties, to see if it matches their Needs.</a:t>
            </a:r>
          </a:p>
          <a:p>
            <a:endParaRPr lang="en-GB" dirty="0">
              <a:latin typeface="Comic Sans MS" pitchFamily="66" charset="0"/>
            </a:endParaRPr>
          </a:p>
        </p:txBody>
      </p:sp>
    </p:spTree>
    <p:extLst>
      <p:ext uri="{BB962C8B-B14F-4D97-AF65-F5344CB8AC3E}">
        <p14:creationId xmlns:p14="http://schemas.microsoft.com/office/powerpoint/2010/main" xmlns="" val="1285308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1143000"/>
          </a:xfrm>
        </p:spPr>
        <p:txBody>
          <a:bodyPr>
            <a:noAutofit/>
          </a:bodyPr>
          <a:lstStyle/>
          <a:p>
            <a:r>
              <a:rPr lang="en-GB" sz="3200" b="1" dirty="0">
                <a:latin typeface="Comic Sans MS" pitchFamily="66" charset="0"/>
              </a:rPr>
              <a:t>What is the role of Advocacy, Self-Advocacy and circles of support?</a:t>
            </a:r>
            <a:r>
              <a:rPr lang="en-GB" sz="3200" dirty="0">
                <a:latin typeface="Comic Sans MS" pitchFamily="66" charset="0"/>
              </a:rPr>
              <a:t/>
            </a:r>
            <a:br>
              <a:rPr lang="en-GB" sz="3200" dirty="0">
                <a:latin typeface="Comic Sans MS" pitchFamily="66" charset="0"/>
              </a:rPr>
            </a:br>
            <a:endParaRPr lang="en-GB" sz="3200" dirty="0">
              <a:latin typeface="Comic Sans MS" pitchFamily="66" charset="0"/>
            </a:endParaRPr>
          </a:p>
        </p:txBody>
      </p:sp>
      <p:sp>
        <p:nvSpPr>
          <p:cNvPr id="3" name="Content Placeholder 2"/>
          <p:cNvSpPr>
            <a:spLocks noGrp="1"/>
          </p:cNvSpPr>
          <p:nvPr>
            <p:ph idx="1"/>
          </p:nvPr>
        </p:nvSpPr>
        <p:spPr/>
        <p:txBody>
          <a:bodyPr/>
          <a:lstStyle/>
          <a:p>
            <a:r>
              <a:rPr lang="en-GB" dirty="0">
                <a:latin typeface="Comic Sans MS" pitchFamily="66" charset="0"/>
              </a:rPr>
              <a:t>It is important to look at what good experiences and what bad experiences a person has had within a person’s circle, as this helps to do an action plan.</a:t>
            </a:r>
          </a:p>
          <a:p>
            <a:endParaRPr lang="en-GB" dirty="0"/>
          </a:p>
        </p:txBody>
      </p:sp>
    </p:spTree>
    <p:extLst>
      <p:ext uri="{BB962C8B-B14F-4D97-AF65-F5344CB8AC3E}">
        <p14:creationId xmlns:p14="http://schemas.microsoft.com/office/powerpoint/2010/main" xmlns="" val="2420395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Autofit/>
          </a:bodyPr>
          <a:lstStyle/>
          <a:p>
            <a:r>
              <a:rPr lang="en-GB" sz="3600" b="1" dirty="0">
                <a:latin typeface="Comic Sans MS" pitchFamily="66" charset="0"/>
              </a:rPr>
              <a:t>How far have changes in policy and regulatory regimes made a difference?</a:t>
            </a:r>
            <a:r>
              <a:rPr lang="en-GB" sz="3600" dirty="0">
                <a:latin typeface="Comic Sans MS" pitchFamily="66" charset="0"/>
              </a:rPr>
              <a:t/>
            </a:r>
            <a:br>
              <a:rPr lang="en-GB" sz="3600" dirty="0">
                <a:latin typeface="Comic Sans MS" pitchFamily="66" charset="0"/>
              </a:rPr>
            </a:br>
            <a:endParaRPr lang="en-GB" sz="3600" dirty="0">
              <a:latin typeface="Comic Sans MS" pitchFamily="66" charset="0"/>
            </a:endParaRPr>
          </a:p>
        </p:txBody>
      </p:sp>
      <p:sp>
        <p:nvSpPr>
          <p:cNvPr id="3" name="Content Placeholder 2"/>
          <p:cNvSpPr>
            <a:spLocks noGrp="1"/>
          </p:cNvSpPr>
          <p:nvPr>
            <p:ph idx="1"/>
          </p:nvPr>
        </p:nvSpPr>
        <p:spPr>
          <a:xfrm>
            <a:off x="539552" y="2132856"/>
            <a:ext cx="8229600" cy="4525963"/>
          </a:xfrm>
        </p:spPr>
        <p:txBody>
          <a:bodyPr>
            <a:normAutofit/>
          </a:bodyPr>
          <a:lstStyle/>
          <a:p>
            <a:r>
              <a:rPr lang="en-GB" dirty="0">
                <a:latin typeface="Comic Sans MS" pitchFamily="66" charset="0"/>
              </a:rPr>
              <a:t>Need to make sure to get people involved with this and need to think about the content to help them and it is also about how you make it happen and how you stick too them. If you want to make changes to these you need to work as a team to make these decisions.</a:t>
            </a:r>
          </a:p>
          <a:p>
            <a:endParaRPr lang="en-GB" dirty="0">
              <a:latin typeface="Comic Sans MS" pitchFamily="66" charset="0"/>
            </a:endParaRPr>
          </a:p>
        </p:txBody>
      </p:sp>
    </p:spTree>
    <p:extLst>
      <p:ext uri="{BB962C8B-B14F-4D97-AF65-F5344CB8AC3E}">
        <p14:creationId xmlns:p14="http://schemas.microsoft.com/office/powerpoint/2010/main" xmlns="" val="589803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964488" cy="1143000"/>
          </a:xfrm>
        </p:spPr>
        <p:txBody>
          <a:bodyPr>
            <a:noAutofit/>
          </a:bodyPr>
          <a:lstStyle/>
          <a:p>
            <a:r>
              <a:rPr lang="en-GB" sz="3200" b="1" dirty="0" smtClean="0">
                <a:latin typeface="Comic Sans MS" pitchFamily="66" charset="0"/>
              </a:rPr>
              <a:t>The Contribution of Learning Disability professions such as psychiatrists, nursing and social work?</a:t>
            </a:r>
            <a:endParaRPr lang="en-GB" sz="3200" b="1" dirty="0">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r>
              <a:rPr lang="en-GB" dirty="0">
                <a:latin typeface="Comic Sans MS" pitchFamily="66" charset="0"/>
              </a:rPr>
              <a:t>One idea we have is that you have to be honest to make things happen, if not things will go back to square one. Things need to go forwards instead of back words.</a:t>
            </a:r>
          </a:p>
          <a:p>
            <a:r>
              <a:rPr lang="en-GB" dirty="0">
                <a:latin typeface="Comic Sans MS" pitchFamily="66" charset="0"/>
              </a:rPr>
              <a:t>It is important to learn to respect in about how you work around a person and how you share information. We can give this information to other people so they can learn from this and learn to respect people.</a:t>
            </a:r>
          </a:p>
          <a:p>
            <a:endParaRPr lang="en-GB" sz="2400" dirty="0">
              <a:latin typeface="Comic Sans MS" pitchFamily="66" charset="0"/>
            </a:endParaRPr>
          </a:p>
        </p:txBody>
      </p:sp>
    </p:spTree>
    <p:extLst>
      <p:ext uri="{BB962C8B-B14F-4D97-AF65-F5344CB8AC3E}">
        <p14:creationId xmlns:p14="http://schemas.microsoft.com/office/powerpoint/2010/main" xmlns="" val="1929024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366</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Craig Harts            Presentation  </vt:lpstr>
      <vt:lpstr>What can we learn from history to help avoid more scandals and abuse? </vt:lpstr>
      <vt:lpstr>What has enabled people, including those with severe and profound difficulties and challenging behaviour to stay local? </vt:lpstr>
      <vt:lpstr>What roles do families and allies play- advocates, friends, relatives- in making sure care remains good? </vt:lpstr>
      <vt:lpstr>What is the role of Advocacy, Self-Advocacy and circles of support? </vt:lpstr>
      <vt:lpstr>How far have changes in policy and regulatory regimes made a difference? </vt:lpstr>
      <vt:lpstr>The Contribution of Learning Disability professions such as psychiatrists, nursing and social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Members</dc:creator>
  <cp:lastModifiedBy>L.Hewer</cp:lastModifiedBy>
  <cp:revision>5</cp:revision>
  <dcterms:created xsi:type="dcterms:W3CDTF">2013-06-24T13:45:14Z</dcterms:created>
  <dcterms:modified xsi:type="dcterms:W3CDTF">2013-07-18T11:06:51Z</dcterms:modified>
</cp:coreProperties>
</file>