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411" r:id="rId3"/>
    <p:sldId id="413" r:id="rId4"/>
    <p:sldId id="372" r:id="rId5"/>
    <p:sldId id="415" r:id="rId6"/>
    <p:sldId id="416" r:id="rId7"/>
    <p:sldId id="420" r:id="rId8"/>
    <p:sldId id="418" r:id="rId9"/>
    <p:sldId id="421" r:id="rId10"/>
    <p:sldId id="422" r:id="rId11"/>
    <p:sldId id="423" r:id="rId12"/>
    <p:sldId id="426" r:id="rId13"/>
    <p:sldId id="427" r:id="rId14"/>
    <p:sldId id="424" r:id="rId15"/>
    <p:sldId id="42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43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-1140" y="-90"/>
      </p:cViewPr>
      <p:guideLst>
        <p:guide orient="horz" pos="256"/>
        <p:guide pos="2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FC663-7747-4916-AF9C-414DF76451BF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159D-29BB-4D8A-B916-39390F964F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97AEE-83BB-4EE8-A0C1-77381343AC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3244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2844205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49238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719468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1012" y="1600200"/>
            <a:ext cx="3904788" cy="4068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53592-012A-E24F-A02A-27733D601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782012" y="1600200"/>
            <a:ext cx="3904788" cy="40687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35856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27211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241228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2692250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73544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524282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815908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63676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762052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FF64-71D4-9C40-A778-6C49B0848461}" type="datetimeFigureOut">
              <a:rPr lang="en-US" smtClean="0"/>
              <a:pPr/>
              <a:t>7/6/2014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88092-BA19-5540-9279-96EE9364FC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19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4.gif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hyperlink" Target="http://www.acornelectron.co.uk/ills/electron/pd-bbc/Crystal_Castle_001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o.uk/url?sa=i&amp;rct=j&amp;q=&amp;esrc=s&amp;source=images&amp;cd=&amp;cad=rja&amp;uact=8&amp;docid=6Z84Qir36YYTrM&amp;tbnid=sDyGgbm7eTj3PM:&amp;ved=0CAUQjRw&amp;url=http://www.youtube.com/watch?v=JiH2Ny1-X9I&amp;ei=tMm2U87JKsKu7AarjYHIAw&amp;bvm=bv.70138588,d.ZGU&amp;psig=AFQjCNHODIzD1xdRV6gUOdmgWxieEkNIGQ&amp;ust=1404574514032905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gif"/><Relationship Id="rId10" Type="http://schemas.openxmlformats.org/officeDocument/2006/relationships/image" Target="../media/image12.jpeg"/><Relationship Id="rId4" Type="http://schemas.openxmlformats.org/officeDocument/2006/relationships/hyperlink" Target="http://www.google.co.uk/url?sa=i&amp;rct=j&amp;q=&amp;esrc=s&amp;source=images&amp;cd=&amp;cad=rja&amp;uact=8&amp;docid=7eUbb31AaBPi2M&amp;tbnid=GEUusZsTCCakwM:&amp;ved=0CAUQjRw&amp;url=http://www.ascilite.org.au/ajet/ajet3/brown.html&amp;ei=Z8e2U6nrCsna0QWNi4DwDw&amp;bvm=bv.70138588,d.ZGU&amp;psig=AFQjCNF5A8QgKrHzjZl8yqloEIyiYr763g&amp;ust=1404573916545155" TargetMode="External"/><Relationship Id="rId9" Type="http://schemas.openxmlformats.org/officeDocument/2006/relationships/hyperlink" Target="http://www.google.co.uk/url?sa=i&amp;rct=j&amp;q=&amp;esrc=s&amp;source=images&amp;cd=&amp;cad=rja&amp;uact=8&amp;docid=L47QJbkXCfJOTM&amp;tbnid=VYk2YfGQPgStfM:&amp;ved=0CAUQjRw&amp;url=http://www.youtube.com/watch?v=jT-IyFercZQ&amp;ei=cN-2U5OPG_DA7Aaev4DQBw&amp;bvm=bv.70138588,d.ZGU&amp;psig=AFQjCNEPRIdliDpk99ANMiK-V9CgK8JdIg&amp;ust=1404580035886063" TargetMode="External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oE Corporate Powerpoin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31" y="25656"/>
            <a:ext cx="9169873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5569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70C0"/>
                </a:solidFill>
              </a:rPr>
              <a:t>The role of computers in promoting independence: a forgotten history?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-1" y="3711388"/>
            <a:ext cx="7225554" cy="147917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Jane Seale</a:t>
            </a:r>
          </a:p>
          <a:p>
            <a:r>
              <a:rPr lang="en-US" dirty="0" smtClean="0"/>
              <a:t>Social History of Learning Disability Conference July 2014</a:t>
            </a:r>
          </a:p>
        </p:txBody>
      </p:sp>
      <p:pic>
        <p:nvPicPr>
          <p:cNvPr id="10" name="Picture 9" descr="file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1539" y="4589929"/>
            <a:ext cx="3058303" cy="229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3630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047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A lost history = a lost future?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Were computers as helpful in the past as researchers thought they would be or did they have very little influence on the lives of people with learning disabilities?</a:t>
            </a:r>
          </a:p>
          <a:p>
            <a:pPr lvl="0"/>
            <a:r>
              <a:rPr lang="en-US" dirty="0" smtClean="0"/>
              <a:t>What can we learn from the history of computer use and experiences that can help us understand and develop good practices in supporting people to use technologies today?</a:t>
            </a:r>
          </a:p>
          <a:p>
            <a:endParaRPr lang="en-US" dirty="0"/>
          </a:p>
        </p:txBody>
      </p:sp>
      <p:pic>
        <p:nvPicPr>
          <p:cNvPr id="4" name="Picture 3" descr="frequently%20asked%20question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97281" y="278256"/>
            <a:ext cx="1389519" cy="1139382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4" y="846138"/>
            <a:ext cx="8498541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 think it is important that we try to find out about people's memories of using computers twenty or thirty years ago.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7" descr="C:\Jane's files\conferences\Rag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2153" y="2701457"/>
            <a:ext cx="3070412" cy="3775293"/>
          </a:xfrm>
          <a:noFill/>
          <a:ln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0070C0"/>
                </a:solidFill>
              </a:rPr>
              <a:t>So we can know how people with learning disabilities might feel about us denying them access to technologies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011" y="1906704"/>
            <a:ext cx="4150659" cy="4762655"/>
          </a:xfrm>
        </p:spPr>
        <p:txBody>
          <a:bodyPr>
            <a:normAutofit/>
          </a:bodyPr>
          <a:lstStyle/>
          <a:p>
            <a:r>
              <a:rPr lang="en-GB" dirty="0" smtClean="0"/>
              <a:t>Winterbourne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No computers, no Internet, no  mobile phones, No MP3 Players, no </a:t>
            </a:r>
            <a:r>
              <a:rPr lang="en-GB" dirty="0" err="1"/>
              <a:t>Ipads</a:t>
            </a:r>
            <a:r>
              <a:rPr lang="en-GB" dirty="0"/>
              <a:t>, no communication or assistive technology</a:t>
            </a:r>
          </a:p>
          <a:p>
            <a:pPr lvl="1">
              <a:buNone/>
            </a:pPr>
            <a:endParaRPr lang="en-GB" dirty="0"/>
          </a:p>
        </p:txBody>
      </p:sp>
      <p:pic>
        <p:nvPicPr>
          <p:cNvPr id="6" name="Content Placeholder 5" descr="article-1392892-0C588EA900000578-684_468x28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06704"/>
            <a:ext cx="4038600" cy="2468033"/>
          </a:xfrm>
        </p:spPr>
      </p:pic>
      <p:sp>
        <p:nvSpPr>
          <p:cNvPr id="7" name="Oval Callout 6"/>
          <p:cNvSpPr/>
          <p:nvPr/>
        </p:nvSpPr>
        <p:spPr>
          <a:xfrm>
            <a:off x="4860032" y="4760259"/>
            <a:ext cx="3528392" cy="1800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Those who are not viewed as human, are denied access to the  everyday tools of humanity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-31025"/>
            <a:ext cx="82296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 smtClean="0">
                <a:solidFill>
                  <a:srgbClr val="0062AB"/>
                </a:solidFill>
              </a:rPr>
              <a:t> </a:t>
            </a:r>
            <a:r>
              <a:rPr lang="en-US" sz="3600" b="1" dirty="0" smtClean="0">
                <a:solidFill>
                  <a:srgbClr val="0062AB"/>
                </a:solidFill>
              </a:rPr>
              <a:t>So we can know how people with learning disabilities might feel about us taking away their technologies</a:t>
            </a:r>
            <a:endParaRPr lang="en-US" sz="3600" b="1" dirty="0" smtClean="0">
              <a:solidFill>
                <a:srgbClr val="0062AB"/>
              </a:solidFill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7223" y="1954306"/>
            <a:ext cx="8229600" cy="3720353"/>
          </a:xfrm>
        </p:spPr>
        <p:txBody>
          <a:bodyPr/>
          <a:lstStyle/>
          <a:p>
            <a:r>
              <a:rPr lang="en-GB" sz="2400" dirty="0" err="1" smtClean="0"/>
              <a:t>Aspinall</a:t>
            </a:r>
            <a:r>
              <a:rPr lang="en-GB" sz="2400" dirty="0" smtClean="0"/>
              <a:t> (2008) reported how job coaches in a supported employment agency installed health and safety animations onto Personal Digital Assistants, which could give prompts about health and safety issues in the workplace</a:t>
            </a:r>
          </a:p>
          <a:p>
            <a:endParaRPr lang="en-GB" sz="2400" dirty="0" smtClean="0"/>
          </a:p>
          <a:p>
            <a:r>
              <a:rPr lang="en-GB" sz="2400" dirty="0" smtClean="0"/>
              <a:t>BUT the use of the PDA was withdrawn because: </a:t>
            </a:r>
          </a:p>
          <a:p>
            <a:pPr lvl="1"/>
            <a:r>
              <a:rPr lang="en-GB" sz="2000" dirty="0" smtClean="0"/>
              <a:t>[…] the job coaches identified that sometimes it was inappropriate for workers to get out their PDAs in the middle of a task</a:t>
            </a:r>
            <a:r>
              <a:rPr lang="en-GB" sz="2000" dirty="0" smtClean="0">
                <a:solidFill>
                  <a:schemeClr val="accent6"/>
                </a:solidFill>
              </a:rPr>
              <a:t> </a:t>
            </a:r>
            <a:r>
              <a:rPr lang="en-GB" sz="2000" dirty="0" smtClean="0"/>
              <a:t>and also </a:t>
            </a:r>
            <a:r>
              <a:rPr lang="en-GB" sz="2000" dirty="0" smtClean="0">
                <a:solidFill>
                  <a:srgbClr val="FF0000"/>
                </a:solidFill>
              </a:rPr>
              <a:t>this penalised those people who did not have a PDA at their disposal</a:t>
            </a:r>
            <a:r>
              <a:rPr lang="en-GB" sz="2000" dirty="0" smtClean="0"/>
              <a:t>. </a:t>
            </a:r>
            <a:endParaRPr lang="en-US" sz="2000" dirty="0" smtClean="0">
              <a:solidFill>
                <a:srgbClr val="808080"/>
              </a:solidFill>
              <a:latin typeface="Arial" charset="0"/>
            </a:endParaRPr>
          </a:p>
          <a:p>
            <a:endParaRPr lang="en-US" dirty="0"/>
          </a:p>
        </p:txBody>
      </p:sp>
      <p:pic>
        <p:nvPicPr>
          <p:cNvPr id="7" name="Picture 6" descr="220px-PalmT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151" y="5391862"/>
            <a:ext cx="1751649" cy="131373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So we can know how people with learning disabilities might feel about us insisting that they have technologies in their homes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8" name="Content Placeholder 7" descr="_44388604_sharon2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284" y="2641782"/>
            <a:ext cx="4422822" cy="331167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15035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cap="none" dirty="0" smtClean="0">
                <a:solidFill>
                  <a:srgbClr val="0070C0"/>
                </a:solidFill>
              </a:rPr>
              <a:t>So we can understand how people with learning disabilities respond to the ‘push’ for us all to be ‘digital citizens’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4221088"/>
            <a:ext cx="4752528" cy="150018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online ch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221089"/>
            <a:ext cx="1584176" cy="1490116"/>
          </a:xfrm>
          <a:prstGeom prst="rect">
            <a:avLst/>
          </a:prstGeom>
        </p:spPr>
      </p:pic>
      <p:pic>
        <p:nvPicPr>
          <p:cNvPr id="5" name="Picture 4" descr="imagesCAH8GX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1" y="4221088"/>
            <a:ext cx="1584177" cy="1524770"/>
          </a:xfrm>
          <a:prstGeom prst="rect">
            <a:avLst/>
          </a:prstGeom>
        </p:spPr>
      </p:pic>
      <p:pic>
        <p:nvPicPr>
          <p:cNvPr id="6" name="Picture 5" descr="technology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221089"/>
            <a:ext cx="1584176" cy="155249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29" y="332656"/>
            <a:ext cx="8767483" cy="981305"/>
          </a:xfrm>
        </p:spPr>
        <p:txBody>
          <a:bodyPr>
            <a:noAutofit/>
          </a:bodyPr>
          <a:lstStyle/>
          <a:p>
            <a:pPr eaLnBrk="1" hangingPunct="1"/>
            <a:r>
              <a:rPr lang="en-GB" sz="3800" dirty="0" smtClean="0">
                <a:solidFill>
                  <a:srgbClr val="0062AB"/>
                </a:solidFill>
              </a:rPr>
              <a:t>1987-1993: I </a:t>
            </a:r>
            <a:r>
              <a:rPr lang="en-GB" sz="3800" dirty="0">
                <a:solidFill>
                  <a:srgbClr val="0062AB"/>
                </a:solidFill>
              </a:rPr>
              <a:t>worked </a:t>
            </a:r>
            <a:r>
              <a:rPr lang="en-GB" sz="3800" dirty="0" smtClean="0">
                <a:solidFill>
                  <a:srgbClr val="0062AB"/>
                </a:solidFill>
              </a:rPr>
              <a:t>in </a:t>
            </a:r>
            <a:r>
              <a:rPr lang="en-GB" sz="3800" dirty="0">
                <a:solidFill>
                  <a:srgbClr val="0062AB"/>
                </a:solidFill>
              </a:rPr>
              <a:t>“mental handicap” </a:t>
            </a:r>
            <a:r>
              <a:rPr lang="en-GB" sz="3800" dirty="0" smtClean="0">
                <a:solidFill>
                  <a:srgbClr val="0062AB"/>
                </a:solidFill>
              </a:rPr>
              <a:t>hospitals and adult training centres</a:t>
            </a:r>
            <a:endParaRPr lang="en-GB" sz="3800" dirty="0">
              <a:solidFill>
                <a:srgbClr val="0062AB"/>
              </a:solidFill>
            </a:endParaRPr>
          </a:p>
        </p:txBody>
      </p:sp>
      <p:pic>
        <p:nvPicPr>
          <p:cNvPr id="16388" name="Picture 9" descr="F:\mum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4000" contrast="21000"/>
          </a:blip>
          <a:stretch>
            <a:fillRect/>
          </a:stretch>
        </p:blipFill>
        <p:spPr>
          <a:xfrm>
            <a:off x="1141057" y="1889153"/>
            <a:ext cx="3168352" cy="400981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94447" y="6237312"/>
            <a:ext cx="8749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  <a:endParaRPr lang="en-GB" sz="2800" dirty="0"/>
          </a:p>
        </p:txBody>
      </p:sp>
      <p:pic>
        <p:nvPicPr>
          <p:cNvPr id="4098" name="Picture 2" descr="Carter Hou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2371" y="3027053"/>
            <a:ext cx="3561634" cy="2190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630363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8235" y="609599"/>
            <a:ext cx="8229600" cy="1640541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This was a time when people with learning disabilities were moving out of big institutions into group homes in the community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9" name="Content Placeholder 8" descr="CF00944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0929" y="2581788"/>
            <a:ext cx="4038600" cy="3028950"/>
          </a:xfrm>
        </p:spPr>
      </p:pic>
      <p:pic>
        <p:nvPicPr>
          <p:cNvPr id="10" name="Picture 7" descr="F: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918" y="2501713"/>
            <a:ext cx="4038600" cy="3028950"/>
          </a:xfrm>
          <a:noFill/>
        </p:spPr>
      </p:pic>
      <p:sp>
        <p:nvSpPr>
          <p:cNvPr id="11" name="Right Arrow 10"/>
          <p:cNvSpPr/>
          <p:nvPr/>
        </p:nvSpPr>
        <p:spPr>
          <a:xfrm>
            <a:off x="4325471" y="3505200"/>
            <a:ext cx="515470" cy="5109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nnys%20Gard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797" y="226295"/>
            <a:ext cx="1808058" cy="1706807"/>
          </a:xfrm>
          <a:prstGeom prst="rect">
            <a:avLst/>
          </a:prstGeom>
        </p:spPr>
      </p:pic>
      <p:pic>
        <p:nvPicPr>
          <p:cNvPr id="11" name="Picture 10" descr="Concep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208" y="4851502"/>
            <a:ext cx="1944216" cy="1656184"/>
          </a:xfrm>
          <a:prstGeom prst="rect">
            <a:avLst/>
          </a:prstGeom>
        </p:spPr>
      </p:pic>
      <p:pic>
        <p:nvPicPr>
          <p:cNvPr id="53250" name="Picture 2" descr="http://www.ascilite.org.au/ajet/ajet3/brown2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3348" y="4836338"/>
            <a:ext cx="2123871" cy="1671348"/>
          </a:xfrm>
          <a:prstGeom prst="rect">
            <a:avLst/>
          </a:prstGeom>
          <a:noFill/>
        </p:spPr>
      </p:pic>
      <p:pic>
        <p:nvPicPr>
          <p:cNvPr id="53252" name="Picture 4" descr="http://i1.ytimg.com/vi/JiH2Ny1-X9I/maxresdefault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5274" y="2532887"/>
            <a:ext cx="2459385" cy="1384141"/>
          </a:xfrm>
          <a:prstGeom prst="rect">
            <a:avLst/>
          </a:prstGeom>
          <a:noFill/>
        </p:spPr>
      </p:pic>
      <p:pic>
        <p:nvPicPr>
          <p:cNvPr id="53256" name="Picture 8" descr="Granny's Garde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49424" y="234005"/>
            <a:ext cx="2123871" cy="1699097"/>
          </a:xfrm>
          <a:prstGeom prst="rect">
            <a:avLst/>
          </a:prstGeom>
          <a:noFill/>
        </p:spPr>
      </p:pic>
      <p:pic>
        <p:nvPicPr>
          <p:cNvPr id="53258" name="Picture 10" descr="http://i1.ytimg.com/vi/jT-IyFercZQ/hqdefault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58894" y="4614025"/>
            <a:ext cx="2315765" cy="1736824"/>
          </a:xfrm>
          <a:prstGeom prst="rect">
            <a:avLst/>
          </a:prstGeom>
          <a:noFill/>
        </p:spPr>
      </p:pic>
      <p:pic>
        <p:nvPicPr>
          <p:cNvPr id="16" name="Picture 2" descr="PoddAm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82752" y="282291"/>
            <a:ext cx="2147397" cy="1650812"/>
          </a:xfrm>
          <a:prstGeom prst="rect">
            <a:avLst/>
          </a:prstGeom>
          <a:noFill/>
        </p:spPr>
      </p:pic>
      <p:pic>
        <p:nvPicPr>
          <p:cNvPr id="17" name="Picture 4" descr="The Great Hall of the Castle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57219" y="282290"/>
            <a:ext cx="2057165" cy="1650812"/>
          </a:xfrm>
          <a:prstGeom prst="rect">
            <a:avLst/>
          </a:prstGeom>
          <a:noFill/>
        </p:spPr>
      </p:pic>
      <p:pic>
        <p:nvPicPr>
          <p:cNvPr id="18" name="Picture 17" descr="Man on computer - GC Awards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83623" y="4851502"/>
            <a:ext cx="1999129" cy="1499347"/>
          </a:xfrm>
          <a:prstGeom prst="rect">
            <a:avLst/>
          </a:prstGeom>
        </p:spPr>
      </p:pic>
      <p:sp>
        <p:nvSpPr>
          <p:cNvPr id="19" name="Title 4"/>
          <p:cNvSpPr>
            <a:spLocks noGrp="1"/>
          </p:cNvSpPr>
          <p:nvPr>
            <p:ph type="title"/>
          </p:nvPr>
        </p:nvSpPr>
        <p:spPr>
          <a:xfrm>
            <a:off x="30837" y="2279079"/>
            <a:ext cx="6651915" cy="1143000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solidFill>
                  <a:srgbClr val="0070C0"/>
                </a:solidFill>
                <a:latin typeface="+mn-lt"/>
              </a:rPr>
              <a:t>It was also a time when many people thought  that computers could be really powerful tools…. </a:t>
            </a:r>
            <a:endParaRPr lang="en-US" sz="3600" cap="none" dirty="0">
              <a:solidFill>
                <a:srgbClr val="0070C0"/>
              </a:solidFill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2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….to help people with learning disabilities improve their independence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1029" descr="F:\mu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71482" y="2225335"/>
            <a:ext cx="3905695" cy="440893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Researchers and practitioners wrote lots of articles and books claiming to show how brilliant computers were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121858" name="Picture 2" descr="H:\DCIM\120___07\IMG_09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2" y="20526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1" y="2564905"/>
            <a:ext cx="7560839" cy="184199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 descr="day_service_computer_medway servi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564904"/>
            <a:ext cx="2478021" cy="1858516"/>
          </a:xfrm>
          <a:prstGeom prst="rect">
            <a:avLst/>
          </a:prstGeom>
        </p:spPr>
      </p:pic>
      <p:pic>
        <p:nvPicPr>
          <p:cNvPr id="6" name="Picture 5" descr="Man on computer - GC Awa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564904"/>
            <a:ext cx="2543944" cy="1907958"/>
          </a:xfrm>
          <a:prstGeom prst="rect">
            <a:avLst/>
          </a:prstGeom>
        </p:spPr>
      </p:pic>
      <p:pic>
        <p:nvPicPr>
          <p:cNvPr id="7" name="Picture 6" descr="Jo%20and%20her%20laptop%2022%2003%2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564904"/>
            <a:ext cx="2520280" cy="18902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77906" y="1703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</a:t>
            </a:r>
            <a:r>
              <a:rPr kumimoji="0" lang="en-US" sz="3600" b="1" i="0" u="none" strike="noStrike" kern="1200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here were the voices of people with learning disabilities talking about whether they thought computers were brilliant? </a:t>
            </a:r>
            <a:endParaRPr kumimoji="0" lang="en-US" sz="3600" b="1" i="0" u="none" strike="noStrike" kern="1200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1521" y="116632"/>
            <a:ext cx="241586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 l="-2" r="32834" b="30148"/>
          <a:stretch>
            <a:fillRect/>
          </a:stretch>
        </p:blipFill>
        <p:spPr bwMode="auto">
          <a:xfrm>
            <a:off x="441521" y="3429869"/>
            <a:ext cx="2404199" cy="344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340786" y="2368040"/>
            <a:ext cx="31447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We have oral histories now…..</a:t>
            </a:r>
            <a:endParaRPr lang="en-US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3638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824" y="2319467"/>
            <a:ext cx="3343835" cy="199494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But they don’t mention computers…</a:t>
            </a:r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23906" name="Object 6"/>
          <p:cNvGraphicFramePr>
            <a:graphicFrameLocks noChangeAspect="1"/>
          </p:cNvGraphicFramePr>
          <p:nvPr>
            <p:ph idx="1"/>
          </p:nvPr>
        </p:nvGraphicFramePr>
        <p:xfrm>
          <a:off x="5660750" y="3316941"/>
          <a:ext cx="2516404" cy="3063252"/>
        </p:xfrm>
        <a:graphic>
          <a:graphicData uri="http://schemas.openxmlformats.org/presentationml/2006/ole">
            <p:oleObj spid="_x0000_s123906" name="Photo Editor Photo" r:id="rId3" imgW="15952381" imgH="19424186" progId="">
              <p:embed/>
            </p:oleObj>
          </a:graphicData>
        </a:graphic>
      </p:graphicFrame>
      <p:pic>
        <p:nvPicPr>
          <p:cNvPr id="5" name="Picture 1"/>
          <p:cNvPicPr>
            <a:picLocks noChangeAspect="1"/>
          </p:cNvPicPr>
          <p:nvPr/>
        </p:nvPicPr>
        <p:blipFill>
          <a:blip r:embed="rId4" cstate="print"/>
          <a:srcRect r="33212" b="30070"/>
          <a:stretch>
            <a:fillRect/>
          </a:stretch>
        </p:blipFill>
        <p:spPr bwMode="auto">
          <a:xfrm>
            <a:off x="5768327" y="215153"/>
            <a:ext cx="2075882" cy="299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427</Words>
  <Application>Microsoft Office PowerPoint</Application>
  <PresentationFormat>On-screen Show (4:3)</PresentationFormat>
  <Paragraphs>28</Paragraphs>
  <Slides>15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Photo Editor Photo</vt:lpstr>
      <vt:lpstr>The role of computers in promoting independence: a forgotten history?  </vt:lpstr>
      <vt:lpstr>1987-1993: I worked in “mental handicap” hospitals and adult training centres</vt:lpstr>
      <vt:lpstr>This was a time when people with learning disabilities were moving out of big institutions into group homes in the community</vt:lpstr>
      <vt:lpstr>It was also a time when many people thought  that computers could be really powerful tools…. </vt:lpstr>
      <vt:lpstr>….to help people with learning disabilities improve their independence</vt:lpstr>
      <vt:lpstr>Researchers and practitioners wrote lots of articles and books claiming to show how brilliant computers were </vt:lpstr>
      <vt:lpstr>Slide 7</vt:lpstr>
      <vt:lpstr>Slide 8</vt:lpstr>
      <vt:lpstr>But they don’t mention computers…</vt:lpstr>
      <vt:lpstr>A lost history = a lost future?</vt:lpstr>
      <vt:lpstr>I think it is important that we try to find out about people's memories of using computers twenty or thirty years ago.</vt:lpstr>
      <vt:lpstr>So we can know how people with learning disabilities might feel about us denying them access to technologies</vt:lpstr>
      <vt:lpstr> So we can know how people with learning disabilities might feel about us taking away their technologies</vt:lpstr>
      <vt:lpstr>So we can know how people with learning disabilities might feel about us insisting that they have technologies in their homes</vt:lpstr>
      <vt:lpstr>So we can understand how people with learning disabilities respond to the ‘push’ for us all to be ‘digital citizens’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Denman</dc:creator>
  <cp:lastModifiedBy>Mike</cp:lastModifiedBy>
  <cp:revision>166</cp:revision>
  <dcterms:created xsi:type="dcterms:W3CDTF">2011-11-15T11:28:50Z</dcterms:created>
  <dcterms:modified xsi:type="dcterms:W3CDTF">2014-07-06T19:32:30Z</dcterms:modified>
</cp:coreProperties>
</file>