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7" r:id="rId9"/>
    <p:sldId id="26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4793DD-BC7A-4C1A-8EFD-A4DE1ED48DD7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24BE32A-C2C4-4EEA-8307-D399C3BAB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7772400" cy="297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80808"/>
                </a:solidFill>
                <a:latin typeface="Comic Sans MS" pitchFamily="66" charset="0"/>
              </a:rPr>
              <a:t>Angela Stills</a:t>
            </a:r>
            <a:br>
              <a:rPr lang="en-GB" dirty="0" smtClean="0">
                <a:solidFill>
                  <a:srgbClr val="080808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80808"/>
                </a:solidFill>
                <a:latin typeface="Comic Sans MS" pitchFamily="66" charset="0"/>
              </a:rPr>
              <a:t> Presentation</a:t>
            </a: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Members\Pictures\DSCN0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4608512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961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1700808"/>
            <a:ext cx="6197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80808"/>
                </a:solidFill>
                <a:latin typeface="Comic Sans MS" pitchFamily="66" charset="0"/>
              </a:rPr>
              <a:t>If anyone would like to ask me any questions please feel free to</a:t>
            </a:r>
            <a:endParaRPr lang="en-GB" sz="48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893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Hi I’m Angela Still I’m 58 and live in Kettering, Northamptonshire.</a:t>
            </a:r>
          </a:p>
          <a:p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I lived on my own for 9 years without any carer/caseworker.</a:t>
            </a:r>
          </a:p>
          <a:p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I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do not have family that can help me. My mum has Dementia which is very difficult for me.</a:t>
            </a:r>
          </a:p>
          <a:p>
            <a:endParaRPr lang="en-GB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80808"/>
                </a:solidFill>
                <a:latin typeface="Comic Sans MS" pitchFamily="66" charset="0"/>
              </a:rPr>
              <a:t>Introduction</a:t>
            </a: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12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07893" cy="440740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 used to feel shut off and scared and didn’t have friends that I could talk to. </a:t>
            </a:r>
          </a:p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My health and mobility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has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got worse and I couldn’t cope with the stairs to my flat and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the housework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. </a:t>
            </a:r>
            <a:endParaRPr lang="en-GB" sz="360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I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have spent a lot of time in hospital because of my asthma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.</a:t>
            </a:r>
            <a:endParaRPr lang="en-GB" sz="36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57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407893" cy="440740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 struggled to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realise the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difference between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a true friend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and when people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are just taking advantage of me.</a:t>
            </a:r>
          </a:p>
          <a:p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I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was financially abused by a neighbour and ended up in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debt, Which </a:t>
            </a:r>
            <a:r>
              <a:rPr lang="en-GB" sz="3600" dirty="0" err="1" smtClean="0">
                <a:solidFill>
                  <a:srgbClr val="080808"/>
                </a:solidFill>
                <a:latin typeface="Comic Sans MS" pitchFamily="66" charset="0"/>
              </a:rPr>
              <a:t>mean’t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 had to go to court and this was very stressful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.</a:t>
            </a:r>
          </a:p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With the help of People First I finally now have a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caseworker and carer</a:t>
            </a:r>
            <a:r>
              <a:rPr lang="en-GB" sz="3600" dirty="0" smtClean="0">
                <a:latin typeface="Comic Sans MS" pitchFamily="66" charset="0"/>
              </a:rPr>
              <a:t>.</a:t>
            </a:r>
            <a:endParaRPr lang="en-GB" sz="3600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0027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07893" cy="440740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It has been a very difficult process and has took a long time to sort out, but I now get personal help and good support including being taken shopping and help with cleaning, gardening and paying my 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bills.</a:t>
            </a:r>
          </a:p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 have recently moved home from a flat to a bungalow. </a:t>
            </a:r>
          </a:p>
        </p:txBody>
      </p:sp>
    </p:spTree>
    <p:extLst>
      <p:ext uri="{BB962C8B-B14F-4D97-AF65-F5344CB8AC3E}">
        <p14:creationId xmlns:p14="http://schemas.microsoft.com/office/powerpoint/2010/main" xmlns="" val="4106162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2351"/>
            <a:ext cx="3868924" cy="474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05" y="1579246"/>
            <a:ext cx="4139952" cy="474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4589" y="399329"/>
            <a:ext cx="782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80808"/>
                </a:solidFill>
                <a:latin typeface="Comic Sans MS" pitchFamily="66" charset="0"/>
              </a:rPr>
              <a:t>Me And My New Home</a:t>
            </a:r>
            <a:endParaRPr lang="en-GB" sz="48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89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32277"/>
            <a:ext cx="6841785" cy="454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18864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80808"/>
                </a:solidFill>
                <a:latin typeface="Comic Sans MS" pitchFamily="66" charset="0"/>
              </a:rPr>
              <a:t>The Front Of </a:t>
            </a:r>
            <a:r>
              <a:rPr lang="en-GB" sz="4800" dirty="0">
                <a:solidFill>
                  <a:srgbClr val="080808"/>
                </a:solidFill>
                <a:latin typeface="Comic Sans MS" pitchFamily="66" charset="0"/>
              </a:rPr>
              <a:t>M</a:t>
            </a:r>
            <a:r>
              <a:rPr lang="en-GB" sz="4800" dirty="0" smtClean="0">
                <a:solidFill>
                  <a:srgbClr val="080808"/>
                </a:solidFill>
                <a:latin typeface="Comic Sans MS" pitchFamily="66" charset="0"/>
              </a:rPr>
              <a:t>y </a:t>
            </a:r>
            <a:r>
              <a:rPr lang="en-GB" sz="4800" dirty="0">
                <a:solidFill>
                  <a:srgbClr val="080808"/>
                </a:solidFill>
                <a:latin typeface="Comic Sans MS" pitchFamily="66" charset="0"/>
              </a:rPr>
              <a:t>N</a:t>
            </a:r>
            <a:r>
              <a:rPr lang="en-GB" sz="4800" dirty="0" smtClean="0">
                <a:solidFill>
                  <a:srgbClr val="080808"/>
                </a:solidFill>
                <a:latin typeface="Comic Sans MS" pitchFamily="66" charset="0"/>
              </a:rPr>
              <a:t>ew Home </a:t>
            </a:r>
            <a:endParaRPr lang="en-GB" sz="48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562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7373"/>
            <a:ext cx="403682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16832"/>
            <a:ext cx="394270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40591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80808"/>
                </a:solidFill>
                <a:latin typeface="Comic Sans MS" pitchFamily="66" charset="0"/>
              </a:rPr>
              <a:t>Me And My New Garden</a:t>
            </a:r>
            <a:endParaRPr lang="en-GB" sz="48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77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07893" cy="568863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 have managed to buy new furniture, carpets and decorate throughout, I also have good neighbours and I’m a member of neighbourhood watch</a:t>
            </a:r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.</a:t>
            </a:r>
          </a:p>
          <a:p>
            <a:r>
              <a:rPr lang="en-GB" sz="3600" dirty="0" smtClean="0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I’m now waiting for my bathroom to be adapted. </a:t>
            </a:r>
          </a:p>
          <a:p>
            <a:r>
              <a:rPr lang="en-GB" sz="3600" dirty="0">
                <a:solidFill>
                  <a:srgbClr val="080808"/>
                </a:solidFill>
                <a:latin typeface="Comic Sans MS" pitchFamily="66" charset="0"/>
              </a:rPr>
              <a:t>I now finally feel happy, healthy, safe and secure.</a:t>
            </a:r>
          </a:p>
          <a:p>
            <a:endParaRPr lang="en-GB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744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4">
      <a:dk1>
        <a:srgbClr val="FFFF00"/>
      </a:dk1>
      <a:lt1>
        <a:srgbClr val="FFFF00"/>
      </a:lt1>
      <a:dk2>
        <a:srgbClr val="FFFF00"/>
      </a:dk2>
      <a:lt2>
        <a:srgbClr val="FFFF00"/>
      </a:lt2>
      <a:accent1>
        <a:srgbClr val="FF00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158</TotalTime>
  <Words>295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Angela Stills  Presentation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</dc:creator>
  <cp:lastModifiedBy>L.Hewer</cp:lastModifiedBy>
  <cp:revision>12</cp:revision>
  <dcterms:created xsi:type="dcterms:W3CDTF">2013-06-24T10:38:55Z</dcterms:created>
  <dcterms:modified xsi:type="dcterms:W3CDTF">2013-07-18T11:06:14Z</dcterms:modified>
</cp:coreProperties>
</file>