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7"/>
  </p:notesMasterIdLst>
  <p:sldIdLst>
    <p:sldId id="264" r:id="rId6"/>
  </p:sldIdLst>
  <p:sldSz cx="12192000" cy="6858000"/>
  <p:notesSz cx="6797675" cy="9926638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9197F-9CBE-442F-80DF-71B61FF3D1C1}" v="6" dt="2021-10-12T09:22:43.109"/>
    <p1510:client id="{ABF495D5-63AD-4F26-8336-838E6AE7D507}" v="2547" dt="2021-10-11T22:32:18.2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05" autoAdjust="0"/>
  </p:normalViewPr>
  <p:slideViewPr>
    <p:cSldViewPr snapToGrid="0">
      <p:cViewPr varScale="1">
        <p:scale>
          <a:sx n="62" d="100"/>
          <a:sy n="62" d="100"/>
        </p:scale>
        <p:origin x="258" y="72"/>
      </p:cViewPr>
      <p:guideLst/>
    </p:cSldViewPr>
  </p:slideViewPr>
  <p:outlineViewPr>
    <p:cViewPr>
      <p:scale>
        <a:sx n="33" d="100"/>
        <a:sy n="33" d="100"/>
      </p:scale>
      <p:origin x="0" y="-102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48C7E-DD78-4589-9CA7-C7560191FA1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8366433-D8A8-4879-B7F4-F59C27401A49}">
      <dgm:prSet phldrT="[Text]" custT="1"/>
      <dgm:spPr/>
      <dgm:t>
        <a:bodyPr anchor="t"/>
        <a:lstStyle/>
        <a:p>
          <a:pPr algn="l"/>
          <a:r>
            <a:rPr lang="en-GB" sz="2800" dirty="0"/>
            <a:t>Tier 1. Student scholarship panel</a:t>
          </a:r>
        </a:p>
      </dgm:t>
    </dgm:pt>
    <dgm:pt modelId="{FD23A6F0-BFA5-4946-AD2F-E8765BA89038}" type="parTrans" cxnId="{0E423F34-DF64-4646-B2FC-992F6F8E859A}">
      <dgm:prSet/>
      <dgm:spPr/>
      <dgm:t>
        <a:bodyPr/>
        <a:lstStyle/>
        <a:p>
          <a:endParaRPr lang="en-GB"/>
        </a:p>
      </dgm:t>
    </dgm:pt>
    <dgm:pt modelId="{E551F27D-12E9-469F-8CE5-DB83AE5999F1}" type="sibTrans" cxnId="{0E423F34-DF64-4646-B2FC-992F6F8E859A}">
      <dgm:prSet/>
      <dgm:spPr/>
      <dgm:t>
        <a:bodyPr/>
        <a:lstStyle/>
        <a:p>
          <a:endParaRPr lang="en-GB"/>
        </a:p>
      </dgm:t>
    </dgm:pt>
    <dgm:pt modelId="{40E21457-BCC8-4141-B23E-052C0FB9E009}">
      <dgm:prSet phldrT="[Text]"/>
      <dgm:spPr/>
      <dgm:t>
        <a:bodyPr anchor="t"/>
        <a:lstStyle/>
        <a:p>
          <a:r>
            <a:rPr lang="en-GB" dirty="0"/>
            <a:t>Provide feedback on priorities</a:t>
          </a:r>
        </a:p>
      </dgm:t>
    </dgm:pt>
    <dgm:pt modelId="{F0B58026-3C63-4F97-BE3A-E3F210E362C8}" type="parTrans" cxnId="{9A8144C8-2E6A-4DFB-9287-D3AE0920C5DF}">
      <dgm:prSet/>
      <dgm:spPr/>
      <dgm:t>
        <a:bodyPr/>
        <a:lstStyle/>
        <a:p>
          <a:endParaRPr lang="en-GB"/>
        </a:p>
      </dgm:t>
    </dgm:pt>
    <dgm:pt modelId="{11B7344B-325F-446C-AEE1-7A8B5E3703D4}" type="sibTrans" cxnId="{9A8144C8-2E6A-4DFB-9287-D3AE0920C5DF}">
      <dgm:prSet/>
      <dgm:spPr/>
      <dgm:t>
        <a:bodyPr/>
        <a:lstStyle/>
        <a:p>
          <a:endParaRPr lang="en-GB"/>
        </a:p>
      </dgm:t>
    </dgm:pt>
    <dgm:pt modelId="{8298D476-010C-4D4C-8BD5-32657349DE97}">
      <dgm:prSet phldrT="[Text]" custT="1"/>
      <dgm:spPr/>
      <dgm:t>
        <a:bodyPr anchor="t"/>
        <a:lstStyle/>
        <a:p>
          <a:pPr algn="l"/>
          <a:r>
            <a:rPr lang="en-GB" sz="2800" dirty="0"/>
            <a:t>Tier 2. Contributions to specific projects</a:t>
          </a:r>
        </a:p>
      </dgm:t>
    </dgm:pt>
    <dgm:pt modelId="{F0F1B1EA-4602-4FA1-8B6B-196476948830}" type="parTrans" cxnId="{91319ABF-93BF-4939-9220-371E2CB772B8}">
      <dgm:prSet/>
      <dgm:spPr/>
      <dgm:t>
        <a:bodyPr/>
        <a:lstStyle/>
        <a:p>
          <a:endParaRPr lang="en-GB"/>
        </a:p>
      </dgm:t>
    </dgm:pt>
    <dgm:pt modelId="{41A7277D-9647-4325-B391-98F275C095E8}" type="sibTrans" cxnId="{91319ABF-93BF-4939-9220-371E2CB772B8}">
      <dgm:prSet/>
      <dgm:spPr/>
      <dgm:t>
        <a:bodyPr/>
        <a:lstStyle/>
        <a:p>
          <a:endParaRPr lang="en-GB"/>
        </a:p>
      </dgm:t>
    </dgm:pt>
    <dgm:pt modelId="{28E9CDE7-88FF-47E5-89CD-2C81B854D360}">
      <dgm:prSet phldrT="[Text]"/>
      <dgm:spPr/>
      <dgm:t>
        <a:bodyPr anchor="t"/>
        <a:lstStyle/>
        <a:p>
          <a:r>
            <a:rPr lang="en-GB" dirty="0"/>
            <a:t>Running student focus groups</a:t>
          </a:r>
        </a:p>
      </dgm:t>
    </dgm:pt>
    <dgm:pt modelId="{4DADF3B7-1790-40CC-B595-E5F36C4C0133}" type="parTrans" cxnId="{25DC9D8B-2BC8-4535-8D9A-B3AF2DF81029}">
      <dgm:prSet/>
      <dgm:spPr/>
      <dgm:t>
        <a:bodyPr/>
        <a:lstStyle/>
        <a:p>
          <a:endParaRPr lang="en-GB"/>
        </a:p>
      </dgm:t>
    </dgm:pt>
    <dgm:pt modelId="{FC13862A-D18B-42EE-B6E3-8FCDCE41C791}" type="sibTrans" cxnId="{25DC9D8B-2BC8-4535-8D9A-B3AF2DF81029}">
      <dgm:prSet/>
      <dgm:spPr/>
      <dgm:t>
        <a:bodyPr/>
        <a:lstStyle/>
        <a:p>
          <a:endParaRPr lang="en-GB"/>
        </a:p>
      </dgm:t>
    </dgm:pt>
    <dgm:pt modelId="{73E29F3A-1EC8-4555-84A7-BDD61FEA92AB}">
      <dgm:prSet phldrT="[Text]" custT="1"/>
      <dgm:spPr/>
      <dgm:t>
        <a:bodyPr anchor="t"/>
        <a:lstStyle/>
        <a:p>
          <a:pPr algn="l"/>
          <a:r>
            <a:rPr lang="en-GB" sz="2800" dirty="0"/>
            <a:t>Tier 3. Students as full partners on projects</a:t>
          </a:r>
        </a:p>
      </dgm:t>
    </dgm:pt>
    <dgm:pt modelId="{DEAA914F-EC88-46B4-9B80-934D4A413F48}" type="parTrans" cxnId="{CD49D0F5-BEAE-4E90-8BA4-6B2A1432629F}">
      <dgm:prSet/>
      <dgm:spPr/>
      <dgm:t>
        <a:bodyPr/>
        <a:lstStyle/>
        <a:p>
          <a:endParaRPr lang="en-GB"/>
        </a:p>
      </dgm:t>
    </dgm:pt>
    <dgm:pt modelId="{D89A7E86-A8C5-46D6-A427-8B569012F133}" type="sibTrans" cxnId="{CD49D0F5-BEAE-4E90-8BA4-6B2A1432629F}">
      <dgm:prSet/>
      <dgm:spPr/>
      <dgm:t>
        <a:bodyPr/>
        <a:lstStyle/>
        <a:p>
          <a:endParaRPr lang="en-GB"/>
        </a:p>
      </dgm:t>
    </dgm:pt>
    <dgm:pt modelId="{B9982C2E-921C-4FE8-8AB3-7E66702DF758}">
      <dgm:prSet phldrT="[Text]"/>
      <dgm:spPr/>
      <dgm:t>
        <a:bodyPr anchor="t"/>
        <a:lstStyle/>
        <a:p>
          <a:r>
            <a:rPr lang="en-GB" dirty="0"/>
            <a:t>Co-developers of the project proposal</a:t>
          </a:r>
        </a:p>
      </dgm:t>
    </dgm:pt>
    <dgm:pt modelId="{D0518AAC-DE5C-45FA-8ABB-5E33DEC5627B}" type="parTrans" cxnId="{B511828A-C24D-49E7-860A-7EB9199C07A4}">
      <dgm:prSet/>
      <dgm:spPr/>
      <dgm:t>
        <a:bodyPr/>
        <a:lstStyle/>
        <a:p>
          <a:endParaRPr lang="en-GB"/>
        </a:p>
      </dgm:t>
    </dgm:pt>
    <dgm:pt modelId="{FF02984B-509C-4723-A6A9-79A500EBF392}" type="sibTrans" cxnId="{B511828A-C24D-49E7-860A-7EB9199C07A4}">
      <dgm:prSet/>
      <dgm:spPr/>
      <dgm:t>
        <a:bodyPr/>
        <a:lstStyle/>
        <a:p>
          <a:endParaRPr lang="en-GB"/>
        </a:p>
      </dgm:t>
    </dgm:pt>
    <dgm:pt modelId="{7D3FFFDE-2C80-4C2F-8A5D-86C876906569}">
      <dgm:prSet phldrT="[Text]"/>
      <dgm:spPr/>
      <dgm:t>
        <a:bodyPr anchor="t"/>
        <a:lstStyle/>
        <a:p>
          <a:r>
            <a:rPr lang="en-GB" dirty="0"/>
            <a:t>Co-researchers on the project team</a:t>
          </a:r>
        </a:p>
      </dgm:t>
    </dgm:pt>
    <dgm:pt modelId="{C9B52C09-00A0-4766-A957-558DEB688F50}" type="parTrans" cxnId="{483FCCC1-D559-4FF5-8477-67486D1C5B33}">
      <dgm:prSet/>
      <dgm:spPr/>
      <dgm:t>
        <a:bodyPr/>
        <a:lstStyle/>
        <a:p>
          <a:endParaRPr lang="en-GB"/>
        </a:p>
      </dgm:t>
    </dgm:pt>
    <dgm:pt modelId="{4AB72FC4-DB55-48F5-B3A0-EC7BCA22B229}" type="sibTrans" cxnId="{483FCCC1-D559-4FF5-8477-67486D1C5B33}">
      <dgm:prSet/>
      <dgm:spPr/>
      <dgm:t>
        <a:bodyPr/>
        <a:lstStyle/>
        <a:p>
          <a:endParaRPr lang="en-GB"/>
        </a:p>
      </dgm:t>
    </dgm:pt>
    <dgm:pt modelId="{CE4C714C-BB54-4876-9B25-CE9BB38D34C6}">
      <dgm:prSet/>
      <dgm:spPr/>
      <dgm:t>
        <a:bodyPr anchor="t"/>
        <a:lstStyle/>
        <a:p>
          <a:r>
            <a:rPr lang="en-GB" dirty="0"/>
            <a:t>Sense checking proposals</a:t>
          </a:r>
        </a:p>
      </dgm:t>
    </dgm:pt>
    <dgm:pt modelId="{ABB8C19F-1AFD-4914-95BA-6C2654A7B08E}" type="parTrans" cxnId="{582E5A3C-F0AB-4F53-B29D-11D4F3E1932F}">
      <dgm:prSet/>
      <dgm:spPr/>
      <dgm:t>
        <a:bodyPr/>
        <a:lstStyle/>
        <a:p>
          <a:endParaRPr lang="en-GB"/>
        </a:p>
      </dgm:t>
    </dgm:pt>
    <dgm:pt modelId="{039C4B37-80AB-4D3B-97A3-E33CB9207905}" type="sibTrans" cxnId="{582E5A3C-F0AB-4F53-B29D-11D4F3E1932F}">
      <dgm:prSet/>
      <dgm:spPr/>
      <dgm:t>
        <a:bodyPr/>
        <a:lstStyle/>
        <a:p>
          <a:endParaRPr lang="en-GB"/>
        </a:p>
      </dgm:t>
    </dgm:pt>
    <dgm:pt modelId="{13A0211D-26C9-4E99-8792-DD6E96BB5872}">
      <dgm:prSet/>
      <dgm:spPr/>
      <dgm:t>
        <a:bodyPr anchor="t"/>
        <a:lstStyle/>
        <a:p>
          <a:r>
            <a:rPr lang="en-GB" dirty="0"/>
            <a:t>Comment on  surveys/interview scripts</a:t>
          </a:r>
        </a:p>
      </dgm:t>
    </dgm:pt>
    <dgm:pt modelId="{95E92893-8F69-43BF-BD7A-8A8D051BD98A}" type="parTrans" cxnId="{B8ED4424-26C1-40CF-9438-4B22FF8109F7}">
      <dgm:prSet/>
      <dgm:spPr/>
      <dgm:t>
        <a:bodyPr/>
        <a:lstStyle/>
        <a:p>
          <a:endParaRPr lang="en-GB"/>
        </a:p>
      </dgm:t>
    </dgm:pt>
    <dgm:pt modelId="{891FCB90-410E-4CC4-B553-6964F9405B46}" type="sibTrans" cxnId="{B8ED4424-26C1-40CF-9438-4B22FF8109F7}">
      <dgm:prSet/>
      <dgm:spPr/>
      <dgm:t>
        <a:bodyPr/>
        <a:lstStyle/>
        <a:p>
          <a:endParaRPr lang="en-GB"/>
        </a:p>
      </dgm:t>
    </dgm:pt>
    <dgm:pt modelId="{E6325EEF-B17C-4D1C-A69F-A1891244B0AE}">
      <dgm:prSet/>
      <dgm:spPr/>
      <dgm:t>
        <a:bodyPr anchor="t"/>
        <a:lstStyle/>
        <a:p>
          <a:r>
            <a:rPr lang="en-US" dirty="0"/>
            <a:t>Recruitment pool for greater engagement</a:t>
          </a:r>
          <a:endParaRPr lang="en-GB" dirty="0"/>
        </a:p>
      </dgm:t>
    </dgm:pt>
    <dgm:pt modelId="{5668BA52-434D-4A23-8623-3DF5B10CE033}" type="parTrans" cxnId="{E9C93FC5-35B8-4636-831C-9BDB57CC7DA7}">
      <dgm:prSet/>
      <dgm:spPr/>
      <dgm:t>
        <a:bodyPr/>
        <a:lstStyle/>
        <a:p>
          <a:endParaRPr lang="en-GB"/>
        </a:p>
      </dgm:t>
    </dgm:pt>
    <dgm:pt modelId="{462AD15B-ECD7-49CE-A4A0-B70E2D9D3943}" type="sibTrans" cxnId="{E9C93FC5-35B8-4636-831C-9BDB57CC7DA7}">
      <dgm:prSet/>
      <dgm:spPr/>
      <dgm:t>
        <a:bodyPr/>
        <a:lstStyle/>
        <a:p>
          <a:endParaRPr lang="en-GB"/>
        </a:p>
      </dgm:t>
    </dgm:pt>
    <dgm:pt modelId="{CC9915A3-28B3-49C6-A5D0-8E4C895CE2D5}">
      <dgm:prSet phldrT="[Text]"/>
      <dgm:spPr/>
      <dgm:t>
        <a:bodyPr anchor="t"/>
        <a:lstStyle/>
        <a:p>
          <a:r>
            <a:rPr lang="en-GB" dirty="0"/>
            <a:t>Conducting student interviews</a:t>
          </a:r>
        </a:p>
      </dgm:t>
    </dgm:pt>
    <dgm:pt modelId="{89BE11DB-D42A-488F-AC2E-B947A184FE84}" type="parTrans" cxnId="{01D7CC70-200C-44A4-B9D9-8F9CC93E98B8}">
      <dgm:prSet/>
      <dgm:spPr/>
      <dgm:t>
        <a:bodyPr/>
        <a:lstStyle/>
        <a:p>
          <a:endParaRPr lang="en-GB"/>
        </a:p>
      </dgm:t>
    </dgm:pt>
    <dgm:pt modelId="{8C0AE15D-9422-4EFB-AFDD-8048849EF0AD}" type="sibTrans" cxnId="{01D7CC70-200C-44A4-B9D9-8F9CC93E98B8}">
      <dgm:prSet/>
      <dgm:spPr/>
      <dgm:t>
        <a:bodyPr/>
        <a:lstStyle/>
        <a:p>
          <a:endParaRPr lang="en-GB"/>
        </a:p>
      </dgm:t>
    </dgm:pt>
    <dgm:pt modelId="{8F9A66D4-C340-4E25-A944-9E5EA6638068}">
      <dgm:prSet phldrT="[Text]"/>
      <dgm:spPr/>
      <dgm:t>
        <a:bodyPr anchor="t"/>
        <a:lstStyle/>
        <a:p>
          <a:r>
            <a:rPr lang="en-GB" dirty="0"/>
            <a:t>Moderating student forums</a:t>
          </a:r>
        </a:p>
      </dgm:t>
    </dgm:pt>
    <dgm:pt modelId="{FD262B81-98A3-4967-ABBC-C9BF8D0644D4}" type="parTrans" cxnId="{8D403549-B0DC-4A68-992F-F4785B68DA36}">
      <dgm:prSet/>
      <dgm:spPr/>
      <dgm:t>
        <a:bodyPr/>
        <a:lstStyle/>
        <a:p>
          <a:endParaRPr lang="en-GB"/>
        </a:p>
      </dgm:t>
    </dgm:pt>
    <dgm:pt modelId="{4B0E1EAC-8874-4FFA-9865-0DB57938CE3D}" type="sibTrans" cxnId="{8D403549-B0DC-4A68-992F-F4785B68DA36}">
      <dgm:prSet/>
      <dgm:spPr/>
      <dgm:t>
        <a:bodyPr/>
        <a:lstStyle/>
        <a:p>
          <a:endParaRPr lang="en-GB"/>
        </a:p>
      </dgm:t>
    </dgm:pt>
    <dgm:pt modelId="{96FA74DC-8BC1-45F5-8E60-538B39BBC40A}">
      <dgm:prSet phldrT="[Text]"/>
      <dgm:spPr/>
      <dgm:t>
        <a:bodyPr anchor="t"/>
        <a:lstStyle/>
        <a:p>
          <a:r>
            <a:rPr lang="en-GB" dirty="0"/>
            <a:t>Providing specific expertise to project team</a:t>
          </a:r>
        </a:p>
      </dgm:t>
    </dgm:pt>
    <dgm:pt modelId="{5B0E93E4-D208-4737-89E1-60627C943624}" type="parTrans" cxnId="{E2A40B9F-2350-4DBF-ABD6-18AEB3A6DB83}">
      <dgm:prSet/>
      <dgm:spPr/>
      <dgm:t>
        <a:bodyPr/>
        <a:lstStyle/>
        <a:p>
          <a:endParaRPr lang="en-GB"/>
        </a:p>
      </dgm:t>
    </dgm:pt>
    <dgm:pt modelId="{76F44B00-F579-4500-AC82-E9DB13AAF015}" type="sibTrans" cxnId="{E2A40B9F-2350-4DBF-ABD6-18AEB3A6DB83}">
      <dgm:prSet/>
      <dgm:spPr/>
      <dgm:t>
        <a:bodyPr/>
        <a:lstStyle/>
        <a:p>
          <a:endParaRPr lang="en-GB"/>
        </a:p>
      </dgm:t>
    </dgm:pt>
    <dgm:pt modelId="{6B3A5336-E6AA-4385-94D2-639E36202C74}">
      <dgm:prSet phldrT="[Text]"/>
      <dgm:spPr/>
      <dgm:t>
        <a:bodyPr anchor="t"/>
        <a:lstStyle/>
        <a:p>
          <a:r>
            <a:rPr lang="en-GB" dirty="0"/>
            <a:t>Co-creators of project methodology</a:t>
          </a:r>
        </a:p>
      </dgm:t>
    </dgm:pt>
    <dgm:pt modelId="{BADF2C77-23B2-44D0-B8C5-D6B3B3037890}" type="parTrans" cxnId="{2C26E94C-50B4-41BE-82A3-422BC1125B50}">
      <dgm:prSet/>
      <dgm:spPr/>
      <dgm:t>
        <a:bodyPr/>
        <a:lstStyle/>
        <a:p>
          <a:endParaRPr lang="en-GB"/>
        </a:p>
      </dgm:t>
    </dgm:pt>
    <dgm:pt modelId="{A9BABD39-810F-4567-B0C7-D0925FC8CDB0}" type="sibTrans" cxnId="{2C26E94C-50B4-41BE-82A3-422BC1125B50}">
      <dgm:prSet/>
      <dgm:spPr/>
      <dgm:t>
        <a:bodyPr/>
        <a:lstStyle/>
        <a:p>
          <a:endParaRPr lang="en-GB"/>
        </a:p>
      </dgm:t>
    </dgm:pt>
    <dgm:pt modelId="{A28A4ABC-458B-42F8-B3A5-F4442BEEF880}" type="pres">
      <dgm:prSet presAssocID="{14C48C7E-DD78-4589-9CA7-C7560191FA1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0CDBE3D-E6E8-4EBB-BF45-2E75414F4A1B}" type="pres">
      <dgm:prSet presAssocID="{D8366433-D8A8-4879-B7F4-F59C27401A49}" presName="circle1" presStyleLbl="node1" presStyleIdx="0" presStyleCnt="3"/>
      <dgm:spPr/>
    </dgm:pt>
    <dgm:pt modelId="{74661194-8495-4DF9-904F-ECBB649E8EBF}" type="pres">
      <dgm:prSet presAssocID="{D8366433-D8A8-4879-B7F4-F59C27401A49}" presName="space" presStyleCnt="0"/>
      <dgm:spPr/>
    </dgm:pt>
    <dgm:pt modelId="{62316729-F7FA-406B-898E-4C78D0C646F5}" type="pres">
      <dgm:prSet presAssocID="{D8366433-D8A8-4879-B7F4-F59C27401A49}" presName="rect1" presStyleLbl="alignAcc1" presStyleIdx="0" presStyleCnt="3"/>
      <dgm:spPr/>
    </dgm:pt>
    <dgm:pt modelId="{98891A39-5561-4B57-937E-B4320D38F1EE}" type="pres">
      <dgm:prSet presAssocID="{8298D476-010C-4D4C-8BD5-32657349DE97}" presName="vertSpace2" presStyleLbl="node1" presStyleIdx="0" presStyleCnt="3"/>
      <dgm:spPr/>
    </dgm:pt>
    <dgm:pt modelId="{726BA374-9391-433F-82D4-85844E349AFD}" type="pres">
      <dgm:prSet presAssocID="{8298D476-010C-4D4C-8BD5-32657349DE97}" presName="circle2" presStyleLbl="node1" presStyleIdx="1" presStyleCnt="3"/>
      <dgm:spPr/>
    </dgm:pt>
    <dgm:pt modelId="{F7474672-46B1-4595-A7E5-C62405BF0B4A}" type="pres">
      <dgm:prSet presAssocID="{8298D476-010C-4D4C-8BD5-32657349DE97}" presName="rect2" presStyleLbl="alignAcc1" presStyleIdx="1" presStyleCnt="3"/>
      <dgm:spPr/>
    </dgm:pt>
    <dgm:pt modelId="{42C5C924-C387-4946-A1E4-6C5AE3E6AD25}" type="pres">
      <dgm:prSet presAssocID="{73E29F3A-1EC8-4555-84A7-BDD61FEA92AB}" presName="vertSpace3" presStyleLbl="node1" presStyleIdx="1" presStyleCnt="3"/>
      <dgm:spPr/>
    </dgm:pt>
    <dgm:pt modelId="{9666CE61-BD62-4155-8F9C-1163F10B18A0}" type="pres">
      <dgm:prSet presAssocID="{73E29F3A-1EC8-4555-84A7-BDD61FEA92AB}" presName="circle3" presStyleLbl="node1" presStyleIdx="2" presStyleCnt="3"/>
      <dgm:spPr/>
    </dgm:pt>
    <dgm:pt modelId="{12130649-2EFC-4D91-8F21-A5DA155BC50D}" type="pres">
      <dgm:prSet presAssocID="{73E29F3A-1EC8-4555-84A7-BDD61FEA92AB}" presName="rect3" presStyleLbl="alignAcc1" presStyleIdx="2" presStyleCnt="3"/>
      <dgm:spPr/>
    </dgm:pt>
    <dgm:pt modelId="{C44EC22B-709E-4246-8F27-3798ABBF5CD3}" type="pres">
      <dgm:prSet presAssocID="{D8366433-D8A8-4879-B7F4-F59C27401A49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9E595F03-C246-4FCA-AF44-DD5BFD705B8D}" type="pres">
      <dgm:prSet presAssocID="{D8366433-D8A8-4879-B7F4-F59C27401A49}" presName="rect1ChTx" presStyleLbl="alignAcc1" presStyleIdx="2" presStyleCnt="3">
        <dgm:presLayoutVars>
          <dgm:bulletEnabled val="1"/>
        </dgm:presLayoutVars>
      </dgm:prSet>
      <dgm:spPr/>
    </dgm:pt>
    <dgm:pt modelId="{3E199EE5-8C3F-4AA8-9360-8AA2FDCDBDEE}" type="pres">
      <dgm:prSet presAssocID="{8298D476-010C-4D4C-8BD5-32657349DE97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7B002521-4F64-4971-AEAE-EBCD86CE5E6B}" type="pres">
      <dgm:prSet presAssocID="{8298D476-010C-4D4C-8BD5-32657349DE97}" presName="rect2ChTx" presStyleLbl="alignAcc1" presStyleIdx="2" presStyleCnt="3">
        <dgm:presLayoutVars>
          <dgm:bulletEnabled val="1"/>
        </dgm:presLayoutVars>
      </dgm:prSet>
      <dgm:spPr/>
    </dgm:pt>
    <dgm:pt modelId="{E04C0E2C-0831-4FB0-8D06-16F2A9A0387E}" type="pres">
      <dgm:prSet presAssocID="{73E29F3A-1EC8-4555-84A7-BDD61FEA92AB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4ACEEE84-CFAC-40DD-8748-DA1B5D5DF6B7}" type="pres">
      <dgm:prSet presAssocID="{73E29F3A-1EC8-4555-84A7-BDD61FEA92AB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9EF78504-E9B6-4D85-8932-A644D4216E1D}" type="presOf" srcId="{8F9A66D4-C340-4E25-A944-9E5EA6638068}" destId="{7B002521-4F64-4971-AEAE-EBCD86CE5E6B}" srcOrd="0" destOrd="2" presId="urn:microsoft.com/office/officeart/2005/8/layout/target3"/>
    <dgm:cxn modelId="{241BF819-D195-4A1D-9E5E-18C64610BD3E}" type="presOf" srcId="{E6325EEF-B17C-4D1C-A69F-A1891244B0AE}" destId="{9E595F03-C246-4FCA-AF44-DD5BFD705B8D}" srcOrd="0" destOrd="3" presId="urn:microsoft.com/office/officeart/2005/8/layout/target3"/>
    <dgm:cxn modelId="{B8ED4424-26C1-40CF-9438-4B22FF8109F7}" srcId="{D8366433-D8A8-4879-B7F4-F59C27401A49}" destId="{13A0211D-26C9-4E99-8792-DD6E96BB5872}" srcOrd="2" destOrd="0" parTransId="{95E92893-8F69-43BF-BD7A-8A8D051BD98A}" sibTransId="{891FCB90-410E-4CC4-B553-6964F9405B46}"/>
    <dgm:cxn modelId="{46D71026-38F1-44FC-ADA0-B51A679B7E43}" type="presOf" srcId="{8298D476-010C-4D4C-8BD5-32657349DE97}" destId="{F7474672-46B1-4595-A7E5-C62405BF0B4A}" srcOrd="0" destOrd="0" presId="urn:microsoft.com/office/officeart/2005/8/layout/target3"/>
    <dgm:cxn modelId="{68BE7B2B-1D23-40C0-9B99-131BED80AC7A}" type="presOf" srcId="{28E9CDE7-88FF-47E5-89CD-2C81B854D360}" destId="{7B002521-4F64-4971-AEAE-EBCD86CE5E6B}" srcOrd="0" destOrd="0" presId="urn:microsoft.com/office/officeart/2005/8/layout/target3"/>
    <dgm:cxn modelId="{CA5FC32E-7037-45FF-AE16-3D42E15F21C2}" type="presOf" srcId="{6B3A5336-E6AA-4385-94D2-639E36202C74}" destId="{4ACEEE84-CFAC-40DD-8748-DA1B5D5DF6B7}" srcOrd="0" destOrd="1" presId="urn:microsoft.com/office/officeart/2005/8/layout/target3"/>
    <dgm:cxn modelId="{0E423F34-DF64-4646-B2FC-992F6F8E859A}" srcId="{14C48C7E-DD78-4589-9CA7-C7560191FA1C}" destId="{D8366433-D8A8-4879-B7F4-F59C27401A49}" srcOrd="0" destOrd="0" parTransId="{FD23A6F0-BFA5-4946-AD2F-E8765BA89038}" sibTransId="{E551F27D-12E9-469F-8CE5-DB83AE5999F1}"/>
    <dgm:cxn modelId="{582E5A3C-F0AB-4F53-B29D-11D4F3E1932F}" srcId="{D8366433-D8A8-4879-B7F4-F59C27401A49}" destId="{CE4C714C-BB54-4876-9B25-CE9BB38D34C6}" srcOrd="1" destOrd="0" parTransId="{ABB8C19F-1AFD-4914-95BA-6C2654A7B08E}" sibTransId="{039C4B37-80AB-4D3B-97A3-E33CB9207905}"/>
    <dgm:cxn modelId="{EE93023E-AE64-4B70-A393-FF0D529E9E5D}" type="presOf" srcId="{CE4C714C-BB54-4876-9B25-CE9BB38D34C6}" destId="{9E595F03-C246-4FCA-AF44-DD5BFD705B8D}" srcOrd="0" destOrd="1" presId="urn:microsoft.com/office/officeart/2005/8/layout/target3"/>
    <dgm:cxn modelId="{0C573B5C-8CF1-43EA-9BB1-986B259E6EA7}" type="presOf" srcId="{D8366433-D8A8-4879-B7F4-F59C27401A49}" destId="{62316729-F7FA-406B-898E-4C78D0C646F5}" srcOrd="0" destOrd="0" presId="urn:microsoft.com/office/officeart/2005/8/layout/target3"/>
    <dgm:cxn modelId="{34E86166-C332-44F6-9ADB-0D93F4CAEEFA}" type="presOf" srcId="{73E29F3A-1EC8-4555-84A7-BDD61FEA92AB}" destId="{12130649-2EFC-4D91-8F21-A5DA155BC50D}" srcOrd="0" destOrd="0" presId="urn:microsoft.com/office/officeart/2005/8/layout/target3"/>
    <dgm:cxn modelId="{8D403549-B0DC-4A68-992F-F4785B68DA36}" srcId="{8298D476-010C-4D4C-8BD5-32657349DE97}" destId="{8F9A66D4-C340-4E25-A944-9E5EA6638068}" srcOrd="2" destOrd="0" parTransId="{FD262B81-98A3-4967-ABBC-C9BF8D0644D4}" sibTransId="{4B0E1EAC-8874-4FFA-9865-0DB57938CE3D}"/>
    <dgm:cxn modelId="{2C26E94C-50B4-41BE-82A3-422BC1125B50}" srcId="{73E29F3A-1EC8-4555-84A7-BDD61FEA92AB}" destId="{6B3A5336-E6AA-4385-94D2-639E36202C74}" srcOrd="1" destOrd="0" parTransId="{BADF2C77-23B2-44D0-B8C5-D6B3B3037890}" sibTransId="{A9BABD39-810F-4567-B0C7-D0925FC8CDB0}"/>
    <dgm:cxn modelId="{1909D14D-A967-447D-851F-04055DA2D7AF}" type="presOf" srcId="{7D3FFFDE-2C80-4C2F-8A5D-86C876906569}" destId="{4ACEEE84-CFAC-40DD-8748-DA1B5D5DF6B7}" srcOrd="0" destOrd="2" presId="urn:microsoft.com/office/officeart/2005/8/layout/target3"/>
    <dgm:cxn modelId="{01D7CC70-200C-44A4-B9D9-8F9CC93E98B8}" srcId="{8298D476-010C-4D4C-8BD5-32657349DE97}" destId="{CC9915A3-28B3-49C6-A5D0-8E4C895CE2D5}" srcOrd="1" destOrd="0" parTransId="{89BE11DB-D42A-488F-AC2E-B947A184FE84}" sibTransId="{8C0AE15D-9422-4EFB-AFDD-8048849EF0AD}"/>
    <dgm:cxn modelId="{91055C77-C665-46D1-9D7F-51D28649FEBD}" type="presOf" srcId="{40E21457-BCC8-4141-B23E-052C0FB9E009}" destId="{9E595F03-C246-4FCA-AF44-DD5BFD705B8D}" srcOrd="0" destOrd="0" presId="urn:microsoft.com/office/officeart/2005/8/layout/target3"/>
    <dgm:cxn modelId="{F9584980-E7F6-41CA-A9BE-8B8BEAA2C167}" type="presOf" srcId="{14C48C7E-DD78-4589-9CA7-C7560191FA1C}" destId="{A28A4ABC-458B-42F8-B3A5-F4442BEEF880}" srcOrd="0" destOrd="0" presId="urn:microsoft.com/office/officeart/2005/8/layout/target3"/>
    <dgm:cxn modelId="{B511828A-C24D-49E7-860A-7EB9199C07A4}" srcId="{73E29F3A-1EC8-4555-84A7-BDD61FEA92AB}" destId="{B9982C2E-921C-4FE8-8AB3-7E66702DF758}" srcOrd="0" destOrd="0" parTransId="{D0518AAC-DE5C-45FA-8ABB-5E33DEC5627B}" sibTransId="{FF02984B-509C-4723-A6A9-79A500EBF392}"/>
    <dgm:cxn modelId="{25DC9D8B-2BC8-4535-8D9A-B3AF2DF81029}" srcId="{8298D476-010C-4D4C-8BD5-32657349DE97}" destId="{28E9CDE7-88FF-47E5-89CD-2C81B854D360}" srcOrd="0" destOrd="0" parTransId="{4DADF3B7-1790-40CC-B595-E5F36C4C0133}" sibTransId="{FC13862A-D18B-42EE-B6E3-8FCDCE41C791}"/>
    <dgm:cxn modelId="{B9333395-1AC7-48C8-8705-838513EF7CA9}" type="presOf" srcId="{8298D476-010C-4D4C-8BD5-32657349DE97}" destId="{3E199EE5-8C3F-4AA8-9360-8AA2FDCDBDEE}" srcOrd="1" destOrd="0" presId="urn:microsoft.com/office/officeart/2005/8/layout/target3"/>
    <dgm:cxn modelId="{5E8E1E9E-7F22-4748-BFEF-8AF72A5E2013}" type="presOf" srcId="{96FA74DC-8BC1-45F5-8E60-538B39BBC40A}" destId="{7B002521-4F64-4971-AEAE-EBCD86CE5E6B}" srcOrd="0" destOrd="3" presId="urn:microsoft.com/office/officeart/2005/8/layout/target3"/>
    <dgm:cxn modelId="{E2A40B9F-2350-4DBF-ABD6-18AEB3A6DB83}" srcId="{8298D476-010C-4D4C-8BD5-32657349DE97}" destId="{96FA74DC-8BC1-45F5-8E60-538B39BBC40A}" srcOrd="3" destOrd="0" parTransId="{5B0E93E4-D208-4737-89E1-60627C943624}" sibTransId="{76F44B00-F579-4500-AC82-E9DB13AAF015}"/>
    <dgm:cxn modelId="{45047BAA-B3AE-43ED-B04B-F8E738B6A2AC}" type="presOf" srcId="{13A0211D-26C9-4E99-8792-DD6E96BB5872}" destId="{9E595F03-C246-4FCA-AF44-DD5BFD705B8D}" srcOrd="0" destOrd="2" presId="urn:microsoft.com/office/officeart/2005/8/layout/target3"/>
    <dgm:cxn modelId="{ED30E9B4-196F-4DE0-9DFE-3484CDD04479}" type="presOf" srcId="{B9982C2E-921C-4FE8-8AB3-7E66702DF758}" destId="{4ACEEE84-CFAC-40DD-8748-DA1B5D5DF6B7}" srcOrd="0" destOrd="0" presId="urn:microsoft.com/office/officeart/2005/8/layout/target3"/>
    <dgm:cxn modelId="{91319ABF-93BF-4939-9220-371E2CB772B8}" srcId="{14C48C7E-DD78-4589-9CA7-C7560191FA1C}" destId="{8298D476-010C-4D4C-8BD5-32657349DE97}" srcOrd="1" destOrd="0" parTransId="{F0F1B1EA-4602-4FA1-8B6B-196476948830}" sibTransId="{41A7277D-9647-4325-B391-98F275C095E8}"/>
    <dgm:cxn modelId="{483FCCC1-D559-4FF5-8477-67486D1C5B33}" srcId="{73E29F3A-1EC8-4555-84A7-BDD61FEA92AB}" destId="{7D3FFFDE-2C80-4C2F-8A5D-86C876906569}" srcOrd="2" destOrd="0" parTransId="{C9B52C09-00A0-4766-A957-558DEB688F50}" sibTransId="{4AB72FC4-DB55-48F5-B3A0-EC7BCA22B229}"/>
    <dgm:cxn modelId="{E9C93FC5-35B8-4636-831C-9BDB57CC7DA7}" srcId="{D8366433-D8A8-4879-B7F4-F59C27401A49}" destId="{E6325EEF-B17C-4D1C-A69F-A1891244B0AE}" srcOrd="3" destOrd="0" parTransId="{5668BA52-434D-4A23-8623-3DF5B10CE033}" sibTransId="{462AD15B-ECD7-49CE-A4A0-B70E2D9D3943}"/>
    <dgm:cxn modelId="{9A8144C8-2E6A-4DFB-9287-D3AE0920C5DF}" srcId="{D8366433-D8A8-4879-B7F4-F59C27401A49}" destId="{40E21457-BCC8-4141-B23E-052C0FB9E009}" srcOrd="0" destOrd="0" parTransId="{F0B58026-3C63-4F97-BE3A-E3F210E362C8}" sibTransId="{11B7344B-325F-446C-AEE1-7A8B5E3703D4}"/>
    <dgm:cxn modelId="{2D160CD1-6645-42CC-9EFD-D880C80D7F72}" type="presOf" srcId="{D8366433-D8A8-4879-B7F4-F59C27401A49}" destId="{C44EC22B-709E-4246-8F27-3798ABBF5CD3}" srcOrd="1" destOrd="0" presId="urn:microsoft.com/office/officeart/2005/8/layout/target3"/>
    <dgm:cxn modelId="{F5FB54D8-12BF-4E51-B34C-0565F8F53B3B}" type="presOf" srcId="{73E29F3A-1EC8-4555-84A7-BDD61FEA92AB}" destId="{E04C0E2C-0831-4FB0-8D06-16F2A9A0387E}" srcOrd="1" destOrd="0" presId="urn:microsoft.com/office/officeart/2005/8/layout/target3"/>
    <dgm:cxn modelId="{CD49D0F5-BEAE-4E90-8BA4-6B2A1432629F}" srcId="{14C48C7E-DD78-4589-9CA7-C7560191FA1C}" destId="{73E29F3A-1EC8-4555-84A7-BDD61FEA92AB}" srcOrd="2" destOrd="0" parTransId="{DEAA914F-EC88-46B4-9B80-934D4A413F48}" sibTransId="{D89A7E86-A8C5-46D6-A427-8B569012F133}"/>
    <dgm:cxn modelId="{E9F759FD-E71E-4DD2-B3B8-83991DE7060F}" type="presOf" srcId="{CC9915A3-28B3-49C6-A5D0-8E4C895CE2D5}" destId="{7B002521-4F64-4971-AEAE-EBCD86CE5E6B}" srcOrd="0" destOrd="1" presId="urn:microsoft.com/office/officeart/2005/8/layout/target3"/>
    <dgm:cxn modelId="{6EDEF1AC-33EB-4968-BDF1-DD7EB0CD84D2}" type="presParOf" srcId="{A28A4ABC-458B-42F8-B3A5-F4442BEEF880}" destId="{00CDBE3D-E6E8-4EBB-BF45-2E75414F4A1B}" srcOrd="0" destOrd="0" presId="urn:microsoft.com/office/officeart/2005/8/layout/target3"/>
    <dgm:cxn modelId="{002ECA81-C6E8-4281-9240-B1814E760734}" type="presParOf" srcId="{A28A4ABC-458B-42F8-B3A5-F4442BEEF880}" destId="{74661194-8495-4DF9-904F-ECBB649E8EBF}" srcOrd="1" destOrd="0" presId="urn:microsoft.com/office/officeart/2005/8/layout/target3"/>
    <dgm:cxn modelId="{F26082D1-F085-4A74-8A61-3B8530E609D8}" type="presParOf" srcId="{A28A4ABC-458B-42F8-B3A5-F4442BEEF880}" destId="{62316729-F7FA-406B-898E-4C78D0C646F5}" srcOrd="2" destOrd="0" presId="urn:microsoft.com/office/officeart/2005/8/layout/target3"/>
    <dgm:cxn modelId="{88142763-EE4B-4C88-BE69-A2B0FECB9AF5}" type="presParOf" srcId="{A28A4ABC-458B-42F8-B3A5-F4442BEEF880}" destId="{98891A39-5561-4B57-937E-B4320D38F1EE}" srcOrd="3" destOrd="0" presId="urn:microsoft.com/office/officeart/2005/8/layout/target3"/>
    <dgm:cxn modelId="{CDE2D26B-B5B6-4311-82AE-802E2F68A61C}" type="presParOf" srcId="{A28A4ABC-458B-42F8-B3A5-F4442BEEF880}" destId="{726BA374-9391-433F-82D4-85844E349AFD}" srcOrd="4" destOrd="0" presId="urn:microsoft.com/office/officeart/2005/8/layout/target3"/>
    <dgm:cxn modelId="{92C4C316-67AD-48E5-A579-065B2D71A0E2}" type="presParOf" srcId="{A28A4ABC-458B-42F8-B3A5-F4442BEEF880}" destId="{F7474672-46B1-4595-A7E5-C62405BF0B4A}" srcOrd="5" destOrd="0" presId="urn:microsoft.com/office/officeart/2005/8/layout/target3"/>
    <dgm:cxn modelId="{E150EE1A-C004-4B6D-A683-943E9985B037}" type="presParOf" srcId="{A28A4ABC-458B-42F8-B3A5-F4442BEEF880}" destId="{42C5C924-C387-4946-A1E4-6C5AE3E6AD25}" srcOrd="6" destOrd="0" presId="urn:microsoft.com/office/officeart/2005/8/layout/target3"/>
    <dgm:cxn modelId="{F34BDBBE-F4D8-42E1-AA6D-7DBEDEC150DA}" type="presParOf" srcId="{A28A4ABC-458B-42F8-B3A5-F4442BEEF880}" destId="{9666CE61-BD62-4155-8F9C-1163F10B18A0}" srcOrd="7" destOrd="0" presId="urn:microsoft.com/office/officeart/2005/8/layout/target3"/>
    <dgm:cxn modelId="{A3D70156-94EE-4611-A543-0101E64C5CBA}" type="presParOf" srcId="{A28A4ABC-458B-42F8-B3A5-F4442BEEF880}" destId="{12130649-2EFC-4D91-8F21-A5DA155BC50D}" srcOrd="8" destOrd="0" presId="urn:microsoft.com/office/officeart/2005/8/layout/target3"/>
    <dgm:cxn modelId="{7D4974DA-090D-496B-93E2-981DA0B971D4}" type="presParOf" srcId="{A28A4ABC-458B-42F8-B3A5-F4442BEEF880}" destId="{C44EC22B-709E-4246-8F27-3798ABBF5CD3}" srcOrd="9" destOrd="0" presId="urn:microsoft.com/office/officeart/2005/8/layout/target3"/>
    <dgm:cxn modelId="{A02404FC-5ED4-4CB2-9FBD-D7F8D498E6FE}" type="presParOf" srcId="{A28A4ABC-458B-42F8-B3A5-F4442BEEF880}" destId="{9E595F03-C246-4FCA-AF44-DD5BFD705B8D}" srcOrd="10" destOrd="0" presId="urn:microsoft.com/office/officeart/2005/8/layout/target3"/>
    <dgm:cxn modelId="{49C70AED-70BA-4C88-8036-3A1536193F7A}" type="presParOf" srcId="{A28A4ABC-458B-42F8-B3A5-F4442BEEF880}" destId="{3E199EE5-8C3F-4AA8-9360-8AA2FDCDBDEE}" srcOrd="11" destOrd="0" presId="urn:microsoft.com/office/officeart/2005/8/layout/target3"/>
    <dgm:cxn modelId="{13B4385A-01B5-4342-9A82-DD0411E533A7}" type="presParOf" srcId="{A28A4ABC-458B-42F8-B3A5-F4442BEEF880}" destId="{7B002521-4F64-4971-AEAE-EBCD86CE5E6B}" srcOrd="12" destOrd="0" presId="urn:microsoft.com/office/officeart/2005/8/layout/target3"/>
    <dgm:cxn modelId="{5B4A4A24-12B9-4D66-8B3A-5D2E8E5B0B42}" type="presParOf" srcId="{A28A4ABC-458B-42F8-B3A5-F4442BEEF880}" destId="{E04C0E2C-0831-4FB0-8D06-16F2A9A0387E}" srcOrd="13" destOrd="0" presId="urn:microsoft.com/office/officeart/2005/8/layout/target3"/>
    <dgm:cxn modelId="{2328B4CA-A316-4F24-8DF6-B3DDA0935C93}" type="presParOf" srcId="{A28A4ABC-458B-42F8-B3A5-F4442BEEF880}" destId="{4ACEEE84-CFAC-40DD-8748-DA1B5D5DF6B7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DBE3D-E6E8-4EBB-BF45-2E75414F4A1B}">
      <dsp:nvSpPr>
        <dsp:cNvPr id="0" name=""/>
        <dsp:cNvSpPr/>
      </dsp:nvSpPr>
      <dsp:spPr>
        <a:xfrm>
          <a:off x="0" y="0"/>
          <a:ext cx="4846636" cy="48466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16729-F7FA-406B-898E-4C78D0C646F5}">
      <dsp:nvSpPr>
        <dsp:cNvPr id="0" name=""/>
        <dsp:cNvSpPr/>
      </dsp:nvSpPr>
      <dsp:spPr>
        <a:xfrm>
          <a:off x="2423318" y="0"/>
          <a:ext cx="7461899" cy="48466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Tier 1. Student scholarship panel</a:t>
          </a:r>
        </a:p>
      </dsp:txBody>
      <dsp:txXfrm>
        <a:off x="2423318" y="0"/>
        <a:ext cx="3730949" cy="1453994"/>
      </dsp:txXfrm>
    </dsp:sp>
    <dsp:sp modelId="{726BA374-9391-433F-82D4-85844E349AFD}">
      <dsp:nvSpPr>
        <dsp:cNvPr id="0" name=""/>
        <dsp:cNvSpPr/>
      </dsp:nvSpPr>
      <dsp:spPr>
        <a:xfrm>
          <a:off x="848163" y="1453994"/>
          <a:ext cx="3150310" cy="31503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74672-46B1-4595-A7E5-C62405BF0B4A}">
      <dsp:nvSpPr>
        <dsp:cNvPr id="0" name=""/>
        <dsp:cNvSpPr/>
      </dsp:nvSpPr>
      <dsp:spPr>
        <a:xfrm>
          <a:off x="2423318" y="1453994"/>
          <a:ext cx="7461899" cy="31503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Tier 2. Contributions to specific projects</a:t>
          </a:r>
        </a:p>
      </dsp:txBody>
      <dsp:txXfrm>
        <a:off x="2423318" y="1453994"/>
        <a:ext cx="3730949" cy="1453989"/>
      </dsp:txXfrm>
    </dsp:sp>
    <dsp:sp modelId="{9666CE61-BD62-4155-8F9C-1163F10B18A0}">
      <dsp:nvSpPr>
        <dsp:cNvPr id="0" name=""/>
        <dsp:cNvSpPr/>
      </dsp:nvSpPr>
      <dsp:spPr>
        <a:xfrm>
          <a:off x="1696323" y="2907983"/>
          <a:ext cx="1453989" cy="14539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30649-2EFC-4D91-8F21-A5DA155BC50D}">
      <dsp:nvSpPr>
        <dsp:cNvPr id="0" name=""/>
        <dsp:cNvSpPr/>
      </dsp:nvSpPr>
      <dsp:spPr>
        <a:xfrm>
          <a:off x="2423318" y="2907983"/>
          <a:ext cx="7461899" cy="1453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Tier 3. Students as full partners on projects</a:t>
          </a:r>
        </a:p>
      </dsp:txBody>
      <dsp:txXfrm>
        <a:off x="2423318" y="2907983"/>
        <a:ext cx="3730949" cy="1453989"/>
      </dsp:txXfrm>
    </dsp:sp>
    <dsp:sp modelId="{9E595F03-C246-4FCA-AF44-DD5BFD705B8D}">
      <dsp:nvSpPr>
        <dsp:cNvPr id="0" name=""/>
        <dsp:cNvSpPr/>
      </dsp:nvSpPr>
      <dsp:spPr>
        <a:xfrm>
          <a:off x="6154268" y="0"/>
          <a:ext cx="3730949" cy="145399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Provide feedback on priorities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Sense checking proposals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Comment on  surveys/interview scripts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Recruitment pool for greater engagement</a:t>
          </a:r>
          <a:endParaRPr lang="en-GB" sz="1700" kern="1200" dirty="0"/>
        </a:p>
      </dsp:txBody>
      <dsp:txXfrm>
        <a:off x="6154268" y="0"/>
        <a:ext cx="3730949" cy="1453994"/>
      </dsp:txXfrm>
    </dsp:sp>
    <dsp:sp modelId="{7B002521-4F64-4971-AEAE-EBCD86CE5E6B}">
      <dsp:nvSpPr>
        <dsp:cNvPr id="0" name=""/>
        <dsp:cNvSpPr/>
      </dsp:nvSpPr>
      <dsp:spPr>
        <a:xfrm>
          <a:off x="6154268" y="1453994"/>
          <a:ext cx="3730949" cy="145398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Running student focus groups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Conducting student interviews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Moderating student forums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Providing specific expertise to project team</a:t>
          </a:r>
        </a:p>
      </dsp:txBody>
      <dsp:txXfrm>
        <a:off x="6154268" y="1453994"/>
        <a:ext cx="3730949" cy="1453989"/>
      </dsp:txXfrm>
    </dsp:sp>
    <dsp:sp modelId="{4ACEEE84-CFAC-40DD-8748-DA1B5D5DF6B7}">
      <dsp:nvSpPr>
        <dsp:cNvPr id="0" name=""/>
        <dsp:cNvSpPr/>
      </dsp:nvSpPr>
      <dsp:spPr>
        <a:xfrm>
          <a:off x="6154268" y="2907983"/>
          <a:ext cx="3730949" cy="145398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Co-developers of the project proposal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Co-creators of project methodology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Co-researchers on the project team</a:t>
          </a:r>
        </a:p>
      </dsp:txBody>
      <dsp:txXfrm>
        <a:off x="6154268" y="2907983"/>
        <a:ext cx="3730949" cy="1453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3036-C088-4D15-8471-DE3A22000D88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DB3AA-4712-470F-B5B0-32CD5D4FA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5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FBA68-0AC8-462D-BC62-1CA4CAEFA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4D943-9E1D-4CC5-A405-87A6624F8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ED37A-8828-4184-9C9B-D3E45285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FCA82-1B38-4010-8903-9DE6D6BF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0B46B-CD6D-4D88-A45C-7D0EFE06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0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A819C-5D60-44DC-B8B2-5CEAE07E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ED8F-90A0-4F4D-9D50-0D6DED02F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7D118-A63E-4443-8562-A5819DD6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01A61-74CA-4EC6-9A34-4CD8A353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2652-778C-48B5-83F9-0FB1E17C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5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3C2F3-690C-4515-8A7C-E2AAA4C76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11A15-B904-4950-91B3-5A4307CED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512A6-ACDA-4B2D-9AD6-95EEF556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2E931-319C-4E84-810D-42B3CAD9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7D3EB-9A29-425B-8BDF-5024E23A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C033-0A8B-4FD3-BCCA-0890CE5D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F72E-AE58-45E4-A33F-6D066C5D5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7B1EF-D5A2-427D-BC61-4932951B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04B67-37E3-4024-A901-E9E16E21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6088" y="6356350"/>
            <a:ext cx="4659824" cy="365125"/>
          </a:xfrm>
        </p:spPr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67110-A59C-4B87-95F1-03947935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4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50FD-3E88-473C-A273-ACA15D43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36125-B6A3-4FCB-83E5-858757E4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D4422-BE47-4196-AD4C-0931FDE0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F7857-722C-497B-9A9F-F5813C29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90F99-4245-4377-9E15-EA1A4EF5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5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27CF-3098-4D30-B00F-471C2398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87538-089D-4B96-A856-AA7B2144F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6817"/>
            <a:ext cx="5181600" cy="46801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00C64-51D1-44E1-8B74-578B5542E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6817"/>
            <a:ext cx="5181600" cy="46801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FA0A0-E032-48FD-A324-8517108B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A68B9-1CB7-41B4-B5AD-84ECE245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0960" y="6356350"/>
            <a:ext cx="4450080" cy="365125"/>
          </a:xfrm>
        </p:spPr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84360-0068-4021-AC76-E434E3CB2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03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0042-C8FB-45B5-8366-82EBE32F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F680F-C206-46EE-A267-B27FAF18A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73BA4-16A5-4C17-B409-854AF4331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DCD7F-61EC-4F0D-9327-35116E63C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E42D2-A13F-4B86-BA28-11F5CECB4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E0044-0132-4482-851A-AC185823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A6B8F-A2E0-4AC0-94C6-5E216331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6C8D8-006A-479D-A850-EC3ABD31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4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9483-1846-43A9-814D-FF1FEC513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3CBBE-7AB9-4BAC-98DB-D9C96F05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1B368-81E0-4D47-9B9C-23C89EB1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CAAC9-DB52-45BF-9D0B-F3AB3578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3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EBA1A-1BC4-4FE5-AD10-B23B4E8C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06D3A4-A80F-4E3F-ABA1-46C1C5B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FA9D2-EBE4-4AB7-9BF2-C09EE42F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5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DEA2-3B34-455E-A545-D25240AA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25396-BAF8-44B2-8863-A39334F9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1FAA-8AF9-4C1D-BED9-290E05D8D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40CE4-FA41-4AA7-BB31-6CCA96F9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5D1ED-58D8-465E-8717-D5F9A55A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5C6A9-9E1D-4397-B927-E448B70E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50EA-C861-4E97-B3A6-D4B437A8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17D75-844A-44A6-AEC3-CC70E443B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41B50-A06A-460D-ABA6-D61E8E1B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62C86-4826-4EEE-AC00-E3A23F67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7C371-CB77-49B8-8326-5D070CAC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E360B-A936-4FF6-ADD6-7FE0B19F3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9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683FE-35AD-47B6-9865-7E45FE2C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602BF-A37B-4221-9FA8-FFEE1B04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5109"/>
            <a:ext cx="10515600" cy="4681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0A4DB-CABE-409E-A1C7-03806D637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Tuesday, 12th October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4E164-A0E8-4881-95B0-A387137D7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SSG - Workstream 6. Student Engagement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496A9-1A14-4959-B939-D8B82C3FD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4FC3-86B5-4D0D-A090-E481881D980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 descr="Image result for open university logo">
            <a:extLst>
              <a:ext uri="{FF2B5EF4-FFF2-40B4-BE49-F238E27FC236}">
                <a16:creationId xmlns:a16="http://schemas.microsoft.com/office/drawing/2014/main" id="{BC1BD9F8-573E-41D2-A77E-5D8C2AD8C9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058" y="365127"/>
            <a:ext cx="1403741" cy="95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8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E4B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E4B9B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Calibri" panose="020F0502020204030204" pitchFamily="34" charset="0"/>
        <a:buChar char="─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E4B9B"/>
        </a:buClr>
        <a:buFont typeface="Calibri" panose="020F0502020204030204" pitchFamily="34" charset="0"/>
        <a:buChar char="─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3B77C-971E-4C71-81DF-459CDEB5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tier model for student scholarship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B4BD9-AE8C-4F33-AA62-F15E06E8F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eSTEeM</a:t>
            </a:r>
            <a:r>
              <a:rPr lang="en-US" dirty="0"/>
              <a:t> Student Engagement Model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36368-AFC0-484D-BBBB-9AA81F3C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74FC3-86B5-4D0D-A090-E481881D980F}" type="slidenum">
              <a:rPr lang="en-GB" smtClean="0"/>
              <a:t>1</a:t>
            </a:fld>
            <a:endParaRPr lang="en-GB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B62FF71B-A4F3-480B-ADA4-2372DE38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609808"/>
              </p:ext>
            </p:extLst>
          </p:nvPr>
        </p:nvGraphicFramePr>
        <p:xfrm>
          <a:off x="660070" y="1413572"/>
          <a:ext cx="9885218" cy="484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Arrow: Down 9">
            <a:extLst>
              <a:ext uri="{FF2B5EF4-FFF2-40B4-BE49-F238E27FC236}">
                <a16:creationId xmlns:a16="http://schemas.microsoft.com/office/drawing/2014/main" id="{E070B572-3386-470E-B990-DC6C4AF5157E}"/>
              </a:ext>
            </a:extLst>
          </p:cNvPr>
          <p:cNvSpPr/>
          <p:nvPr/>
        </p:nvSpPr>
        <p:spPr>
          <a:xfrm>
            <a:off x="10742715" y="1413571"/>
            <a:ext cx="758536" cy="4846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en-GB" dirty="0"/>
              <a:t>Increasing engagement (decreasing numbers)</a:t>
            </a:r>
          </a:p>
        </p:txBody>
      </p:sp>
    </p:spTree>
    <p:extLst>
      <p:ext uri="{BB962C8B-B14F-4D97-AF65-F5344CB8AC3E}">
        <p14:creationId xmlns:p14="http://schemas.microsoft.com/office/powerpoint/2010/main" val="9800080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818529f-cd96-4a36-b664-c3aeb061aa7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ad05f3e-62e8-4d09-8270-f0dc2f8ceabc">UNIT-81391289-21658</_dlc_DocId>
    <_dlc_DocIdUrl xmlns="cad05f3e-62e8-4d09-8270-f0dc2f8ceabc">
      <Url>https://openuniv.sharepoint.com/sites/units/lds/scholarship-exchange/scholarship-centre/_layouts/15/DocIdRedir.aspx?ID=UNIT-81391289-21658</Url>
      <Description>UNIT-81391289-21658</Description>
    </_dlc_DocIdUrl>
    <RoutingRul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BAB0148F1B364789CD033F9AFD1572" ma:contentTypeVersion="486" ma:contentTypeDescription="Create a new document." ma:contentTypeScope="" ma:versionID="f476b564cc34af6ed050a44d488aa8c1">
  <xsd:schema xmlns:xsd="http://www.w3.org/2001/XMLSchema" xmlns:xs="http://www.w3.org/2001/XMLSchema" xmlns:p="http://schemas.microsoft.com/office/2006/metadata/properties" xmlns:ns1="http://schemas.microsoft.com/sharepoint/v3" xmlns:ns2="cad05f3e-62e8-4d09-8270-f0dc2f8ceabc" xmlns:ns4="0843b7b6-bff5-49ed-b64c-82895f88d705" xmlns:ns5="a441f17b-eab7-47fc-b744-35821e025783" targetNamespace="http://schemas.microsoft.com/office/2006/metadata/properties" ma:root="true" ma:fieldsID="962ff9d5c04ea37521bcf105dfa8341f" ns1:_="" ns2:_="" ns4:_="" ns5:_="">
    <xsd:import namespace="http://schemas.microsoft.com/sharepoint/v3"/>
    <xsd:import namespace="cad05f3e-62e8-4d09-8270-f0dc2f8ceabc"/>
    <xsd:import namespace="0843b7b6-bff5-49ed-b64c-82895f88d705"/>
    <xsd:import namespace="a441f17b-eab7-47fc-b744-35821e02578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outingRuleDescription" minOccurs="0"/>
                <xsd:element ref="ns4:MediaServiceMetadata" minOccurs="0"/>
                <xsd:element ref="ns4:MediaServiceFastMetadata" minOccurs="0"/>
                <xsd:element ref="ns5:SharedWithUsers" minOccurs="0"/>
                <xsd:element ref="ns5:SharedWithDetail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2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05f3e-62e8-4d09-8270-f0dc2f8ceab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3b7b6-bff5-49ed-b64c-82895f88d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1f17b-eab7-47fc-b744-35821e0257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32609A-36B1-49A7-A7AA-0145E57A80EB}">
  <ds:schemaRefs>
    <ds:schemaRef ds:uri="http://schemas.microsoft.com/sharepoint/v3"/>
    <ds:schemaRef ds:uri="http://purl.org/dc/terms/"/>
    <ds:schemaRef ds:uri="cad05f3e-62e8-4d09-8270-f0dc2f8ceabc"/>
    <ds:schemaRef ds:uri="a441f17b-eab7-47fc-b744-35821e02578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843b7b6-bff5-49ed-b64c-82895f88d705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85BAAD-B2A0-4A5E-A0CD-34C3E0A549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d05f3e-62e8-4d09-8270-f0dc2f8ceabc"/>
    <ds:schemaRef ds:uri="0843b7b6-bff5-49ed-b64c-82895f88d705"/>
    <ds:schemaRef ds:uri="a441f17b-eab7-47fc-b744-35821e025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3D5D28-014F-4D86-BCD9-B53C4086D10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195FF02-08ED-4FAC-B158-9ED6CC2DB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87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3 tier model for student scholarship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Trevor.Collins</dc:creator>
  <cp:lastModifiedBy>Diane.Ford</cp:lastModifiedBy>
  <cp:revision>5</cp:revision>
  <cp:lastPrinted>2021-10-12T08:54:33Z</cp:lastPrinted>
  <dcterms:created xsi:type="dcterms:W3CDTF">2019-12-16T20:27:14Z</dcterms:created>
  <dcterms:modified xsi:type="dcterms:W3CDTF">2022-02-22T16:24:24Z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0x01010059BAB0148F1B364789CD033F9AFD1572</vt:lpwstr>
  </property>
  <property fmtid="{D5CDD505-2E9C-101B-9397-08002B2CF9AE}" pid="3" name="_dlc_DocIdItemGuid">
    <vt:lpwstr>437f0245-eed6-4ec2-b0b8-4acf8134923a</vt:lpwstr>
  </property>
</Properties>
</file>