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72" r:id="rId3"/>
  </p:sldMasterIdLst>
  <p:notesMasterIdLst>
    <p:notesMasterId r:id="rId13"/>
  </p:notesMasterIdLst>
  <p:sldIdLst>
    <p:sldId id="25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F467D-E31C-40CB-9686-622090945F86}" v="27" dt="2022-05-05T15:44:27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59"/>
  </p:normalViewPr>
  <p:slideViewPr>
    <p:cSldViewPr snapToGrid="0" snapToObjects="1">
      <p:cViewPr varScale="1">
        <p:scale>
          <a:sx n="88" d="100"/>
          <a:sy n="88" d="100"/>
        </p:scale>
        <p:origin x="7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.Potter" userId="dad3a10b-d855-4044-a2b9-bca3cff37a0d" providerId="ADAL" clId="{2EAF467D-E31C-40CB-9686-622090945F86}"/>
    <pc:docChg chg="undo custSel delSld modSld">
      <pc:chgData name="Andrew.Potter" userId="dad3a10b-d855-4044-a2b9-bca3cff37a0d" providerId="ADAL" clId="{2EAF467D-E31C-40CB-9686-622090945F86}" dt="2022-05-05T15:44:31.069" v="749" actId="47"/>
      <pc:docMkLst>
        <pc:docMk/>
      </pc:docMkLst>
      <pc:sldChg chg="addSp modSp mod">
        <pc:chgData name="Andrew.Potter" userId="dad3a10b-d855-4044-a2b9-bca3cff37a0d" providerId="ADAL" clId="{2EAF467D-E31C-40CB-9686-622090945F86}" dt="2022-05-05T15:04:17.421" v="3" actId="1076"/>
        <pc:sldMkLst>
          <pc:docMk/>
          <pc:sldMk cId="1565675531" sldId="256"/>
        </pc:sldMkLst>
        <pc:spChg chg="mod">
          <ac:chgData name="Andrew.Potter" userId="dad3a10b-d855-4044-a2b9-bca3cff37a0d" providerId="ADAL" clId="{2EAF467D-E31C-40CB-9686-622090945F86}" dt="2022-05-05T15:04:05.298" v="1" actId="1076"/>
          <ac:spMkLst>
            <pc:docMk/>
            <pc:sldMk cId="1565675531" sldId="256"/>
            <ac:spMk id="4" creationId="{00000000-0000-0000-0000-000000000000}"/>
          </ac:spMkLst>
        </pc:spChg>
        <pc:spChg chg="mod">
          <ac:chgData name="Andrew.Potter" userId="dad3a10b-d855-4044-a2b9-bca3cff37a0d" providerId="ADAL" clId="{2EAF467D-E31C-40CB-9686-622090945F86}" dt="2022-05-05T15:04:17.421" v="3" actId="1076"/>
          <ac:spMkLst>
            <pc:docMk/>
            <pc:sldMk cId="1565675531" sldId="256"/>
            <ac:spMk id="5" creationId="{00000000-0000-0000-0000-000000000000}"/>
          </ac:spMkLst>
        </pc:spChg>
        <pc:spChg chg="mod">
          <ac:chgData name="Andrew.Potter" userId="dad3a10b-d855-4044-a2b9-bca3cff37a0d" providerId="ADAL" clId="{2EAF467D-E31C-40CB-9686-622090945F86}" dt="2022-05-05T15:04:09.669" v="2" actId="1076"/>
          <ac:spMkLst>
            <pc:docMk/>
            <pc:sldMk cId="1565675531" sldId="256"/>
            <ac:spMk id="6" creationId="{7F7A3E0F-AE02-4909-8389-FBA2FF59940E}"/>
          </ac:spMkLst>
        </pc:spChg>
        <pc:picChg chg="add mod">
          <ac:chgData name="Andrew.Potter" userId="dad3a10b-d855-4044-a2b9-bca3cff37a0d" providerId="ADAL" clId="{2EAF467D-E31C-40CB-9686-622090945F86}" dt="2022-05-05T15:03:46.455" v="0"/>
          <ac:picMkLst>
            <pc:docMk/>
            <pc:sldMk cId="1565675531" sldId="256"/>
            <ac:picMk id="7" creationId="{00BAE9C2-2863-4CD7-B47E-8D5C89475B25}"/>
          </ac:picMkLst>
        </pc:picChg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76505297" sldId="258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723620383" sldId="259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933391627" sldId="261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938012232" sldId="262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319595435" sldId="263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674480969" sldId="264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64232187" sldId="265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554865440" sldId="266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391476325" sldId="268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445678445" sldId="269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780265362" sldId="270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1663303483" sldId="271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338079542" sldId="272"/>
        </pc:sldMkLst>
      </pc:sldChg>
      <pc:sldChg chg="del">
        <pc:chgData name="Andrew.Potter" userId="dad3a10b-d855-4044-a2b9-bca3cff37a0d" providerId="ADAL" clId="{2EAF467D-E31C-40CB-9686-622090945F86}" dt="2022-05-05T15:40:30.123" v="629" actId="47"/>
        <pc:sldMkLst>
          <pc:docMk/>
          <pc:sldMk cId="568512591" sldId="273"/>
        </pc:sldMkLst>
      </pc:sldChg>
      <pc:sldChg chg="del">
        <pc:chgData name="Andrew.Potter" userId="dad3a10b-d855-4044-a2b9-bca3cff37a0d" providerId="ADAL" clId="{2EAF467D-E31C-40CB-9686-622090945F86}" dt="2022-05-05T15:04:23.001" v="4" actId="47"/>
        <pc:sldMkLst>
          <pc:docMk/>
          <pc:sldMk cId="448630427" sldId="274"/>
        </pc:sldMkLst>
      </pc:sldChg>
      <pc:sldChg chg="modSp mod">
        <pc:chgData name="Andrew.Potter" userId="dad3a10b-d855-4044-a2b9-bca3cff37a0d" providerId="ADAL" clId="{2EAF467D-E31C-40CB-9686-622090945F86}" dt="2022-05-05T15:04:38.366" v="5" actId="1076"/>
        <pc:sldMkLst>
          <pc:docMk/>
          <pc:sldMk cId="593191702" sldId="275"/>
        </pc:sldMkLst>
        <pc:spChg chg="mod">
          <ac:chgData name="Andrew.Potter" userId="dad3a10b-d855-4044-a2b9-bca3cff37a0d" providerId="ADAL" clId="{2EAF467D-E31C-40CB-9686-622090945F86}" dt="2022-05-05T15:04:38.366" v="5" actId="1076"/>
          <ac:spMkLst>
            <pc:docMk/>
            <pc:sldMk cId="593191702" sldId="275"/>
            <ac:spMk id="5" creationId="{52CEEB75-30B6-4F4F-8A86-0F4D5982097C}"/>
          </ac:spMkLst>
        </pc:spChg>
      </pc:sldChg>
      <pc:sldChg chg="addSp modSp del mod">
        <pc:chgData name="Andrew.Potter" userId="dad3a10b-d855-4044-a2b9-bca3cff37a0d" providerId="ADAL" clId="{2EAF467D-E31C-40CB-9686-622090945F86}" dt="2022-05-05T15:44:31.069" v="749" actId="47"/>
        <pc:sldMkLst>
          <pc:docMk/>
          <pc:sldMk cId="411349422" sldId="276"/>
        </pc:sldMkLst>
        <pc:spChg chg="mod">
          <ac:chgData name="Andrew.Potter" userId="dad3a10b-d855-4044-a2b9-bca3cff37a0d" providerId="ADAL" clId="{2EAF467D-E31C-40CB-9686-622090945F86}" dt="2022-05-05T15:04:49.722" v="6" actId="1076"/>
          <ac:spMkLst>
            <pc:docMk/>
            <pc:sldMk cId="411349422" sldId="276"/>
            <ac:spMk id="5" creationId="{52CEEB75-30B6-4F4F-8A86-0F4D5982097C}"/>
          </ac:spMkLst>
        </pc:spChg>
        <pc:spChg chg="mod">
          <ac:chgData name="Andrew.Potter" userId="dad3a10b-d855-4044-a2b9-bca3cff37a0d" providerId="ADAL" clId="{2EAF467D-E31C-40CB-9686-622090945F86}" dt="2022-05-05T15:06:06.381" v="28" actId="403"/>
          <ac:spMkLst>
            <pc:docMk/>
            <pc:sldMk cId="411349422" sldId="276"/>
            <ac:spMk id="6" creationId="{8CD106C5-72D0-4A6A-B795-619B58D43910}"/>
          </ac:spMkLst>
        </pc:spChg>
        <pc:picChg chg="mod">
          <ac:chgData name="Andrew.Potter" userId="dad3a10b-d855-4044-a2b9-bca3cff37a0d" providerId="ADAL" clId="{2EAF467D-E31C-40CB-9686-622090945F86}" dt="2022-05-05T15:05:05.751" v="8" actId="1076"/>
          <ac:picMkLst>
            <pc:docMk/>
            <pc:sldMk cId="411349422" sldId="276"/>
            <ac:picMk id="8" creationId="{AA568F6E-5A99-4291-B82C-4643E687BD6A}"/>
          </ac:picMkLst>
        </pc:picChg>
        <pc:picChg chg="mod">
          <ac:chgData name="Andrew.Potter" userId="dad3a10b-d855-4044-a2b9-bca3cff37a0d" providerId="ADAL" clId="{2EAF467D-E31C-40CB-9686-622090945F86}" dt="2022-05-05T15:05:07.215" v="9" actId="1076"/>
          <ac:picMkLst>
            <pc:docMk/>
            <pc:sldMk cId="411349422" sldId="276"/>
            <ac:picMk id="9" creationId="{387755AB-F04A-4059-995E-79D9C546B397}"/>
          </ac:picMkLst>
        </pc:picChg>
        <pc:cxnChg chg="add mod">
          <ac:chgData name="Andrew.Potter" userId="dad3a10b-d855-4044-a2b9-bca3cff37a0d" providerId="ADAL" clId="{2EAF467D-E31C-40CB-9686-622090945F86}" dt="2022-05-05T15:05:54.781" v="26" actId="692"/>
          <ac:cxnSpMkLst>
            <pc:docMk/>
            <pc:sldMk cId="411349422" sldId="276"/>
            <ac:cxnSpMk id="3" creationId="{92BAB098-2676-4E1F-A492-FE45BEDD00D2}"/>
          </ac:cxnSpMkLst>
        </pc:cxnChg>
      </pc:sldChg>
      <pc:sldChg chg="addSp modSp mod">
        <pc:chgData name="Andrew.Potter" userId="dad3a10b-d855-4044-a2b9-bca3cff37a0d" providerId="ADAL" clId="{2EAF467D-E31C-40CB-9686-622090945F86}" dt="2022-05-05T15:44:27.430" v="748" actId="1076"/>
        <pc:sldMkLst>
          <pc:docMk/>
          <pc:sldMk cId="376915587" sldId="277"/>
        </pc:sldMkLst>
        <pc:spChg chg="mod">
          <ac:chgData name="Andrew.Potter" userId="dad3a10b-d855-4044-a2b9-bca3cff37a0d" providerId="ADAL" clId="{2EAF467D-E31C-40CB-9686-622090945F86}" dt="2022-05-05T15:06:17.211" v="29" actId="1076"/>
          <ac:spMkLst>
            <pc:docMk/>
            <pc:sldMk cId="376915587" sldId="277"/>
            <ac:spMk id="5" creationId="{52CEEB75-30B6-4F4F-8A86-0F4D5982097C}"/>
          </ac:spMkLst>
        </pc:spChg>
        <pc:spChg chg="mod">
          <ac:chgData name="Andrew.Potter" userId="dad3a10b-d855-4044-a2b9-bca3cff37a0d" providerId="ADAL" clId="{2EAF467D-E31C-40CB-9686-622090945F86}" dt="2022-05-05T15:43:45.746" v="742" actId="27636"/>
          <ac:spMkLst>
            <pc:docMk/>
            <pc:sldMk cId="376915587" sldId="277"/>
            <ac:spMk id="6" creationId="{8CD106C5-72D0-4A6A-B795-619B58D43910}"/>
          </ac:spMkLst>
        </pc:spChg>
        <pc:picChg chg="add mod">
          <ac:chgData name="Andrew.Potter" userId="dad3a10b-d855-4044-a2b9-bca3cff37a0d" providerId="ADAL" clId="{2EAF467D-E31C-40CB-9686-622090945F86}" dt="2022-05-05T15:44:24.386" v="747" actId="1076"/>
          <ac:picMkLst>
            <pc:docMk/>
            <pc:sldMk cId="376915587" sldId="277"/>
            <ac:picMk id="7" creationId="{234554A4-CF14-4C2E-8558-16C760E78185}"/>
          </ac:picMkLst>
        </pc:picChg>
        <pc:picChg chg="add mod">
          <ac:chgData name="Andrew.Potter" userId="dad3a10b-d855-4044-a2b9-bca3cff37a0d" providerId="ADAL" clId="{2EAF467D-E31C-40CB-9686-622090945F86}" dt="2022-05-05T15:44:24.386" v="747" actId="1076"/>
          <ac:picMkLst>
            <pc:docMk/>
            <pc:sldMk cId="376915587" sldId="277"/>
            <ac:picMk id="8" creationId="{A98871E7-977F-40CB-851E-B28A8EED9830}"/>
          </ac:picMkLst>
        </pc:picChg>
        <pc:picChg chg="mod">
          <ac:chgData name="Andrew.Potter" userId="dad3a10b-d855-4044-a2b9-bca3cff37a0d" providerId="ADAL" clId="{2EAF467D-E31C-40CB-9686-622090945F86}" dt="2022-05-05T15:44:27.430" v="748" actId="1076"/>
          <ac:picMkLst>
            <pc:docMk/>
            <pc:sldMk cId="376915587" sldId="277"/>
            <ac:picMk id="1026" creationId="{867A855D-E29D-437F-B2D3-23DA322A25D3}"/>
          </ac:picMkLst>
        </pc:picChg>
        <pc:cxnChg chg="add mod">
          <ac:chgData name="Andrew.Potter" userId="dad3a10b-d855-4044-a2b9-bca3cff37a0d" providerId="ADAL" clId="{2EAF467D-E31C-40CB-9686-622090945F86}" dt="2022-05-05T15:44:24.386" v="747" actId="1076"/>
          <ac:cxnSpMkLst>
            <pc:docMk/>
            <pc:sldMk cId="376915587" sldId="277"/>
            <ac:cxnSpMk id="9" creationId="{7A8691B7-5FC1-452E-B1E3-45B6C7B1D58F}"/>
          </ac:cxnSpMkLst>
        </pc:cxnChg>
      </pc:sldChg>
      <pc:sldChg chg="modSp mod">
        <pc:chgData name="Andrew.Potter" userId="dad3a10b-d855-4044-a2b9-bca3cff37a0d" providerId="ADAL" clId="{2EAF467D-E31C-40CB-9686-622090945F86}" dt="2022-05-05T15:06:52.672" v="35" actId="14100"/>
        <pc:sldMkLst>
          <pc:docMk/>
          <pc:sldMk cId="1719526829" sldId="278"/>
        </pc:sldMkLst>
        <pc:spChg chg="mod">
          <ac:chgData name="Andrew.Potter" userId="dad3a10b-d855-4044-a2b9-bca3cff37a0d" providerId="ADAL" clId="{2EAF467D-E31C-40CB-9686-622090945F86}" dt="2022-05-05T15:06:40.664" v="32" actId="1076"/>
          <ac:spMkLst>
            <pc:docMk/>
            <pc:sldMk cId="1719526829" sldId="278"/>
            <ac:spMk id="5" creationId="{52CEEB75-30B6-4F4F-8A86-0F4D5982097C}"/>
          </ac:spMkLst>
        </pc:spChg>
        <pc:picChg chg="mod">
          <ac:chgData name="Andrew.Potter" userId="dad3a10b-d855-4044-a2b9-bca3cff37a0d" providerId="ADAL" clId="{2EAF467D-E31C-40CB-9686-622090945F86}" dt="2022-05-05T15:06:52.672" v="35" actId="14100"/>
          <ac:picMkLst>
            <pc:docMk/>
            <pc:sldMk cId="1719526829" sldId="278"/>
            <ac:picMk id="3" creationId="{E9479AFD-73EB-44D4-B892-F00B8DA046F1}"/>
          </ac:picMkLst>
        </pc:picChg>
      </pc:sldChg>
      <pc:sldChg chg="addSp delSp modSp mod">
        <pc:chgData name="Andrew.Potter" userId="dad3a10b-d855-4044-a2b9-bca3cff37a0d" providerId="ADAL" clId="{2EAF467D-E31C-40CB-9686-622090945F86}" dt="2022-05-05T15:40:56.495" v="634" actId="113"/>
        <pc:sldMkLst>
          <pc:docMk/>
          <pc:sldMk cId="759922801" sldId="279"/>
        </pc:sldMkLst>
        <pc:spChg chg="add mod">
          <ac:chgData name="Andrew.Potter" userId="dad3a10b-d855-4044-a2b9-bca3cff37a0d" providerId="ADAL" clId="{2EAF467D-E31C-40CB-9686-622090945F86}" dt="2022-05-05T15:40:52.391" v="632" actId="113"/>
          <ac:spMkLst>
            <pc:docMk/>
            <pc:sldMk cId="759922801" sldId="279"/>
            <ac:spMk id="3" creationId="{E1DA4673-F808-42B8-8DE4-2A9A30F14239}"/>
          </ac:spMkLst>
        </pc:spChg>
        <pc:spChg chg="mod">
          <ac:chgData name="Andrew.Potter" userId="dad3a10b-d855-4044-a2b9-bca3cff37a0d" providerId="ADAL" clId="{2EAF467D-E31C-40CB-9686-622090945F86}" dt="2022-05-05T15:07:10.885" v="36" actId="1076"/>
          <ac:spMkLst>
            <pc:docMk/>
            <pc:sldMk cId="759922801" sldId="279"/>
            <ac:spMk id="5" creationId="{52CEEB75-30B6-4F4F-8A86-0F4D5982097C}"/>
          </ac:spMkLst>
        </pc:spChg>
        <pc:spChg chg="mod">
          <ac:chgData name="Andrew.Potter" userId="dad3a10b-d855-4044-a2b9-bca3cff37a0d" providerId="ADAL" clId="{2EAF467D-E31C-40CB-9686-622090945F86}" dt="2022-05-05T15:29:52.007" v="466" actId="1076"/>
          <ac:spMkLst>
            <pc:docMk/>
            <pc:sldMk cId="759922801" sldId="279"/>
            <ac:spMk id="9" creationId="{16D58493-7339-4CBC-8E93-A6F1FD071438}"/>
          </ac:spMkLst>
        </pc:spChg>
        <pc:spChg chg="mod">
          <ac:chgData name="Andrew.Potter" userId="dad3a10b-d855-4044-a2b9-bca3cff37a0d" providerId="ADAL" clId="{2EAF467D-E31C-40CB-9686-622090945F86}" dt="2022-05-05T15:29:52.007" v="466" actId="1076"/>
          <ac:spMkLst>
            <pc:docMk/>
            <pc:sldMk cId="759922801" sldId="279"/>
            <ac:spMk id="10" creationId="{89230462-8C59-48DD-8517-E31B24BABDE6}"/>
          </ac:spMkLst>
        </pc:spChg>
        <pc:spChg chg="mod">
          <ac:chgData name="Andrew.Potter" userId="dad3a10b-d855-4044-a2b9-bca3cff37a0d" providerId="ADAL" clId="{2EAF467D-E31C-40CB-9686-622090945F86}" dt="2022-05-05T15:29:52.007" v="466" actId="1076"/>
          <ac:spMkLst>
            <pc:docMk/>
            <pc:sldMk cId="759922801" sldId="279"/>
            <ac:spMk id="11" creationId="{9F98B866-B346-44B1-B458-244431110D66}"/>
          </ac:spMkLst>
        </pc:spChg>
        <pc:spChg chg="mod">
          <ac:chgData name="Andrew.Potter" userId="dad3a10b-d855-4044-a2b9-bca3cff37a0d" providerId="ADAL" clId="{2EAF467D-E31C-40CB-9686-622090945F86}" dt="2022-05-05T15:30:56.601" v="468" actId="1076"/>
          <ac:spMkLst>
            <pc:docMk/>
            <pc:sldMk cId="759922801" sldId="279"/>
            <ac:spMk id="12" creationId="{95B5F008-0E4E-4E6F-98AE-794246BF52ED}"/>
          </ac:spMkLst>
        </pc:spChg>
        <pc:spChg chg="mod">
          <ac:chgData name="Andrew.Potter" userId="dad3a10b-d855-4044-a2b9-bca3cff37a0d" providerId="ADAL" clId="{2EAF467D-E31C-40CB-9686-622090945F86}" dt="2022-05-05T15:38:50.259" v="616" actId="1076"/>
          <ac:spMkLst>
            <pc:docMk/>
            <pc:sldMk cId="759922801" sldId="279"/>
            <ac:spMk id="13" creationId="{80A96DBB-DF0B-4EEA-8ADE-92E1C546AD95}"/>
          </ac:spMkLst>
        </pc:spChg>
        <pc:spChg chg="mod">
          <ac:chgData name="Andrew.Potter" userId="dad3a10b-d855-4044-a2b9-bca3cff37a0d" providerId="ADAL" clId="{2EAF467D-E31C-40CB-9686-622090945F86}" dt="2022-05-05T15:39:13.159" v="618" actId="1076"/>
          <ac:spMkLst>
            <pc:docMk/>
            <pc:sldMk cId="759922801" sldId="279"/>
            <ac:spMk id="14" creationId="{15E95084-765A-425F-A8FA-76BEC2AF7E86}"/>
          </ac:spMkLst>
        </pc:spChg>
        <pc:spChg chg="mod">
          <ac:chgData name="Andrew.Potter" userId="dad3a10b-d855-4044-a2b9-bca3cff37a0d" providerId="ADAL" clId="{2EAF467D-E31C-40CB-9686-622090945F86}" dt="2022-05-05T15:29:52.007" v="466" actId="1076"/>
          <ac:spMkLst>
            <pc:docMk/>
            <pc:sldMk cId="759922801" sldId="279"/>
            <ac:spMk id="15" creationId="{29942D37-9B34-4235-9A66-821F5FC57232}"/>
          </ac:spMkLst>
        </pc:spChg>
        <pc:spChg chg="mod">
          <ac:chgData name="Andrew.Potter" userId="dad3a10b-d855-4044-a2b9-bca3cff37a0d" providerId="ADAL" clId="{2EAF467D-E31C-40CB-9686-622090945F86}" dt="2022-05-05T15:39:21.320" v="620" actId="1076"/>
          <ac:spMkLst>
            <pc:docMk/>
            <pc:sldMk cId="759922801" sldId="279"/>
            <ac:spMk id="16" creationId="{D4761AEF-6E1A-4AF1-A536-6AE21AB7B463}"/>
          </ac:spMkLst>
        </pc:spChg>
        <pc:spChg chg="add mod">
          <ac:chgData name="Andrew.Potter" userId="dad3a10b-d855-4044-a2b9-bca3cff37a0d" providerId="ADAL" clId="{2EAF467D-E31C-40CB-9686-622090945F86}" dt="2022-05-05T15:40:54.366" v="633" actId="113"/>
          <ac:spMkLst>
            <pc:docMk/>
            <pc:sldMk cId="759922801" sldId="279"/>
            <ac:spMk id="20" creationId="{22581EE1-A9EE-43B9-949D-BC0848255950}"/>
          </ac:spMkLst>
        </pc:spChg>
        <pc:spChg chg="add mod">
          <ac:chgData name="Andrew.Potter" userId="dad3a10b-d855-4044-a2b9-bca3cff37a0d" providerId="ADAL" clId="{2EAF467D-E31C-40CB-9686-622090945F86}" dt="2022-05-05T15:40:56.495" v="634" actId="113"/>
          <ac:spMkLst>
            <pc:docMk/>
            <pc:sldMk cId="759922801" sldId="279"/>
            <ac:spMk id="32" creationId="{A22B0109-CA58-44BF-9366-F58997FB6BA9}"/>
          </ac:spMkLst>
        </pc:spChg>
        <pc:spChg chg="add mod">
          <ac:chgData name="Andrew.Potter" userId="dad3a10b-d855-4044-a2b9-bca3cff37a0d" providerId="ADAL" clId="{2EAF467D-E31C-40CB-9686-622090945F86}" dt="2022-05-05T15:32:28.900" v="503" actId="1076"/>
          <ac:spMkLst>
            <pc:docMk/>
            <pc:sldMk cId="759922801" sldId="279"/>
            <ac:spMk id="34" creationId="{621CE692-E173-4EFE-8E34-22B9CD0010FE}"/>
          </ac:spMkLst>
        </pc:spChg>
        <pc:spChg chg="add mod">
          <ac:chgData name="Andrew.Potter" userId="dad3a10b-d855-4044-a2b9-bca3cff37a0d" providerId="ADAL" clId="{2EAF467D-E31C-40CB-9686-622090945F86}" dt="2022-05-05T15:36:55.687" v="606" actId="20577"/>
          <ac:spMkLst>
            <pc:docMk/>
            <pc:sldMk cId="759922801" sldId="279"/>
            <ac:spMk id="35" creationId="{3A971929-466C-4A24-ABA5-F2E77F46FC08}"/>
          </ac:spMkLst>
        </pc:spChg>
        <pc:spChg chg="add mod">
          <ac:chgData name="Andrew.Potter" userId="dad3a10b-d855-4044-a2b9-bca3cff37a0d" providerId="ADAL" clId="{2EAF467D-E31C-40CB-9686-622090945F86}" dt="2022-05-05T15:39:23.988" v="621" actId="1076"/>
          <ac:spMkLst>
            <pc:docMk/>
            <pc:sldMk cId="759922801" sldId="279"/>
            <ac:spMk id="47" creationId="{605BB402-EC96-46F9-998B-22F93025BAFC}"/>
          </ac:spMkLst>
        </pc:spChg>
        <pc:cxnChg chg="mod">
          <ac:chgData name="Andrew.Potter" userId="dad3a10b-d855-4044-a2b9-bca3cff37a0d" providerId="ADAL" clId="{2EAF467D-E31C-40CB-9686-622090945F86}" dt="2022-05-05T15:29:52.007" v="466" actId="1076"/>
          <ac:cxnSpMkLst>
            <pc:docMk/>
            <pc:sldMk cId="759922801" sldId="279"/>
            <ac:cxnSpMk id="18" creationId="{DB9A97A2-2B5D-4F8B-980C-D0D76C891574}"/>
          </ac:cxnSpMkLst>
        </pc:cxnChg>
        <pc:cxnChg chg="add mod">
          <ac:chgData name="Andrew.Potter" userId="dad3a10b-d855-4044-a2b9-bca3cff37a0d" providerId="ADAL" clId="{2EAF467D-E31C-40CB-9686-622090945F86}" dt="2022-05-05T15:38:12.059" v="613" actId="14100"/>
          <ac:cxnSpMkLst>
            <pc:docMk/>
            <pc:sldMk cId="759922801" sldId="279"/>
            <ac:cxnSpMk id="21" creationId="{4A601F70-F087-45B0-91ED-1F46F269F221}"/>
          </ac:cxnSpMkLst>
        </pc:cxnChg>
        <pc:cxnChg chg="mod">
          <ac:chgData name="Andrew.Potter" userId="dad3a10b-d855-4044-a2b9-bca3cff37a0d" providerId="ADAL" clId="{2EAF467D-E31C-40CB-9686-622090945F86}" dt="2022-05-05T15:29:52.007" v="466" actId="1076"/>
          <ac:cxnSpMkLst>
            <pc:docMk/>
            <pc:sldMk cId="759922801" sldId="279"/>
            <ac:cxnSpMk id="24" creationId="{CA521FD7-AF2F-4917-90A8-207AD419D892}"/>
          </ac:cxnSpMkLst>
        </pc:cxnChg>
        <pc:cxnChg chg="mod">
          <ac:chgData name="Andrew.Potter" userId="dad3a10b-d855-4044-a2b9-bca3cff37a0d" providerId="ADAL" clId="{2EAF467D-E31C-40CB-9686-622090945F86}" dt="2022-05-05T15:29:52.007" v="466" actId="1076"/>
          <ac:cxnSpMkLst>
            <pc:docMk/>
            <pc:sldMk cId="759922801" sldId="279"/>
            <ac:cxnSpMk id="25" creationId="{D148DC44-D236-4F0C-B1E8-9CFC42A090CC}"/>
          </ac:cxnSpMkLst>
        </pc:cxnChg>
        <pc:cxnChg chg="mod">
          <ac:chgData name="Andrew.Potter" userId="dad3a10b-d855-4044-a2b9-bca3cff37a0d" providerId="ADAL" clId="{2EAF467D-E31C-40CB-9686-622090945F86}" dt="2022-05-05T15:38:06.916" v="612" actId="14100"/>
          <ac:cxnSpMkLst>
            <pc:docMk/>
            <pc:sldMk cId="759922801" sldId="279"/>
            <ac:cxnSpMk id="26" creationId="{0643660E-AD9F-49DE-9AC0-DB88C9775BB9}"/>
          </ac:cxnSpMkLst>
        </pc:cxnChg>
        <pc:cxnChg chg="add mod">
          <ac:chgData name="Andrew.Potter" userId="dad3a10b-d855-4044-a2b9-bca3cff37a0d" providerId="ADAL" clId="{2EAF467D-E31C-40CB-9686-622090945F86}" dt="2022-05-05T15:38:18.608" v="614" actId="14100"/>
          <ac:cxnSpMkLst>
            <pc:docMk/>
            <pc:sldMk cId="759922801" sldId="279"/>
            <ac:cxnSpMk id="27" creationId="{49894FB9-BB7C-494F-85BE-B1DB82B42C3F}"/>
          </ac:cxnSpMkLst>
        </pc:cxnChg>
        <pc:cxnChg chg="add mod">
          <ac:chgData name="Andrew.Potter" userId="dad3a10b-d855-4044-a2b9-bca3cff37a0d" providerId="ADAL" clId="{2EAF467D-E31C-40CB-9686-622090945F86}" dt="2022-05-05T15:29:52.007" v="466" actId="1076"/>
          <ac:cxnSpMkLst>
            <pc:docMk/>
            <pc:sldMk cId="759922801" sldId="279"/>
            <ac:cxnSpMk id="28" creationId="{428D4C3B-5A0E-421B-90B7-DD3E7EA02540}"/>
          </ac:cxnSpMkLst>
        </pc:cxnChg>
        <pc:cxnChg chg="mod">
          <ac:chgData name="Andrew.Potter" userId="dad3a10b-d855-4044-a2b9-bca3cff37a0d" providerId="ADAL" clId="{2EAF467D-E31C-40CB-9686-622090945F86}" dt="2022-05-05T15:38:54.507" v="617" actId="14100"/>
          <ac:cxnSpMkLst>
            <pc:docMk/>
            <pc:sldMk cId="759922801" sldId="279"/>
            <ac:cxnSpMk id="29" creationId="{9D054302-817E-4DBE-BF93-E01D556618D0}"/>
          </ac:cxnSpMkLst>
        </pc:cxnChg>
        <pc:cxnChg chg="mod">
          <ac:chgData name="Andrew.Potter" userId="dad3a10b-d855-4044-a2b9-bca3cff37a0d" providerId="ADAL" clId="{2EAF467D-E31C-40CB-9686-622090945F86}" dt="2022-05-05T15:39:17.661" v="619" actId="14100"/>
          <ac:cxnSpMkLst>
            <pc:docMk/>
            <pc:sldMk cId="759922801" sldId="279"/>
            <ac:cxnSpMk id="31" creationId="{0868BB58-0DFC-469F-903F-B7809C67F237}"/>
          </ac:cxnSpMkLst>
        </pc:cxnChg>
        <pc:cxnChg chg="del mod">
          <ac:chgData name="Andrew.Potter" userId="dad3a10b-d855-4044-a2b9-bca3cff37a0d" providerId="ADAL" clId="{2EAF467D-E31C-40CB-9686-622090945F86}" dt="2022-05-05T15:37:53.063" v="609" actId="478"/>
          <ac:cxnSpMkLst>
            <pc:docMk/>
            <pc:sldMk cId="759922801" sldId="279"/>
            <ac:cxnSpMk id="33" creationId="{D6F840FE-B485-4567-8B34-160C81FC0D76}"/>
          </ac:cxnSpMkLst>
        </pc:cxnChg>
        <pc:cxnChg chg="add mod">
          <ac:chgData name="Andrew.Potter" userId="dad3a10b-d855-4044-a2b9-bca3cff37a0d" providerId="ADAL" clId="{2EAF467D-E31C-40CB-9686-622090945F86}" dt="2022-05-05T15:33:44.263" v="534" actId="14100"/>
          <ac:cxnSpMkLst>
            <pc:docMk/>
            <pc:sldMk cId="759922801" sldId="279"/>
            <ac:cxnSpMk id="36" creationId="{9D7A0DED-FDC9-48FE-98AD-D8AFB781E4C6}"/>
          </ac:cxnSpMkLst>
        </pc:cxnChg>
        <pc:cxnChg chg="add mod">
          <ac:chgData name="Andrew.Potter" userId="dad3a10b-d855-4044-a2b9-bca3cff37a0d" providerId="ADAL" clId="{2EAF467D-E31C-40CB-9686-622090945F86}" dt="2022-05-05T15:37:24.223" v="608" actId="692"/>
          <ac:cxnSpMkLst>
            <pc:docMk/>
            <pc:sldMk cId="759922801" sldId="279"/>
            <ac:cxnSpMk id="37" creationId="{48AE6397-56B4-4E8C-BCFA-B753713DB0EA}"/>
          </ac:cxnSpMkLst>
        </pc:cxnChg>
        <pc:cxnChg chg="add mod">
          <ac:chgData name="Andrew.Potter" userId="dad3a10b-d855-4044-a2b9-bca3cff37a0d" providerId="ADAL" clId="{2EAF467D-E31C-40CB-9686-622090945F86}" dt="2022-05-05T15:38:50.259" v="616" actId="1076"/>
          <ac:cxnSpMkLst>
            <pc:docMk/>
            <pc:sldMk cId="759922801" sldId="279"/>
            <ac:cxnSpMk id="40" creationId="{AA51E8F0-23D9-4A8C-A3BE-DE361002F360}"/>
          </ac:cxnSpMkLst>
        </pc:cxnChg>
        <pc:cxnChg chg="add mod">
          <ac:chgData name="Andrew.Potter" userId="dad3a10b-d855-4044-a2b9-bca3cff37a0d" providerId="ADAL" clId="{2EAF467D-E31C-40CB-9686-622090945F86}" dt="2022-05-05T15:39:33.020" v="622" actId="14100"/>
          <ac:cxnSpMkLst>
            <pc:docMk/>
            <pc:sldMk cId="759922801" sldId="279"/>
            <ac:cxnSpMk id="44" creationId="{2CECC982-C571-400E-AA72-29E9487FA397}"/>
          </ac:cxnSpMkLst>
        </pc:cxnChg>
        <pc:cxnChg chg="add mod">
          <ac:chgData name="Andrew.Potter" userId="dad3a10b-d855-4044-a2b9-bca3cff37a0d" providerId="ADAL" clId="{2EAF467D-E31C-40CB-9686-622090945F86}" dt="2022-05-05T15:39:45.169" v="625" actId="14100"/>
          <ac:cxnSpMkLst>
            <pc:docMk/>
            <pc:sldMk cId="759922801" sldId="279"/>
            <ac:cxnSpMk id="57" creationId="{EE7695A9-5011-41DE-BB02-4DE578C660F1}"/>
          </ac:cxnSpMkLst>
        </pc:cxnChg>
        <pc:cxnChg chg="add mod">
          <ac:chgData name="Andrew.Potter" userId="dad3a10b-d855-4044-a2b9-bca3cff37a0d" providerId="ADAL" clId="{2EAF467D-E31C-40CB-9686-622090945F86}" dt="2022-05-05T15:39:52.904" v="628" actId="14100"/>
          <ac:cxnSpMkLst>
            <pc:docMk/>
            <pc:sldMk cId="759922801" sldId="279"/>
            <ac:cxnSpMk id="60" creationId="{DB83B5EE-BB27-4C6C-8502-AD3BCD052EA8}"/>
          </ac:cxnSpMkLst>
        </pc:cxnChg>
      </pc:sldChg>
      <pc:sldChg chg="addSp delSp modSp mod">
        <pc:chgData name="Andrew.Potter" userId="dad3a10b-d855-4044-a2b9-bca3cff37a0d" providerId="ADAL" clId="{2EAF467D-E31C-40CB-9686-622090945F86}" dt="2022-05-05T15:18:06.966" v="326" actId="1076"/>
        <pc:sldMkLst>
          <pc:docMk/>
          <pc:sldMk cId="3099389174" sldId="280"/>
        </pc:sldMkLst>
        <pc:spChg chg="add mod">
          <ac:chgData name="Andrew.Potter" userId="dad3a10b-d855-4044-a2b9-bca3cff37a0d" providerId="ADAL" clId="{2EAF467D-E31C-40CB-9686-622090945F86}" dt="2022-05-05T15:17:47.804" v="322" actId="1076"/>
          <ac:spMkLst>
            <pc:docMk/>
            <pc:sldMk cId="3099389174" sldId="280"/>
            <ac:spMk id="2" creationId="{9C768898-4DEB-4668-8D68-BCC59EA587C6}"/>
          </ac:spMkLst>
        </pc:spChg>
        <pc:spChg chg="add del mod">
          <ac:chgData name="Andrew.Potter" userId="dad3a10b-d855-4044-a2b9-bca3cff37a0d" providerId="ADAL" clId="{2EAF467D-E31C-40CB-9686-622090945F86}" dt="2022-05-05T15:15:06.025" v="283" actId="478"/>
          <ac:spMkLst>
            <pc:docMk/>
            <pc:sldMk cId="3099389174" sldId="280"/>
            <ac:spMk id="4" creationId="{9FCCFFCC-410E-47A6-982E-7EA7582DB671}"/>
          </ac:spMkLst>
        </pc:spChg>
        <pc:spChg chg="mod">
          <ac:chgData name="Andrew.Potter" userId="dad3a10b-d855-4044-a2b9-bca3cff37a0d" providerId="ADAL" clId="{2EAF467D-E31C-40CB-9686-622090945F86}" dt="2022-05-05T15:08:34.928" v="55" actId="1076"/>
          <ac:spMkLst>
            <pc:docMk/>
            <pc:sldMk cId="3099389174" sldId="280"/>
            <ac:spMk id="5" creationId="{52CEEB75-30B6-4F4F-8A86-0F4D5982097C}"/>
          </ac:spMkLst>
        </pc:spChg>
        <pc:spChg chg="del mod">
          <ac:chgData name="Andrew.Potter" userId="dad3a10b-d855-4044-a2b9-bca3cff37a0d" providerId="ADAL" clId="{2EAF467D-E31C-40CB-9686-622090945F86}" dt="2022-05-05T15:15:03.429" v="282" actId="478"/>
          <ac:spMkLst>
            <pc:docMk/>
            <pc:sldMk cId="3099389174" sldId="280"/>
            <ac:spMk id="6" creationId="{8CD106C5-72D0-4A6A-B795-619B58D43910}"/>
          </ac:spMkLst>
        </pc:spChg>
        <pc:spChg chg="add mod">
          <ac:chgData name="Andrew.Potter" userId="dad3a10b-d855-4044-a2b9-bca3cff37a0d" providerId="ADAL" clId="{2EAF467D-E31C-40CB-9686-622090945F86}" dt="2022-05-05T15:18:02.079" v="325" actId="14100"/>
          <ac:spMkLst>
            <pc:docMk/>
            <pc:sldMk cId="3099389174" sldId="280"/>
            <ac:spMk id="7" creationId="{DE4FAB55-46FC-4300-882A-3F358B058A42}"/>
          </ac:spMkLst>
        </pc:spChg>
        <pc:spChg chg="add mod">
          <ac:chgData name="Andrew.Potter" userId="dad3a10b-d855-4044-a2b9-bca3cff37a0d" providerId="ADAL" clId="{2EAF467D-E31C-40CB-9686-622090945F86}" dt="2022-05-05T15:17:14.279" v="318" actId="1076"/>
          <ac:spMkLst>
            <pc:docMk/>
            <pc:sldMk cId="3099389174" sldId="280"/>
            <ac:spMk id="8" creationId="{48C97487-167C-4ECD-A8CF-06F08FAB0DAC}"/>
          </ac:spMkLst>
        </pc:spChg>
        <pc:spChg chg="add mod">
          <ac:chgData name="Andrew.Potter" userId="dad3a10b-d855-4044-a2b9-bca3cff37a0d" providerId="ADAL" clId="{2EAF467D-E31C-40CB-9686-622090945F86}" dt="2022-05-05T15:18:06.966" v="326" actId="1076"/>
          <ac:spMkLst>
            <pc:docMk/>
            <pc:sldMk cId="3099389174" sldId="280"/>
            <ac:spMk id="9" creationId="{1CDEBF54-9C77-464F-93DF-97481ED6FF1D}"/>
          </ac:spMkLst>
        </pc:spChg>
        <pc:spChg chg="add mod">
          <ac:chgData name="Andrew.Potter" userId="dad3a10b-d855-4044-a2b9-bca3cff37a0d" providerId="ADAL" clId="{2EAF467D-E31C-40CB-9686-622090945F86}" dt="2022-05-05T15:16:13.273" v="295" actId="1076"/>
          <ac:spMkLst>
            <pc:docMk/>
            <pc:sldMk cId="3099389174" sldId="280"/>
            <ac:spMk id="10" creationId="{35F64AA0-39E3-457D-8BC6-5C8328CD6B36}"/>
          </ac:spMkLst>
        </pc:spChg>
      </pc:sldChg>
      <pc:sldChg chg="addSp delSp modSp mod">
        <pc:chgData name="Andrew.Potter" userId="dad3a10b-d855-4044-a2b9-bca3cff37a0d" providerId="ADAL" clId="{2EAF467D-E31C-40CB-9686-622090945F86}" dt="2022-05-05T15:27:50.798" v="434" actId="403"/>
        <pc:sldMkLst>
          <pc:docMk/>
          <pc:sldMk cId="3729491404" sldId="281"/>
        </pc:sldMkLst>
        <pc:spChg chg="add del mod">
          <ac:chgData name="Andrew.Potter" userId="dad3a10b-d855-4044-a2b9-bca3cff37a0d" providerId="ADAL" clId="{2EAF467D-E31C-40CB-9686-622090945F86}" dt="2022-05-05T15:20:02.785" v="334" actId="478"/>
          <ac:spMkLst>
            <pc:docMk/>
            <pc:sldMk cId="3729491404" sldId="281"/>
            <ac:spMk id="3" creationId="{C016F4AF-A4B5-49EB-812E-2D934605CAF7}"/>
          </ac:spMkLst>
        </pc:spChg>
        <pc:spChg chg="add mod">
          <ac:chgData name="Andrew.Potter" userId="dad3a10b-d855-4044-a2b9-bca3cff37a0d" providerId="ADAL" clId="{2EAF467D-E31C-40CB-9686-622090945F86}" dt="2022-05-05T15:27:50.798" v="434" actId="403"/>
          <ac:spMkLst>
            <pc:docMk/>
            <pc:sldMk cId="3729491404" sldId="281"/>
            <ac:spMk id="4" creationId="{13AB2033-EC04-4F61-BCA7-1582DEBBE6FD}"/>
          </ac:spMkLst>
        </pc:spChg>
        <pc:spChg chg="mod">
          <ac:chgData name="Andrew.Potter" userId="dad3a10b-d855-4044-a2b9-bca3cff37a0d" providerId="ADAL" clId="{2EAF467D-E31C-40CB-9686-622090945F86}" dt="2022-05-05T15:18:30.463" v="327" actId="1076"/>
          <ac:spMkLst>
            <pc:docMk/>
            <pc:sldMk cId="3729491404" sldId="281"/>
            <ac:spMk id="5" creationId="{52CEEB75-30B6-4F4F-8A86-0F4D5982097C}"/>
          </ac:spMkLst>
        </pc:spChg>
        <pc:spChg chg="del">
          <ac:chgData name="Andrew.Potter" userId="dad3a10b-d855-4044-a2b9-bca3cff37a0d" providerId="ADAL" clId="{2EAF467D-E31C-40CB-9686-622090945F86}" dt="2022-05-05T15:20:00.209" v="333" actId="478"/>
          <ac:spMkLst>
            <pc:docMk/>
            <pc:sldMk cId="3729491404" sldId="281"/>
            <ac:spMk id="6" creationId="{8CD106C5-72D0-4A6A-B795-619B58D43910}"/>
          </ac:spMkLst>
        </pc:spChg>
        <pc:spChg chg="add mod">
          <ac:chgData name="Andrew.Potter" userId="dad3a10b-d855-4044-a2b9-bca3cff37a0d" providerId="ADAL" clId="{2EAF467D-E31C-40CB-9686-622090945F86}" dt="2022-05-05T15:21:32.550" v="350" actId="20577"/>
          <ac:spMkLst>
            <pc:docMk/>
            <pc:sldMk cId="3729491404" sldId="281"/>
            <ac:spMk id="7" creationId="{B4C1FE4D-A810-4F46-9B56-0C5398D8C376}"/>
          </ac:spMkLst>
        </pc:spChg>
        <pc:spChg chg="add mod">
          <ac:chgData name="Andrew.Potter" userId="dad3a10b-d855-4044-a2b9-bca3cff37a0d" providerId="ADAL" clId="{2EAF467D-E31C-40CB-9686-622090945F86}" dt="2022-05-05T15:21:34.968" v="351" actId="20577"/>
          <ac:spMkLst>
            <pc:docMk/>
            <pc:sldMk cId="3729491404" sldId="281"/>
            <ac:spMk id="8" creationId="{4284EEBC-D815-4422-AB7C-3050D12822CE}"/>
          </ac:spMkLst>
        </pc:spChg>
      </pc:sldChg>
      <pc:sldChg chg="addSp delSp modSp mod">
        <pc:chgData name="Andrew.Potter" userId="dad3a10b-d855-4044-a2b9-bca3cff37a0d" providerId="ADAL" clId="{2EAF467D-E31C-40CB-9686-622090945F86}" dt="2022-05-05T15:26:42.278" v="432" actId="14100"/>
        <pc:sldMkLst>
          <pc:docMk/>
          <pc:sldMk cId="2964257573" sldId="282"/>
        </pc:sldMkLst>
        <pc:spChg chg="add del mod">
          <ac:chgData name="Andrew.Potter" userId="dad3a10b-d855-4044-a2b9-bca3cff37a0d" providerId="ADAL" clId="{2EAF467D-E31C-40CB-9686-622090945F86}" dt="2022-05-05T15:25:51.370" v="427" actId="478"/>
          <ac:spMkLst>
            <pc:docMk/>
            <pc:sldMk cId="2964257573" sldId="282"/>
            <ac:spMk id="3" creationId="{D0487339-2D12-4E5D-A52D-4B08699CC9B4}"/>
          </ac:spMkLst>
        </pc:spChg>
        <pc:spChg chg="add mod">
          <ac:chgData name="Andrew.Potter" userId="dad3a10b-d855-4044-a2b9-bca3cff37a0d" providerId="ADAL" clId="{2EAF467D-E31C-40CB-9686-622090945F86}" dt="2022-05-05T15:26:42.278" v="432" actId="14100"/>
          <ac:spMkLst>
            <pc:docMk/>
            <pc:sldMk cId="2964257573" sldId="282"/>
            <ac:spMk id="4" creationId="{1E5ACEC9-819C-45FD-87C6-F5A98FA6145A}"/>
          </ac:spMkLst>
        </pc:spChg>
        <pc:spChg chg="mod">
          <ac:chgData name="Andrew.Potter" userId="dad3a10b-d855-4044-a2b9-bca3cff37a0d" providerId="ADAL" clId="{2EAF467D-E31C-40CB-9686-622090945F86}" dt="2022-05-05T15:21:53.443" v="353" actId="1076"/>
          <ac:spMkLst>
            <pc:docMk/>
            <pc:sldMk cId="2964257573" sldId="282"/>
            <ac:spMk id="5" creationId="{52CEEB75-30B6-4F4F-8A86-0F4D5982097C}"/>
          </ac:spMkLst>
        </pc:spChg>
        <pc:spChg chg="del mod">
          <ac:chgData name="Andrew.Potter" userId="dad3a10b-d855-4044-a2b9-bca3cff37a0d" providerId="ADAL" clId="{2EAF467D-E31C-40CB-9686-622090945F86}" dt="2022-05-05T15:25:49.551" v="426" actId="478"/>
          <ac:spMkLst>
            <pc:docMk/>
            <pc:sldMk cId="2964257573" sldId="282"/>
            <ac:spMk id="6" creationId="{8CD106C5-72D0-4A6A-B795-619B58D43910}"/>
          </ac:spMkLst>
        </pc:spChg>
        <pc:spChg chg="add mod">
          <ac:chgData name="Andrew.Potter" userId="dad3a10b-d855-4044-a2b9-bca3cff37a0d" providerId="ADAL" clId="{2EAF467D-E31C-40CB-9686-622090945F86}" dt="2022-05-05T15:26:36.393" v="431" actId="14100"/>
          <ac:spMkLst>
            <pc:docMk/>
            <pc:sldMk cId="2964257573" sldId="282"/>
            <ac:spMk id="7" creationId="{E0DE97CD-BD11-4974-884F-0C795677192C}"/>
          </ac:spMkLst>
        </pc:spChg>
      </pc:sldChg>
      <pc:sldChg chg="del">
        <pc:chgData name="Andrew.Potter" userId="dad3a10b-d855-4044-a2b9-bca3cff37a0d" providerId="ADAL" clId="{2EAF467D-E31C-40CB-9686-622090945F86}" dt="2022-05-05T15:22:02.257" v="354" actId="47"/>
        <pc:sldMkLst>
          <pc:docMk/>
          <pc:sldMk cId="4156307468" sldId="283"/>
        </pc:sldMkLst>
      </pc:sldChg>
      <pc:sldChg chg="modSp mod">
        <pc:chgData name="Andrew.Potter" userId="dad3a10b-d855-4044-a2b9-bca3cff37a0d" providerId="ADAL" clId="{2EAF467D-E31C-40CB-9686-622090945F86}" dt="2022-05-05T15:40:41.042" v="631" actId="1076"/>
        <pc:sldMkLst>
          <pc:docMk/>
          <pc:sldMk cId="112620972" sldId="284"/>
        </pc:sldMkLst>
        <pc:spChg chg="mod">
          <ac:chgData name="Andrew.Potter" userId="dad3a10b-d855-4044-a2b9-bca3cff37a0d" providerId="ADAL" clId="{2EAF467D-E31C-40CB-9686-622090945F86}" dt="2022-05-05T15:40:41.042" v="631" actId="1076"/>
          <ac:spMkLst>
            <pc:docMk/>
            <pc:sldMk cId="112620972" sldId="284"/>
            <ac:spMk id="2" creationId="{5C5D8A04-935C-4320-8757-9C02B0901F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2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4773725"/>
            <a:ext cx="491706" cy="36878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2" y="571082"/>
            <a:ext cx="7418105" cy="188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05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08238"/>
            <a:ext cx="1260000" cy="159056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05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2" y="862964"/>
            <a:ext cx="8263493" cy="391076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0862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1" y="1231085"/>
            <a:ext cx="8614700" cy="498599"/>
          </a:xfrm>
        </p:spPr>
        <p:txBody>
          <a:bodyPr/>
          <a:lstStyle/>
          <a:p>
            <a:r>
              <a:rPr lang="en-US" dirty="0"/>
              <a:t>STEM Inclusive Curriculum Project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649" y="2717049"/>
            <a:ext cx="8614701" cy="1495794"/>
          </a:xfrm>
        </p:spPr>
        <p:txBody>
          <a:bodyPr/>
          <a:lstStyle/>
          <a:p>
            <a:r>
              <a:rPr lang="en-US" dirty="0"/>
              <a:t>Diane Butler, Associate Dean (Academic Excellence)</a:t>
            </a:r>
            <a:br>
              <a:rPr lang="en-US" dirty="0"/>
            </a:br>
            <a:r>
              <a:rPr lang="en-US" dirty="0"/>
              <a:t>Andrew Potter, Deputy Associate Dean (Academic Excellence)</a:t>
            </a:r>
            <a:br>
              <a:rPr lang="en-US" dirty="0"/>
            </a:br>
            <a:r>
              <a:rPr lang="en-US" dirty="0"/>
              <a:t>Daphne Chang, Senior Lecturer and Staff Tutor in Engineering &amp; Innovation</a:t>
            </a:r>
            <a:br>
              <a:rPr lang="en-US" dirty="0"/>
            </a:br>
            <a:r>
              <a:rPr lang="en-US" dirty="0"/>
              <a:t>Clem Herman, Professor of Gender and Technology</a:t>
            </a:r>
            <a:br>
              <a:rPr lang="en-US" dirty="0"/>
            </a:br>
            <a:r>
              <a:rPr lang="en-US" dirty="0"/>
              <a:t>Nicole </a:t>
            </a:r>
            <a:r>
              <a:rPr lang="en-US" dirty="0" err="1"/>
              <a:t>Lotz</a:t>
            </a:r>
            <a:r>
              <a:rPr lang="en-US" dirty="0"/>
              <a:t>, Senior Lecturer in Design</a:t>
            </a:r>
            <a:br>
              <a:rPr lang="en-US" dirty="0"/>
            </a:br>
            <a:r>
              <a:rPr lang="en-US" dirty="0"/>
              <a:t>Peter Wood, Associate Lecturer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7F7A3E0F-AE02-4909-8389-FBA2FF59940E}"/>
              </a:ext>
            </a:extLst>
          </p:cNvPr>
          <p:cNvSpPr txBox="1">
            <a:spLocks/>
          </p:cNvSpPr>
          <p:nvPr/>
        </p:nvSpPr>
        <p:spPr>
          <a:xfrm>
            <a:off x="274321" y="1754334"/>
            <a:ext cx="8614701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9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eSTEeM</a:t>
            </a:r>
            <a:r>
              <a:rPr lang="en-US" dirty="0"/>
              <a:t> conference, 11 May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AE9C2-2863-4CD7-B47E-8D5C89475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91" y="3963493"/>
            <a:ext cx="3149771" cy="9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59" y="377075"/>
            <a:ext cx="4261867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Why build a more inclusive STEM curriculum?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7C95F-BA6A-485F-9D86-45830627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00" y="682675"/>
            <a:ext cx="6534000" cy="40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2" y="374804"/>
            <a:ext cx="2774409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The Inclusive Curriculum Tool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106C5-72D0-4A6A-B795-619B58D4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3" y="862964"/>
            <a:ext cx="4422684" cy="3910761"/>
          </a:xfrm>
        </p:spPr>
        <p:txBody>
          <a:bodyPr>
            <a:normAutofit/>
          </a:bodyPr>
          <a:lstStyle/>
          <a:p>
            <a:r>
              <a:rPr lang="en-GB" sz="1800" dirty="0"/>
              <a:t>Led by the Access, Participation and Success (APS) Team, developed in collaboration with stakeholders from across the University.</a:t>
            </a:r>
          </a:p>
          <a:p>
            <a:r>
              <a:rPr lang="en-GB" sz="1800" b="1" dirty="0"/>
              <a:t>Principles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/>
              <a:t>accessible to diverse groups of students not just in terms of accessibility for disabled students but the language, images, stories and structure used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/>
              <a:t>all students see themselves reflected in the material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/>
              <a:t>the material equips our students to participate in a global and diverse world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A855D-E29D-437F-B2D3-23DA322A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21" y="374804"/>
            <a:ext cx="3929063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554A4-CF14-4C2E-8558-16C760E7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20" y="1816506"/>
            <a:ext cx="1643464" cy="2870888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871E7-977F-40CB-851E-B28A8EED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438" y="1816504"/>
            <a:ext cx="1627900" cy="287089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8691B7-5FC1-452E-B1E3-45B6C7B1D58F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6720338" y="3251949"/>
            <a:ext cx="481682" cy="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00" y="374804"/>
            <a:ext cx="3227931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Influences on Inclusive Curriculum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9479AFD-73EB-44D4-B892-F00B8DA04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633" y="898113"/>
            <a:ext cx="7894468" cy="3717778"/>
          </a:xfrm>
        </p:spPr>
      </p:pic>
    </p:spTree>
    <p:extLst>
      <p:ext uri="{BB962C8B-B14F-4D97-AF65-F5344CB8AC3E}">
        <p14:creationId xmlns:p14="http://schemas.microsoft.com/office/powerpoint/2010/main" val="171952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3" y="374804"/>
            <a:ext cx="4010196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STEM Inclusive Curriculum Project Phase 1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6D58493-7339-4CBC-8E93-A6F1FD071438}"/>
              </a:ext>
            </a:extLst>
          </p:cNvPr>
          <p:cNvSpPr/>
          <p:nvPr/>
        </p:nvSpPr>
        <p:spPr>
          <a:xfrm>
            <a:off x="777730" y="1267733"/>
            <a:ext cx="1904747" cy="4980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Recruited 15 STEM Associate Lecturers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9230462-8C59-48DD-8517-E31B24BABDE6}"/>
              </a:ext>
            </a:extLst>
          </p:cNvPr>
          <p:cNvSpPr/>
          <p:nvPr/>
        </p:nvSpPr>
        <p:spPr>
          <a:xfrm>
            <a:off x="740798" y="2266713"/>
            <a:ext cx="1969040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Training &amp; Workshops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F98B866-B346-44B1-B458-244431110D66}"/>
              </a:ext>
            </a:extLst>
          </p:cNvPr>
          <p:cNvSpPr/>
          <p:nvPr/>
        </p:nvSpPr>
        <p:spPr>
          <a:xfrm>
            <a:off x="505055" y="3120392"/>
            <a:ext cx="2440528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Audits of 14 STEM modules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95B5F008-0E4E-4E6F-98AE-794246BF52ED}"/>
              </a:ext>
            </a:extLst>
          </p:cNvPr>
          <p:cNvSpPr/>
          <p:nvPr/>
        </p:nvSpPr>
        <p:spPr>
          <a:xfrm>
            <a:off x="4093680" y="1339391"/>
            <a:ext cx="1904747" cy="33575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Reflective Journals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0A96DBB-DF0B-4EEA-8ADE-92E1C546AD95}"/>
              </a:ext>
            </a:extLst>
          </p:cNvPr>
          <p:cNvSpPr/>
          <p:nvPr/>
        </p:nvSpPr>
        <p:spPr>
          <a:xfrm>
            <a:off x="4297279" y="2014896"/>
            <a:ext cx="1969040" cy="33575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Recorded discussions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5E95084-765A-425F-A8FA-76BEC2AF7E86}"/>
              </a:ext>
            </a:extLst>
          </p:cNvPr>
          <p:cNvSpPr/>
          <p:nvPr/>
        </p:nvSpPr>
        <p:spPr>
          <a:xfrm>
            <a:off x="3825788" y="2605732"/>
            <a:ext cx="2440528" cy="653989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Completed Inclusive Curriculum Tool spreadsheets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29942D37-9B34-4235-9A66-821F5FC57232}"/>
              </a:ext>
            </a:extLst>
          </p:cNvPr>
          <p:cNvSpPr/>
          <p:nvPr/>
        </p:nvSpPr>
        <p:spPr>
          <a:xfrm>
            <a:off x="505056" y="3972117"/>
            <a:ext cx="2440528" cy="3357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/>
              <a:t>Meetings with Module Teams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D4761AEF-6E1A-4AF1-A536-6AE21AB7B463}"/>
              </a:ext>
            </a:extLst>
          </p:cNvPr>
          <p:cNvSpPr/>
          <p:nvPr/>
        </p:nvSpPr>
        <p:spPr>
          <a:xfrm>
            <a:off x="3825788" y="3603584"/>
            <a:ext cx="2440528" cy="653989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Feedback to APS Inclusive Curriculum Team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9A97A2-2B5D-4F8B-980C-D0D76C89157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25318" y="1753980"/>
            <a:ext cx="4785" cy="512733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521FD7-AF2F-4917-90A8-207AD419D892}"/>
              </a:ext>
            </a:extLst>
          </p:cNvPr>
          <p:cNvCxnSpPr>
            <a:cxnSpLocks/>
          </p:cNvCxnSpPr>
          <p:nvPr/>
        </p:nvCxnSpPr>
        <p:spPr>
          <a:xfrm flipH="1">
            <a:off x="1730103" y="2620327"/>
            <a:ext cx="4785" cy="512733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48DC44-D236-4F0C-B1E8-9CFC42A090CC}"/>
              </a:ext>
            </a:extLst>
          </p:cNvPr>
          <p:cNvCxnSpPr>
            <a:cxnSpLocks/>
          </p:cNvCxnSpPr>
          <p:nvPr/>
        </p:nvCxnSpPr>
        <p:spPr>
          <a:xfrm flipH="1">
            <a:off x="1720532" y="3459384"/>
            <a:ext cx="4785" cy="512733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43660E-AD9F-49DE-9AC0-DB88C9775BB9}"/>
              </a:ext>
            </a:extLst>
          </p:cNvPr>
          <p:cNvCxnSpPr>
            <a:cxnSpLocks/>
          </p:cNvCxnSpPr>
          <p:nvPr/>
        </p:nvCxnSpPr>
        <p:spPr>
          <a:xfrm flipV="1">
            <a:off x="2682477" y="1382573"/>
            <a:ext cx="1399405" cy="127212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054302-817E-4DBE-BF93-E01D556618D0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2709838" y="2182774"/>
            <a:ext cx="1587441" cy="251817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68BB58-0DFC-469F-903F-B7809C67F237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945583" y="2932727"/>
            <a:ext cx="880205" cy="355543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1DA4673-F808-42B8-8DE4-2A9A30F14239}"/>
              </a:ext>
            </a:extLst>
          </p:cNvPr>
          <p:cNvSpPr txBox="1"/>
          <p:nvPr/>
        </p:nvSpPr>
        <p:spPr>
          <a:xfrm>
            <a:off x="1380586" y="895809"/>
            <a:ext cx="1426464" cy="22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b="1" dirty="0"/>
              <a:t>Activities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81EE1-A9EE-43B9-949D-BC0848255950}"/>
              </a:ext>
            </a:extLst>
          </p:cNvPr>
          <p:cNvSpPr txBox="1"/>
          <p:nvPr/>
        </p:nvSpPr>
        <p:spPr>
          <a:xfrm>
            <a:off x="4604109" y="913794"/>
            <a:ext cx="1426464" cy="22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b="1" dirty="0"/>
              <a:t>Outputs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601F70-F087-45B0-91ED-1F46F269F221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2709838" y="1507269"/>
            <a:ext cx="1383842" cy="927322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894FB9-BB7C-494F-85BE-B1DB82B42C3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945583" y="1684638"/>
            <a:ext cx="1143310" cy="1603632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8D4C3B-5A0E-421B-90B7-DD3E7EA0254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945584" y="1663021"/>
            <a:ext cx="1300495" cy="2476974"/>
          </a:xfrm>
          <a:prstGeom prst="straightConnector1">
            <a:avLst/>
          </a:prstGeom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2B0109-CA58-44BF-9366-F58997FB6BA9}"/>
              </a:ext>
            </a:extLst>
          </p:cNvPr>
          <p:cNvSpPr txBox="1"/>
          <p:nvPr/>
        </p:nvSpPr>
        <p:spPr>
          <a:xfrm>
            <a:off x="7382666" y="911969"/>
            <a:ext cx="1426464" cy="225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200" b="1" dirty="0"/>
              <a:t>Scholarship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621CE692-E173-4EFE-8E34-22B9CD0010FE}"/>
              </a:ext>
            </a:extLst>
          </p:cNvPr>
          <p:cNvSpPr/>
          <p:nvPr/>
        </p:nvSpPr>
        <p:spPr>
          <a:xfrm>
            <a:off x="6977535" y="2558887"/>
            <a:ext cx="1904747" cy="335756"/>
          </a:xfrm>
          <a:prstGeom prst="flowChartAlternate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Thematic analysis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3A971929-466C-4A24-ABA5-F2E77F46FC08}"/>
              </a:ext>
            </a:extLst>
          </p:cNvPr>
          <p:cNvSpPr/>
          <p:nvPr/>
        </p:nvSpPr>
        <p:spPr>
          <a:xfrm>
            <a:off x="6977535" y="1516760"/>
            <a:ext cx="1904747" cy="335756"/>
          </a:xfrm>
          <a:prstGeom prst="flowChartAlternateProcess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1-2-1 Interviews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7A0DED-FDC9-48FE-98AD-D8AFB781E4C6}"/>
              </a:ext>
            </a:extLst>
          </p:cNvPr>
          <p:cNvCxnSpPr>
            <a:cxnSpLocks/>
          </p:cNvCxnSpPr>
          <p:nvPr/>
        </p:nvCxnSpPr>
        <p:spPr>
          <a:xfrm>
            <a:off x="5971463" y="1521506"/>
            <a:ext cx="1006072" cy="1064302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8AE6397-56B4-4E8C-BCFA-B753713DB0EA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>
            <a:off x="7929909" y="1852516"/>
            <a:ext cx="0" cy="706371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51E8F0-23D9-4A8C-A3BE-DE361002F360}"/>
              </a:ext>
            </a:extLst>
          </p:cNvPr>
          <p:cNvCxnSpPr>
            <a:cxnSpLocks/>
            <a:stCxn id="13" idx="3"/>
            <a:endCxn id="34" idx="1"/>
          </p:cNvCxnSpPr>
          <p:nvPr/>
        </p:nvCxnSpPr>
        <p:spPr>
          <a:xfrm>
            <a:off x="6266319" y="2182774"/>
            <a:ext cx="711216" cy="543991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ECC982-C571-400E-AA72-29E9487FA397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266316" y="2876324"/>
            <a:ext cx="711219" cy="56403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605BB402-EC96-46F9-998B-22F93025BAFC}"/>
              </a:ext>
            </a:extLst>
          </p:cNvPr>
          <p:cNvSpPr/>
          <p:nvPr/>
        </p:nvSpPr>
        <p:spPr>
          <a:xfrm>
            <a:off x="3825788" y="4386567"/>
            <a:ext cx="2440528" cy="653989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Report for STEM Exec, STEM Boards of Studies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E7695A9-5011-41DE-BB02-4DE578C660F1}"/>
              </a:ext>
            </a:extLst>
          </p:cNvPr>
          <p:cNvCxnSpPr>
            <a:cxnSpLocks/>
            <a:stCxn id="34" idx="2"/>
            <a:endCxn id="16" idx="3"/>
          </p:cNvCxnSpPr>
          <p:nvPr/>
        </p:nvCxnSpPr>
        <p:spPr>
          <a:xfrm flipH="1">
            <a:off x="6266316" y="2894643"/>
            <a:ext cx="1663593" cy="1035936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B83B5EE-BB27-4C6C-8502-AD3BCD052EA8}"/>
              </a:ext>
            </a:extLst>
          </p:cNvPr>
          <p:cNvCxnSpPr>
            <a:cxnSpLocks/>
            <a:stCxn id="34" idx="2"/>
            <a:endCxn id="47" idx="3"/>
          </p:cNvCxnSpPr>
          <p:nvPr/>
        </p:nvCxnSpPr>
        <p:spPr>
          <a:xfrm flipH="1">
            <a:off x="6266316" y="2894643"/>
            <a:ext cx="1663593" cy="1818919"/>
          </a:xfrm>
          <a:prstGeom prst="straightConnector1">
            <a:avLst/>
          </a:prstGeom>
          <a:ln w="349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2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89" y="386119"/>
            <a:ext cx="2530624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Overview of Initial Findings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C768898-4DEB-4668-8D68-BCC59EA587C6}"/>
              </a:ext>
            </a:extLst>
          </p:cNvPr>
          <p:cNvSpPr/>
          <p:nvPr/>
        </p:nvSpPr>
        <p:spPr>
          <a:xfrm>
            <a:off x="390226" y="962431"/>
            <a:ext cx="3503981" cy="14088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Colloquialisms, cultural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“He or she” versus “they”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Laudatory adjectives applied to historical figures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E4FAB55-46FC-4300-882A-3F358B058A42}"/>
              </a:ext>
            </a:extLst>
          </p:cNvPr>
          <p:cNvSpPr/>
          <p:nvPr/>
        </p:nvSpPr>
        <p:spPr>
          <a:xfrm>
            <a:off x="355090" y="2773382"/>
            <a:ext cx="3539118" cy="2060696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Diversity and balance of historical information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Historical development presented from largely Western perspective.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Consequential lack of gender balance and diversity </a:t>
            </a:r>
            <a:r>
              <a:rPr lang="en-GB" sz="1400" b="1" dirty="0"/>
              <a:t>presented without context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8C97487-167C-4ECD-A8CF-06F08FAB0DAC}"/>
              </a:ext>
            </a:extLst>
          </p:cNvPr>
          <p:cNvSpPr/>
          <p:nvPr/>
        </p:nvSpPr>
        <p:spPr>
          <a:xfrm>
            <a:off x="4571999" y="1867318"/>
            <a:ext cx="3503981" cy="1408864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Choice of data sets and case studies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Mostly from Western countries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Tendency to portray non-Western countries in “disaster narrative”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CDEBF54-9C77-464F-93DF-97481ED6FF1D}"/>
              </a:ext>
            </a:extLst>
          </p:cNvPr>
          <p:cNvSpPr/>
          <p:nvPr/>
        </p:nvSpPr>
        <p:spPr>
          <a:xfrm>
            <a:off x="4571998" y="3425214"/>
            <a:ext cx="3503981" cy="14088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Missed opportunities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Small amendments to increase representation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‘</a:t>
            </a:r>
            <a:r>
              <a:rPr lang="en-GB" sz="1400" dirty="0" err="1"/>
              <a:t>Microexclusions</a:t>
            </a:r>
            <a:r>
              <a:rPr lang="en-GB" sz="1400" dirty="0"/>
              <a:t>’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5F64AA0-39E3-457D-8BC6-5C8328CD6B36}"/>
              </a:ext>
            </a:extLst>
          </p:cNvPr>
          <p:cNvSpPr/>
          <p:nvPr/>
        </p:nvSpPr>
        <p:spPr>
          <a:xfrm>
            <a:off x="4572000" y="309422"/>
            <a:ext cx="3503981" cy="1408864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Images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Lack of diversity most easily recognised if indeed absent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What implicit/explicit narrative does an image present?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38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72" y="384620"/>
            <a:ext cx="1520732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Key focal points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3AB2033-EC04-4F61-BCA7-1582DEBBE6FD}"/>
              </a:ext>
            </a:extLst>
          </p:cNvPr>
          <p:cNvSpPr/>
          <p:nvPr/>
        </p:nvSpPr>
        <p:spPr>
          <a:xfrm>
            <a:off x="290272" y="1101978"/>
            <a:ext cx="2497898" cy="2503155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Being ‘welcoming’</a:t>
            </a:r>
          </a:p>
          <a:p>
            <a:pPr algn="ctr"/>
            <a:endParaRPr lang="en-GB" sz="1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Module introductions are key for developing ‘sense of belonging’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Many modules were identified as excellent in this regard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4C1FE4D-A810-4F46-9B56-0C5398D8C376}"/>
              </a:ext>
            </a:extLst>
          </p:cNvPr>
          <p:cNvSpPr/>
          <p:nvPr/>
        </p:nvSpPr>
        <p:spPr>
          <a:xfrm>
            <a:off x="6108492" y="1101977"/>
            <a:ext cx="2836917" cy="2503155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  <a:p>
            <a:pPr algn="ctr"/>
            <a:r>
              <a:rPr lang="en-GB" sz="1400" b="1" dirty="0"/>
              <a:t>Inclusive peer interaction</a:t>
            </a:r>
          </a:p>
          <a:p>
            <a:pPr algn="ctr"/>
            <a:endParaRPr lang="en-GB" sz="1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Opportunities noted as limited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This could go beyond representing one’s own demographic to actively encouraging engagement to create sense of belonging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284EEBC-D815-4422-AB7C-3050D12822CE}"/>
              </a:ext>
            </a:extLst>
          </p:cNvPr>
          <p:cNvSpPr/>
          <p:nvPr/>
        </p:nvSpPr>
        <p:spPr>
          <a:xfrm>
            <a:off x="3068217" y="1101978"/>
            <a:ext cx="2762957" cy="250315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Assessment</a:t>
            </a:r>
          </a:p>
          <a:p>
            <a:pPr algn="ctr"/>
            <a:endParaRPr lang="en-GB" sz="14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More inclusive content is not often formally assessed, as not considered ‘core’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400" dirty="0"/>
              <a:t>Is inclusivity ‘core’ to our disciplines?</a:t>
            </a:r>
          </a:p>
        </p:txBody>
      </p:sp>
    </p:spTree>
    <p:extLst>
      <p:ext uri="{BB962C8B-B14F-4D97-AF65-F5344CB8AC3E}">
        <p14:creationId xmlns:p14="http://schemas.microsoft.com/office/powerpoint/2010/main" val="372949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2" y="427270"/>
            <a:ext cx="1337990" cy="225925"/>
          </a:xfrm>
        </p:spPr>
        <p:txBody>
          <a:bodyPr wrap="none">
            <a:spAutoFit/>
          </a:bodyPr>
          <a:lstStyle/>
          <a:p>
            <a:r>
              <a:rPr lang="en-GB" sz="1500" dirty="0"/>
              <a:t>Big Questions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E5ACEC9-819C-45FD-87C6-F5A98FA6145A}"/>
              </a:ext>
            </a:extLst>
          </p:cNvPr>
          <p:cNvSpPr/>
          <p:nvPr/>
        </p:nvSpPr>
        <p:spPr>
          <a:xfrm>
            <a:off x="224382" y="962430"/>
            <a:ext cx="4183198" cy="38194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/>
              <a:t>Is an inclusive STEM curriculum one which:</a:t>
            </a:r>
          </a:p>
          <a:p>
            <a:endParaRPr lang="en-GB" sz="16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has a local (British) centre/viewpoint which aims to be as inclusive as possible?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has multiple (global) centres/viewpoints from different perspectives?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has no fixed centre/viewpoint (a “view from nowhere”)?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0DE97CD-BD11-4974-884F-0C795677192C}"/>
              </a:ext>
            </a:extLst>
          </p:cNvPr>
          <p:cNvSpPr/>
          <p:nvPr/>
        </p:nvSpPr>
        <p:spPr>
          <a:xfrm>
            <a:off x="4633517" y="962429"/>
            <a:ext cx="4183198" cy="3819433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  <a:p>
            <a:r>
              <a:rPr lang="en-GB" sz="1600" b="1" dirty="0"/>
              <a:t>Is the goal of an inclusive STEM curriculum to:</a:t>
            </a:r>
          </a:p>
          <a:p>
            <a:endParaRPr lang="en-GB" sz="16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eradicate potentially offensive content?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provide opportunities for each student to see themselves reflected in the materials?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provide opportunities for each student to have their experiences valued?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600" dirty="0"/>
              <a:t>challenge injustices past and present in our disciplines?</a:t>
            </a:r>
          </a:p>
        </p:txBody>
      </p:sp>
    </p:spTree>
    <p:extLst>
      <p:ext uri="{BB962C8B-B14F-4D97-AF65-F5344CB8AC3E}">
        <p14:creationId xmlns:p14="http://schemas.microsoft.com/office/powerpoint/2010/main" val="296425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436" y="1380654"/>
            <a:ext cx="6055127" cy="2382191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Questions? Comments?</a:t>
            </a:r>
            <a:br>
              <a:rPr lang="en-GB" dirty="0"/>
            </a:br>
            <a:br>
              <a:rPr lang="en-GB" dirty="0"/>
            </a:br>
            <a:r>
              <a:rPr lang="en-GB" sz="2800" dirty="0"/>
              <a:t>Andrew.Potter@open.ac.uk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</TotalTime>
  <Words>502</Words>
  <Application>Microsoft Office PowerPoint</Application>
  <PresentationFormat>On-screen Show (16:9)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OU Title</vt:lpstr>
      <vt:lpstr>OU Section</vt:lpstr>
      <vt:lpstr>OU Layouts</vt:lpstr>
      <vt:lpstr>STEM Inclusive Curriculum Project</vt:lpstr>
      <vt:lpstr>Why build a more inclusive STEM curriculum?</vt:lpstr>
      <vt:lpstr>The Inclusive Curriculum Tool</vt:lpstr>
      <vt:lpstr>Influences on Inclusive Curriculum</vt:lpstr>
      <vt:lpstr>STEM Inclusive Curriculum Project Phase 1</vt:lpstr>
      <vt:lpstr>Overview of Initial Findings</vt:lpstr>
      <vt:lpstr>Key focal points</vt:lpstr>
      <vt:lpstr>Big Questions</vt:lpstr>
      <vt:lpstr>THANK YOU  Questions? Comments?  Andrew.Potter@open.ac.uk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</dc:creator>
  <cp:lastModifiedBy>Andrew.Potter</cp:lastModifiedBy>
  <cp:revision>110</cp:revision>
  <dcterms:created xsi:type="dcterms:W3CDTF">2017-12-05T12:15:45Z</dcterms:created>
  <dcterms:modified xsi:type="dcterms:W3CDTF">2022-05-05T15:44:36Z</dcterms:modified>
</cp:coreProperties>
</file>