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2_F8BBD6A2.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19"/>
  </p:notesMasterIdLst>
  <p:sldIdLst>
    <p:sldId id="272" r:id="rId4"/>
    <p:sldId id="258" r:id="rId5"/>
    <p:sldId id="261" r:id="rId6"/>
    <p:sldId id="283" r:id="rId7"/>
    <p:sldId id="273" r:id="rId8"/>
    <p:sldId id="282" r:id="rId9"/>
    <p:sldId id="274" r:id="rId10"/>
    <p:sldId id="275" r:id="rId11"/>
    <p:sldId id="276" r:id="rId12"/>
    <p:sldId id="277" r:id="rId13"/>
    <p:sldId id="278" r:id="rId14"/>
    <p:sldId id="279" r:id="rId15"/>
    <p:sldId id="281" r:id="rId16"/>
    <p:sldId id="280"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BF2E3F-3F57-0040-540C-D4D26E02B0D9}" name="Vaclav.Bayer" initials="Va" userId="S::vb4989@open.ac.uk::d3948478-77ac-47e7-8f01-73a4e2111c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97FA2-0D6D-FBE1-E06E-6D08AF46425C}" v="3" dt="2022-05-10T14:05:45.789"/>
    <p1510:client id="{FEB33194-E1AB-AE48-B156-C43A22D79611}" v="328" dt="2022-05-10T14:40:52.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35"/>
    <p:restoredTop sz="94624"/>
  </p:normalViewPr>
  <p:slideViewPr>
    <p:cSldViewPr snapToGrid="0">
      <p:cViewPr varScale="1">
        <p:scale>
          <a:sx n="106" d="100"/>
          <a:sy n="106" d="100"/>
        </p:scale>
        <p:origin x="12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clav.Bayer" userId="S::vb4989@open.ac.uk::d3948478-77ac-47e7-8f01-73a4e2111c46" providerId="AD" clId="Web-{44697FA2-0D6D-FBE1-E06E-6D08AF46425C}"/>
    <pc:docChg chg="mod modSld">
      <pc:chgData name="Vaclav.Bayer" userId="S::vb4989@open.ac.uk::d3948478-77ac-47e7-8f01-73a4e2111c46" providerId="AD" clId="Web-{44697FA2-0D6D-FBE1-E06E-6D08AF46425C}" dt="2022-05-10T14:05:45.789" v="4"/>
      <pc:docMkLst>
        <pc:docMk/>
      </pc:docMkLst>
      <pc:sldChg chg="modSp">
        <pc:chgData name="Vaclav.Bayer" userId="S::vb4989@open.ac.uk::d3948478-77ac-47e7-8f01-73a4e2111c46" providerId="AD" clId="Web-{44697FA2-0D6D-FBE1-E06E-6D08AF46425C}" dt="2022-05-10T13:08:14.460" v="1" actId="20577"/>
        <pc:sldMkLst>
          <pc:docMk/>
          <pc:sldMk cId="3089440753" sldId="261"/>
        </pc:sldMkLst>
        <pc:graphicFrameChg chg="modGraphic">
          <ac:chgData name="Vaclav.Bayer" userId="S::vb4989@open.ac.uk::d3948478-77ac-47e7-8f01-73a4e2111c46" providerId="AD" clId="Web-{44697FA2-0D6D-FBE1-E06E-6D08AF46425C}" dt="2022-05-10T13:08:14.460" v="1" actId="20577"/>
          <ac:graphicFrameMkLst>
            <pc:docMk/>
            <pc:sldMk cId="3089440753" sldId="261"/>
            <ac:graphicFrameMk id="7" creationId="{11448D2A-9BBC-7E48-8645-1481E341E8C1}"/>
          </ac:graphicFrameMkLst>
        </pc:graphicFrameChg>
      </pc:sldChg>
      <pc:sldChg chg="addCm">
        <pc:chgData name="Vaclav.Bayer" userId="S::vb4989@open.ac.uk::d3948478-77ac-47e7-8f01-73a4e2111c46" providerId="AD" clId="Web-{44697FA2-0D6D-FBE1-E06E-6D08AF46425C}" dt="2022-05-10T14:05:45.789" v="4"/>
        <pc:sldMkLst>
          <pc:docMk/>
          <pc:sldMk cId="4173059746" sldId="274"/>
        </pc:sldMkLst>
      </pc:sldChg>
    </pc:docChg>
  </pc:docChgLst>
  <pc:docChgLst>
    <pc:chgData name="Tracie.Farrell" userId="e97bda40-9062-49a9-a31f-5f0f8612f133" providerId="ADAL" clId="{FEB33194-E1AB-AE48-B156-C43A22D79611}"/>
    <pc:docChg chg="undo custSel addSld delSld modSld">
      <pc:chgData name="Tracie.Farrell" userId="e97bda40-9062-49a9-a31f-5f0f8612f133" providerId="ADAL" clId="{FEB33194-E1AB-AE48-B156-C43A22D79611}" dt="2022-05-10T14:58:53.247" v="10809" actId="20577"/>
      <pc:docMkLst>
        <pc:docMk/>
      </pc:docMkLst>
      <pc:sldChg chg="modSp del mod">
        <pc:chgData name="Tracie.Farrell" userId="e97bda40-9062-49a9-a31f-5f0f8612f133" providerId="ADAL" clId="{FEB33194-E1AB-AE48-B156-C43A22D79611}" dt="2022-05-09T19:04:42.561" v="8386" actId="2696"/>
        <pc:sldMkLst>
          <pc:docMk/>
          <pc:sldMk cId="4187293010" sldId="257"/>
        </pc:sldMkLst>
        <pc:spChg chg="mod">
          <ac:chgData name="Tracie.Farrell" userId="e97bda40-9062-49a9-a31f-5f0f8612f133" providerId="ADAL" clId="{FEB33194-E1AB-AE48-B156-C43A22D79611}" dt="2022-05-09T19:04:33.547" v="8385" actId="20577"/>
          <ac:spMkLst>
            <pc:docMk/>
            <pc:sldMk cId="4187293010" sldId="257"/>
            <ac:spMk id="2" creationId="{A0B54B26-2573-0747-86CC-AF9A66361992}"/>
          </ac:spMkLst>
        </pc:spChg>
      </pc:sldChg>
      <pc:sldChg chg="modNotesTx">
        <pc:chgData name="Tracie.Farrell" userId="e97bda40-9062-49a9-a31f-5f0f8612f133" providerId="ADAL" clId="{FEB33194-E1AB-AE48-B156-C43A22D79611}" dt="2022-05-09T19:23:25.280" v="9885" actId="20577"/>
        <pc:sldMkLst>
          <pc:docMk/>
          <pc:sldMk cId="2710119454" sldId="258"/>
        </pc:sldMkLst>
      </pc:sldChg>
      <pc:sldChg chg="del">
        <pc:chgData name="Tracie.Farrell" userId="e97bda40-9062-49a9-a31f-5f0f8612f133" providerId="ADAL" clId="{FEB33194-E1AB-AE48-B156-C43A22D79611}" dt="2022-05-09T12:14:02.060" v="0" actId="2696"/>
        <pc:sldMkLst>
          <pc:docMk/>
          <pc:sldMk cId="2383433166" sldId="260"/>
        </pc:sldMkLst>
      </pc:sldChg>
      <pc:sldChg chg="addSp delSp modSp mod">
        <pc:chgData name="Tracie.Farrell" userId="e97bda40-9062-49a9-a31f-5f0f8612f133" providerId="ADAL" clId="{FEB33194-E1AB-AE48-B156-C43A22D79611}" dt="2022-05-09T19:17:59.741" v="9343"/>
        <pc:sldMkLst>
          <pc:docMk/>
          <pc:sldMk cId="3089440753" sldId="261"/>
        </pc:sldMkLst>
        <pc:spChg chg="add del mod">
          <ac:chgData name="Tracie.Farrell" userId="e97bda40-9062-49a9-a31f-5f0f8612f133" providerId="ADAL" clId="{FEB33194-E1AB-AE48-B156-C43A22D79611}" dt="2022-05-09T12:14:58.336" v="131" actId="14100"/>
          <ac:spMkLst>
            <pc:docMk/>
            <pc:sldMk cId="3089440753" sldId="261"/>
            <ac:spMk id="4" creationId="{B5D40424-6985-437E-ACBF-82239C15C9F8}"/>
          </ac:spMkLst>
        </pc:spChg>
        <pc:spChg chg="del">
          <ac:chgData name="Tracie.Farrell" userId="e97bda40-9062-49a9-a31f-5f0f8612f133" providerId="ADAL" clId="{FEB33194-E1AB-AE48-B156-C43A22D79611}" dt="2022-05-09T12:14:06.603" v="1" actId="478"/>
          <ac:spMkLst>
            <pc:docMk/>
            <pc:sldMk cId="3089440753" sldId="261"/>
            <ac:spMk id="5" creationId="{0A9DCF5E-5758-40C2-AFC2-A8B14B25EB32}"/>
          </ac:spMkLst>
        </pc:spChg>
        <pc:spChg chg="add del mod">
          <ac:chgData name="Tracie.Farrell" userId="e97bda40-9062-49a9-a31f-5f0f8612f133" providerId="ADAL" clId="{FEB33194-E1AB-AE48-B156-C43A22D79611}" dt="2022-05-09T12:17:30.293" v="135" actId="22"/>
          <ac:spMkLst>
            <pc:docMk/>
            <pc:sldMk cId="3089440753" sldId="261"/>
            <ac:spMk id="6" creationId="{3C8958F1-22DE-0545-9A3A-D39D517B5E9E}"/>
          </ac:spMkLst>
        </pc:spChg>
        <pc:spChg chg="add del mod">
          <ac:chgData name="Tracie.Farrell" userId="e97bda40-9062-49a9-a31f-5f0f8612f133" providerId="ADAL" clId="{FEB33194-E1AB-AE48-B156-C43A22D79611}" dt="2022-05-09T19:09:27.213" v="8714" actId="478"/>
          <ac:spMkLst>
            <pc:docMk/>
            <pc:sldMk cId="3089440753" sldId="261"/>
            <ac:spMk id="6" creationId="{4B5309B2-D767-744B-B905-B739989F8DA1}"/>
          </ac:spMkLst>
        </pc:spChg>
        <pc:spChg chg="add del mod">
          <ac:chgData name="Tracie.Farrell" userId="e97bda40-9062-49a9-a31f-5f0f8612f133" providerId="ADAL" clId="{FEB33194-E1AB-AE48-B156-C43A22D79611}" dt="2022-05-09T19:13:14.570" v="9164" actId="12084"/>
          <ac:spMkLst>
            <pc:docMk/>
            <pc:sldMk cId="3089440753" sldId="261"/>
            <ac:spMk id="8" creationId="{9F046334-B956-F749-9012-CA2E107EFC79}"/>
          </ac:spMkLst>
        </pc:spChg>
        <pc:spChg chg="add del mod">
          <ac:chgData name="Tracie.Farrell" userId="e97bda40-9062-49a9-a31f-5f0f8612f133" providerId="ADAL" clId="{FEB33194-E1AB-AE48-B156-C43A22D79611}" dt="2022-05-09T19:13:09.684" v="9163"/>
          <ac:spMkLst>
            <pc:docMk/>
            <pc:sldMk cId="3089440753" sldId="261"/>
            <ac:spMk id="9" creationId="{9096B7F2-6801-8541-811B-EC97315FD07D}"/>
          </ac:spMkLst>
        </pc:spChg>
        <pc:graphicFrameChg chg="add del mod">
          <ac:chgData name="Tracie.Farrell" userId="e97bda40-9062-49a9-a31f-5f0f8612f133" providerId="ADAL" clId="{FEB33194-E1AB-AE48-B156-C43A22D79611}" dt="2022-05-09T19:07:38.928" v="8429" actId="12084"/>
          <ac:graphicFrameMkLst>
            <pc:docMk/>
            <pc:sldMk cId="3089440753" sldId="261"/>
            <ac:graphicFrameMk id="2" creationId="{97C21353-7588-DB40-A3E3-FAF2B7784EFD}"/>
          </ac:graphicFrameMkLst>
        </pc:graphicFrameChg>
        <pc:graphicFrameChg chg="add mod">
          <ac:chgData name="Tracie.Farrell" userId="e97bda40-9062-49a9-a31f-5f0f8612f133" providerId="ADAL" clId="{FEB33194-E1AB-AE48-B156-C43A22D79611}" dt="2022-05-09T19:17:59.741" v="9343"/>
          <ac:graphicFrameMkLst>
            <pc:docMk/>
            <pc:sldMk cId="3089440753" sldId="261"/>
            <ac:graphicFrameMk id="7" creationId="{11448D2A-9BBC-7E48-8645-1481E341E8C1}"/>
          </ac:graphicFrameMkLst>
        </pc:graphicFrameChg>
        <pc:picChg chg="add mod">
          <ac:chgData name="Tracie.Farrell" userId="e97bda40-9062-49a9-a31f-5f0f8612f133" providerId="ADAL" clId="{FEB33194-E1AB-AE48-B156-C43A22D79611}" dt="2022-05-09T19:06:41.894" v="8401" actId="14100"/>
          <ac:picMkLst>
            <pc:docMk/>
            <pc:sldMk cId="3089440753" sldId="261"/>
            <ac:picMk id="5" creationId="{80DFFA2B-3890-224A-BA8D-FB8F208CB0AF}"/>
          </ac:picMkLst>
        </pc:picChg>
        <pc:picChg chg="add del mod">
          <ac:chgData name="Tracie.Farrell" userId="e97bda40-9062-49a9-a31f-5f0f8612f133" providerId="ADAL" clId="{FEB33194-E1AB-AE48-B156-C43A22D79611}" dt="2022-05-09T19:01:59.352" v="8124" actId="478"/>
          <ac:picMkLst>
            <pc:docMk/>
            <pc:sldMk cId="3089440753" sldId="261"/>
            <ac:picMk id="2050" creationId="{0E21C3FC-0E6B-1749-9842-02D7E9E5FE16}"/>
          </ac:picMkLst>
        </pc:picChg>
      </pc:sldChg>
      <pc:sldChg chg="addSp delSp modSp del mod">
        <pc:chgData name="Tracie.Farrell" userId="e97bda40-9062-49a9-a31f-5f0f8612f133" providerId="ADAL" clId="{FEB33194-E1AB-AE48-B156-C43A22D79611}" dt="2022-05-09T19:29:52.605" v="9886" actId="2696"/>
        <pc:sldMkLst>
          <pc:docMk/>
          <pc:sldMk cId="1166338625" sldId="262"/>
        </pc:sldMkLst>
        <pc:spChg chg="mod">
          <ac:chgData name="Tracie.Farrell" userId="e97bda40-9062-49a9-a31f-5f0f8612f133" providerId="ADAL" clId="{FEB33194-E1AB-AE48-B156-C43A22D79611}" dt="2022-05-09T12:30:30.736" v="320" actId="20577"/>
          <ac:spMkLst>
            <pc:docMk/>
            <pc:sldMk cId="1166338625" sldId="262"/>
            <ac:spMk id="4" creationId="{24C812F5-4DBB-4EBA-A2AE-F32B3AD14EBC}"/>
          </ac:spMkLst>
        </pc:spChg>
        <pc:spChg chg="mod">
          <ac:chgData name="Tracie.Farrell" userId="e97bda40-9062-49a9-a31f-5f0f8612f133" providerId="ADAL" clId="{FEB33194-E1AB-AE48-B156-C43A22D79611}" dt="2022-05-09T19:01:43.340" v="8122" actId="1076"/>
          <ac:spMkLst>
            <pc:docMk/>
            <pc:sldMk cId="1166338625" sldId="262"/>
            <ac:spMk id="5" creationId="{F45BB712-C9BE-4140-8553-E8EE675EB8EF}"/>
          </ac:spMkLst>
        </pc:spChg>
        <pc:spChg chg="add del mod">
          <ac:chgData name="Tracie.Farrell" userId="e97bda40-9062-49a9-a31f-5f0f8612f133" providerId="ADAL" clId="{FEB33194-E1AB-AE48-B156-C43A22D79611}" dt="2022-05-09T19:00:55.240" v="7979"/>
          <ac:spMkLst>
            <pc:docMk/>
            <pc:sldMk cId="1166338625" sldId="262"/>
            <ac:spMk id="6" creationId="{8ACA7BF2-4008-544B-9C16-33F57AF8A0E0}"/>
          </ac:spMkLst>
        </pc:spChg>
        <pc:picChg chg="add mod">
          <ac:chgData name="Tracie.Farrell" userId="e97bda40-9062-49a9-a31f-5f0f8612f133" providerId="ADAL" clId="{FEB33194-E1AB-AE48-B156-C43A22D79611}" dt="2022-05-09T19:06:57.433" v="8404"/>
          <ac:picMkLst>
            <pc:docMk/>
            <pc:sldMk cId="1166338625" sldId="262"/>
            <ac:picMk id="7" creationId="{37891F7D-DDA5-9A46-A77A-98BA49F524AB}"/>
          </ac:picMkLst>
        </pc:picChg>
      </pc:sldChg>
      <pc:sldChg chg="addSp modSp del mod">
        <pc:chgData name="Tracie.Farrell" userId="e97bda40-9062-49a9-a31f-5f0f8612f133" providerId="ADAL" clId="{FEB33194-E1AB-AE48-B156-C43A22D79611}" dt="2022-05-09T19:35:54.309" v="10273" actId="2696"/>
        <pc:sldMkLst>
          <pc:docMk/>
          <pc:sldMk cId="1373592551" sldId="263"/>
        </pc:sldMkLst>
        <pc:spChg chg="mod">
          <ac:chgData name="Tracie.Farrell" userId="e97bda40-9062-49a9-a31f-5f0f8612f133" providerId="ADAL" clId="{FEB33194-E1AB-AE48-B156-C43A22D79611}" dt="2022-05-09T16:58:37.667" v="7317" actId="20578"/>
          <ac:spMkLst>
            <pc:docMk/>
            <pc:sldMk cId="1373592551" sldId="263"/>
            <ac:spMk id="4" creationId="{621D00A9-A3B8-48D2-92E3-D83119C890BA}"/>
          </ac:spMkLst>
        </pc:spChg>
        <pc:spChg chg="mod">
          <ac:chgData name="Tracie.Farrell" userId="e97bda40-9062-49a9-a31f-5f0f8612f133" providerId="ADAL" clId="{FEB33194-E1AB-AE48-B156-C43A22D79611}" dt="2022-05-09T18:47:27.706" v="7421" actId="20577"/>
          <ac:spMkLst>
            <pc:docMk/>
            <pc:sldMk cId="1373592551" sldId="263"/>
            <ac:spMk id="5" creationId="{C20E16D1-B159-4839-8B31-BC7498B5CBAD}"/>
          </ac:spMkLst>
        </pc:spChg>
        <pc:spChg chg="add mod">
          <ac:chgData name="Tracie.Farrell" userId="e97bda40-9062-49a9-a31f-5f0f8612f133" providerId="ADAL" clId="{FEB33194-E1AB-AE48-B156-C43A22D79611}" dt="2022-05-09T16:58:39.568" v="7319" actId="108"/>
          <ac:spMkLst>
            <pc:docMk/>
            <pc:sldMk cId="1373592551" sldId="263"/>
            <ac:spMk id="6" creationId="{0127B3B5-0088-0B43-A4F4-875F37B75F94}"/>
          </ac:spMkLst>
        </pc:spChg>
        <pc:spChg chg="add mod">
          <ac:chgData name="Tracie.Farrell" userId="e97bda40-9062-49a9-a31f-5f0f8612f133" providerId="ADAL" clId="{FEB33194-E1AB-AE48-B156-C43A22D79611}" dt="2022-05-09T18:47:04.569" v="7398" actId="20577"/>
          <ac:spMkLst>
            <pc:docMk/>
            <pc:sldMk cId="1373592551" sldId="263"/>
            <ac:spMk id="7" creationId="{9064FDE5-786A-514C-98F5-5F9CA16492A0}"/>
          </ac:spMkLst>
        </pc:spChg>
        <pc:spChg chg="add mod">
          <ac:chgData name="Tracie.Farrell" userId="e97bda40-9062-49a9-a31f-5f0f8612f133" providerId="ADAL" clId="{FEB33194-E1AB-AE48-B156-C43A22D79611}" dt="2022-05-09T18:46:48.159" v="7372" actId="20577"/>
          <ac:spMkLst>
            <pc:docMk/>
            <pc:sldMk cId="1373592551" sldId="263"/>
            <ac:spMk id="8" creationId="{2DCC9A8D-AB6F-4E42-9CCE-C0046F15E977}"/>
          </ac:spMkLst>
        </pc:spChg>
        <pc:spChg chg="add mod">
          <ac:chgData name="Tracie.Farrell" userId="e97bda40-9062-49a9-a31f-5f0f8612f133" providerId="ADAL" clId="{FEB33194-E1AB-AE48-B156-C43A22D79611}" dt="2022-05-09T18:46:39.578" v="7334" actId="1076"/>
          <ac:spMkLst>
            <pc:docMk/>
            <pc:sldMk cId="1373592551" sldId="263"/>
            <ac:spMk id="10" creationId="{A1C6F177-816C-0845-9CF9-5F6A9593C462}"/>
          </ac:spMkLst>
        </pc:spChg>
      </pc:sldChg>
      <pc:sldChg chg="modSp del mod">
        <pc:chgData name="Tracie.Farrell" userId="e97bda40-9062-49a9-a31f-5f0f8612f133" providerId="ADAL" clId="{FEB33194-E1AB-AE48-B156-C43A22D79611}" dt="2022-05-09T19:40:28.788" v="10394" actId="2696"/>
        <pc:sldMkLst>
          <pc:docMk/>
          <pc:sldMk cId="411349422" sldId="264"/>
        </pc:sldMkLst>
        <pc:spChg chg="mod">
          <ac:chgData name="Tracie.Farrell" userId="e97bda40-9062-49a9-a31f-5f0f8612f133" providerId="ADAL" clId="{FEB33194-E1AB-AE48-B156-C43A22D79611}" dt="2022-05-09T15:48:03.965" v="5232"/>
          <ac:spMkLst>
            <pc:docMk/>
            <pc:sldMk cId="411349422" sldId="264"/>
            <ac:spMk id="6" creationId="{8CD106C5-72D0-4A6A-B795-619B58D43910}"/>
          </ac:spMkLst>
        </pc:spChg>
        <pc:spChg chg="mod">
          <ac:chgData name="Tracie.Farrell" userId="e97bda40-9062-49a9-a31f-5f0f8612f133" providerId="ADAL" clId="{FEB33194-E1AB-AE48-B156-C43A22D79611}" dt="2022-05-09T15:48:09.710" v="5251" actId="20577"/>
          <ac:spMkLst>
            <pc:docMk/>
            <pc:sldMk cId="411349422" sldId="264"/>
            <ac:spMk id="7" creationId="{5C61FE49-8142-490B-8FC0-05E66483BD36}"/>
          </ac:spMkLst>
        </pc:spChg>
      </pc:sldChg>
      <pc:sldChg chg="del">
        <pc:chgData name="Tracie.Farrell" userId="e97bda40-9062-49a9-a31f-5f0f8612f133" providerId="ADAL" clId="{FEB33194-E1AB-AE48-B156-C43A22D79611}" dt="2022-05-09T19:40:21.214" v="10390" actId="2696"/>
        <pc:sldMkLst>
          <pc:docMk/>
          <pc:sldMk cId="1515826665" sldId="265"/>
        </pc:sldMkLst>
      </pc:sldChg>
      <pc:sldChg chg="del">
        <pc:chgData name="Tracie.Farrell" userId="e97bda40-9062-49a9-a31f-5f0f8612f133" providerId="ADAL" clId="{FEB33194-E1AB-AE48-B156-C43A22D79611}" dt="2022-05-09T19:40:22.616" v="10391" actId="2696"/>
        <pc:sldMkLst>
          <pc:docMk/>
          <pc:sldMk cId="3512167998" sldId="266"/>
        </pc:sldMkLst>
      </pc:sldChg>
      <pc:sldChg chg="del">
        <pc:chgData name="Tracie.Farrell" userId="e97bda40-9062-49a9-a31f-5f0f8612f133" providerId="ADAL" clId="{FEB33194-E1AB-AE48-B156-C43A22D79611}" dt="2022-05-09T19:40:25.701" v="10392" actId="2696"/>
        <pc:sldMkLst>
          <pc:docMk/>
          <pc:sldMk cId="4110976027" sldId="267"/>
        </pc:sldMkLst>
      </pc:sldChg>
      <pc:sldChg chg="del">
        <pc:chgData name="Tracie.Farrell" userId="e97bda40-9062-49a9-a31f-5f0f8612f133" providerId="ADAL" clId="{FEB33194-E1AB-AE48-B156-C43A22D79611}" dt="2022-05-09T19:40:31.396" v="10395" actId="2696"/>
        <pc:sldMkLst>
          <pc:docMk/>
          <pc:sldMk cId="3123773826" sldId="269"/>
        </pc:sldMkLst>
      </pc:sldChg>
      <pc:sldChg chg="modSp mod">
        <pc:chgData name="Tracie.Farrell" userId="e97bda40-9062-49a9-a31f-5f0f8612f133" providerId="ADAL" clId="{FEB33194-E1AB-AE48-B156-C43A22D79611}" dt="2022-05-09T19:43:33.398" v="10776" actId="313"/>
        <pc:sldMkLst>
          <pc:docMk/>
          <pc:sldMk cId="112620972" sldId="270"/>
        </pc:sldMkLst>
        <pc:spChg chg="mod">
          <ac:chgData name="Tracie.Farrell" userId="e97bda40-9062-49a9-a31f-5f0f8612f133" providerId="ADAL" clId="{FEB33194-E1AB-AE48-B156-C43A22D79611}" dt="2022-05-09T19:43:33.398" v="10776" actId="313"/>
          <ac:spMkLst>
            <pc:docMk/>
            <pc:sldMk cId="112620972" sldId="270"/>
            <ac:spMk id="2" creationId="{5C5D8A04-935C-4320-8757-9C02B0901F56}"/>
          </ac:spMkLst>
        </pc:spChg>
      </pc:sldChg>
      <pc:sldChg chg="del">
        <pc:chgData name="Tracie.Farrell" userId="e97bda40-9062-49a9-a31f-5f0f8612f133" providerId="ADAL" clId="{FEB33194-E1AB-AE48-B156-C43A22D79611}" dt="2022-05-09T19:40:26.228" v="10393" actId="2696"/>
        <pc:sldMkLst>
          <pc:docMk/>
          <pc:sldMk cId="2643795364" sldId="271"/>
        </pc:sldMkLst>
      </pc:sldChg>
      <pc:sldChg chg="addSp modSp mod modNotesTx">
        <pc:chgData name="Tracie.Farrell" userId="e97bda40-9062-49a9-a31f-5f0f8612f133" providerId="ADAL" clId="{FEB33194-E1AB-AE48-B156-C43A22D79611}" dt="2022-05-09T19:22:17.515" v="9610" actId="20577"/>
        <pc:sldMkLst>
          <pc:docMk/>
          <pc:sldMk cId="2656156675" sldId="272"/>
        </pc:sldMkLst>
        <pc:spChg chg="mod">
          <ac:chgData name="Tracie.Farrell" userId="e97bda40-9062-49a9-a31f-5f0f8612f133" providerId="ADAL" clId="{FEB33194-E1AB-AE48-B156-C43A22D79611}" dt="2022-05-09T19:04:19.894" v="8384" actId="20577"/>
          <ac:spMkLst>
            <pc:docMk/>
            <pc:sldMk cId="2656156675" sldId="272"/>
            <ac:spMk id="2" creationId="{B2DD35A2-212B-4253-8D50-FD1945F2BFB6}"/>
          </ac:spMkLst>
        </pc:spChg>
        <pc:spChg chg="mod">
          <ac:chgData name="Tracie.Farrell" userId="e97bda40-9062-49a9-a31f-5f0f8612f133" providerId="ADAL" clId="{FEB33194-E1AB-AE48-B156-C43A22D79611}" dt="2022-05-09T19:05:56.982" v="8394" actId="14100"/>
          <ac:spMkLst>
            <pc:docMk/>
            <pc:sldMk cId="2656156675" sldId="272"/>
            <ac:spMk id="3" creationId="{0BD11A33-AC46-4B11-BB79-1093594918F3}"/>
          </ac:spMkLst>
        </pc:spChg>
        <pc:spChg chg="mod">
          <ac:chgData name="Tracie.Farrell" userId="e97bda40-9062-49a9-a31f-5f0f8612f133" providerId="ADAL" clId="{FEB33194-E1AB-AE48-B156-C43A22D79611}" dt="2022-05-09T19:05:47.358" v="8392" actId="20577"/>
          <ac:spMkLst>
            <pc:docMk/>
            <pc:sldMk cId="2656156675" sldId="272"/>
            <ac:spMk id="5" creationId="{03EA4D8E-BA30-DA4B-BBEB-E43ED438EF05}"/>
          </ac:spMkLst>
        </pc:spChg>
        <pc:picChg chg="add mod">
          <ac:chgData name="Tracie.Farrell" userId="e97bda40-9062-49a9-a31f-5f0f8612f133" providerId="ADAL" clId="{FEB33194-E1AB-AE48-B156-C43A22D79611}" dt="2022-05-09T19:06:22.058" v="8398" actId="1076"/>
          <ac:picMkLst>
            <pc:docMk/>
            <pc:sldMk cId="2656156675" sldId="272"/>
            <ac:picMk id="6" creationId="{510D779A-DB2B-684D-8EA2-DD84443F4FB9}"/>
          </ac:picMkLst>
        </pc:picChg>
        <pc:picChg chg="mod">
          <ac:chgData name="Tracie.Farrell" userId="e97bda40-9062-49a9-a31f-5f0f8612f133" providerId="ADAL" clId="{FEB33194-E1AB-AE48-B156-C43A22D79611}" dt="2022-05-09T19:05:24.730" v="8389" actId="14100"/>
          <ac:picMkLst>
            <pc:docMk/>
            <pc:sldMk cId="2656156675" sldId="272"/>
            <ac:picMk id="7" creationId="{12AF72E9-6383-A448-9895-832843E7D160}"/>
          </ac:picMkLst>
        </pc:picChg>
      </pc:sldChg>
      <pc:sldChg chg="addSp delSp modSp add mod">
        <pc:chgData name="Tracie.Farrell" userId="e97bda40-9062-49a9-a31f-5f0f8612f133" providerId="ADAL" clId="{FEB33194-E1AB-AE48-B156-C43A22D79611}" dt="2022-05-09T19:06:51.957" v="8403"/>
        <pc:sldMkLst>
          <pc:docMk/>
          <pc:sldMk cId="2340170420" sldId="273"/>
        </pc:sldMkLst>
        <pc:spChg chg="mod">
          <ac:chgData name="Tracie.Farrell" userId="e97bda40-9062-49a9-a31f-5f0f8612f133" providerId="ADAL" clId="{FEB33194-E1AB-AE48-B156-C43A22D79611}" dt="2022-05-09T12:29:38.266" v="293" actId="113"/>
          <ac:spMkLst>
            <pc:docMk/>
            <pc:sldMk cId="2340170420" sldId="273"/>
            <ac:spMk id="8" creationId="{9F046334-B956-F749-9012-CA2E107EFC79}"/>
          </ac:spMkLst>
        </pc:spChg>
        <pc:picChg chg="add mod">
          <ac:chgData name="Tracie.Farrell" userId="e97bda40-9062-49a9-a31f-5f0f8612f133" providerId="ADAL" clId="{FEB33194-E1AB-AE48-B156-C43A22D79611}" dt="2022-05-09T19:06:51.957" v="8403"/>
          <ac:picMkLst>
            <pc:docMk/>
            <pc:sldMk cId="2340170420" sldId="273"/>
            <ac:picMk id="5" creationId="{4FDBD20A-47E9-684F-8266-27C49EA921B7}"/>
          </ac:picMkLst>
        </pc:picChg>
        <pc:picChg chg="del">
          <ac:chgData name="Tracie.Farrell" userId="e97bda40-9062-49a9-a31f-5f0f8612f133" providerId="ADAL" clId="{FEB33194-E1AB-AE48-B156-C43A22D79611}" dt="2022-05-09T12:21:04.990" v="141" actId="478"/>
          <ac:picMkLst>
            <pc:docMk/>
            <pc:sldMk cId="2340170420" sldId="273"/>
            <ac:picMk id="2050" creationId="{0E21C3FC-0E6B-1749-9842-02D7E9E5FE16}"/>
          </ac:picMkLst>
        </pc:picChg>
        <pc:picChg chg="add">
          <ac:chgData name="Tracie.Farrell" userId="e97bda40-9062-49a9-a31f-5f0f8612f133" providerId="ADAL" clId="{FEB33194-E1AB-AE48-B156-C43A22D79611}" dt="2022-05-09T12:21:06.702" v="142"/>
          <ac:picMkLst>
            <pc:docMk/>
            <pc:sldMk cId="2340170420" sldId="273"/>
            <ac:picMk id="4098" creationId="{38EE0BD9-A14B-F24B-B423-02080D3577C2}"/>
          </ac:picMkLst>
        </pc:picChg>
      </pc:sldChg>
      <pc:sldChg chg="addSp delSp modSp add mod modCm">
        <pc:chgData name="Tracie.Farrell" userId="e97bda40-9062-49a9-a31f-5f0f8612f133" providerId="ADAL" clId="{FEB33194-E1AB-AE48-B156-C43A22D79611}" dt="2022-05-10T14:58:53.247" v="10809" actId="20577"/>
        <pc:sldMkLst>
          <pc:docMk/>
          <pc:sldMk cId="4173059746" sldId="274"/>
        </pc:sldMkLst>
        <pc:spChg chg="add del mod">
          <ac:chgData name="Tracie.Farrell" userId="e97bda40-9062-49a9-a31f-5f0f8612f133" providerId="ADAL" clId="{FEB33194-E1AB-AE48-B156-C43A22D79611}" dt="2022-05-10T14:58:53.247" v="10809" actId="20577"/>
          <ac:spMkLst>
            <pc:docMk/>
            <pc:sldMk cId="4173059746" sldId="274"/>
            <ac:spMk id="2" creationId="{9B07F2EC-74AE-5247-AC1F-35C055738B63}"/>
          </ac:spMkLst>
        </pc:spChg>
        <pc:spChg chg="mod">
          <ac:chgData name="Tracie.Farrell" userId="e97bda40-9062-49a9-a31f-5f0f8612f133" providerId="ADAL" clId="{FEB33194-E1AB-AE48-B156-C43A22D79611}" dt="2022-05-09T12:42:51.785" v="1870" actId="20577"/>
          <ac:spMkLst>
            <pc:docMk/>
            <pc:sldMk cId="4173059746" sldId="274"/>
            <ac:spMk id="4" creationId="{24C812F5-4DBB-4EBA-A2AE-F32B3AD14EBC}"/>
          </ac:spMkLst>
        </pc:spChg>
        <pc:spChg chg="mod">
          <ac:chgData name="Tracie.Farrell" userId="e97bda40-9062-49a9-a31f-5f0f8612f133" providerId="ADAL" clId="{FEB33194-E1AB-AE48-B156-C43A22D79611}" dt="2022-05-09T12:42:59.138" v="1872" actId="20577"/>
          <ac:spMkLst>
            <pc:docMk/>
            <pc:sldMk cId="4173059746" sldId="274"/>
            <ac:spMk id="5" creationId="{F45BB712-C9BE-4140-8553-E8EE675EB8EF}"/>
          </ac:spMkLst>
        </pc:spChg>
        <pc:spChg chg="del mod">
          <ac:chgData name="Tracie.Farrell" userId="e97bda40-9062-49a9-a31f-5f0f8612f133" providerId="ADAL" clId="{FEB33194-E1AB-AE48-B156-C43A22D79611}" dt="2022-05-09T12:43:02.737" v="1874"/>
          <ac:spMkLst>
            <pc:docMk/>
            <pc:sldMk cId="4173059746" sldId="274"/>
            <ac:spMk id="6" creationId="{8ACA7BF2-4008-544B-9C16-33F57AF8A0E0}"/>
          </ac:spMkLst>
        </pc:spChg>
        <pc:spChg chg="add mod">
          <ac:chgData name="Tracie.Farrell" userId="e97bda40-9062-49a9-a31f-5f0f8612f133" providerId="ADAL" clId="{FEB33194-E1AB-AE48-B156-C43A22D79611}" dt="2022-05-09T16:47:08.717" v="6947" actId="14100"/>
          <ac:spMkLst>
            <pc:docMk/>
            <pc:sldMk cId="4173059746" sldId="274"/>
            <ac:spMk id="7" creationId="{467915CE-9E5B-6143-9C8F-B5C2F5514541}"/>
          </ac:spMkLst>
        </pc:spChg>
        <pc:spChg chg="add mod">
          <ac:chgData name="Tracie.Farrell" userId="e97bda40-9062-49a9-a31f-5f0f8612f133" providerId="ADAL" clId="{FEB33194-E1AB-AE48-B156-C43A22D79611}" dt="2022-05-09T16:47:25.052" v="6948" actId="20577"/>
          <ac:spMkLst>
            <pc:docMk/>
            <pc:sldMk cId="4173059746" sldId="274"/>
            <ac:spMk id="8" creationId="{F069665C-DD95-3B43-90CD-1DFD41986BBB}"/>
          </ac:spMkLst>
        </pc:spChg>
        <pc:spChg chg="add mod">
          <ac:chgData name="Tracie.Farrell" userId="e97bda40-9062-49a9-a31f-5f0f8612f133" providerId="ADAL" clId="{FEB33194-E1AB-AE48-B156-C43A22D79611}" dt="2022-05-09T16:46:53.056" v="6944" actId="14100"/>
          <ac:spMkLst>
            <pc:docMk/>
            <pc:sldMk cId="4173059746" sldId="274"/>
            <ac:spMk id="9" creationId="{569F62A4-A59D-B54D-93A1-A858DA1BD280}"/>
          </ac:spMkLst>
        </pc:spChg>
        <pc:graphicFrameChg chg="add del mod">
          <ac:chgData name="Tracie.Farrell" userId="e97bda40-9062-49a9-a31f-5f0f8612f133" providerId="ADAL" clId="{FEB33194-E1AB-AE48-B156-C43A22D79611}" dt="2022-05-09T19:36:22.450" v="10275" actId="12084"/>
          <ac:graphicFrameMkLst>
            <pc:docMk/>
            <pc:sldMk cId="4173059746" sldId="274"/>
            <ac:graphicFrameMk id="6" creationId="{40BED3DE-622B-A347-89B2-893077B34562}"/>
          </ac:graphicFrameMkLst>
        </pc:graphicFrameChg>
        <pc:graphicFrameChg chg="add del mod">
          <ac:chgData name="Tracie.Farrell" userId="e97bda40-9062-49a9-a31f-5f0f8612f133" providerId="ADAL" clId="{FEB33194-E1AB-AE48-B156-C43A22D79611}" dt="2022-05-09T19:36:34.534" v="10277" actId="12084"/>
          <ac:graphicFrameMkLst>
            <pc:docMk/>
            <pc:sldMk cId="4173059746" sldId="274"/>
            <ac:graphicFrameMk id="10" creationId="{8791EB61-80C4-904B-A071-7F58531B6167}"/>
          </ac:graphicFrameMkLst>
        </pc:graphicFrameChg>
      </pc:sldChg>
      <pc:sldChg chg="addSp delSp modSp add mod">
        <pc:chgData name="Tracie.Farrell" userId="e97bda40-9062-49a9-a31f-5f0f8612f133" providerId="ADAL" clId="{FEB33194-E1AB-AE48-B156-C43A22D79611}" dt="2022-05-09T18:51:26.787" v="7454" actId="1076"/>
        <pc:sldMkLst>
          <pc:docMk/>
          <pc:sldMk cId="3244881926" sldId="275"/>
        </pc:sldMkLst>
        <pc:spChg chg="mod">
          <ac:chgData name="Tracie.Farrell" userId="e97bda40-9062-49a9-a31f-5f0f8612f133" providerId="ADAL" clId="{FEB33194-E1AB-AE48-B156-C43A22D79611}" dt="2022-05-09T12:43:14.836" v="1889" actId="20577"/>
          <ac:spMkLst>
            <pc:docMk/>
            <pc:sldMk cId="3244881926" sldId="275"/>
            <ac:spMk id="4" creationId="{24C812F5-4DBB-4EBA-A2AE-F32B3AD14EBC}"/>
          </ac:spMkLst>
        </pc:spChg>
        <pc:spChg chg="add del mod">
          <ac:chgData name="Tracie.Farrell" userId="e97bda40-9062-49a9-a31f-5f0f8612f133" providerId="ADAL" clId="{FEB33194-E1AB-AE48-B156-C43A22D79611}" dt="2022-05-09T15:36:10.431" v="5033" actId="478"/>
          <ac:spMkLst>
            <pc:docMk/>
            <pc:sldMk cId="3244881926" sldId="275"/>
            <ac:spMk id="6" creationId="{26AB66F5-9C29-2540-AF69-507B5714EF18}"/>
          </ac:spMkLst>
        </pc:spChg>
        <pc:spChg chg="add mod">
          <ac:chgData name="Tracie.Farrell" userId="e97bda40-9062-49a9-a31f-5f0f8612f133" providerId="ADAL" clId="{FEB33194-E1AB-AE48-B156-C43A22D79611}" dt="2022-05-09T15:36:01.069" v="5031" actId="20577"/>
          <ac:spMkLst>
            <pc:docMk/>
            <pc:sldMk cId="3244881926" sldId="275"/>
            <ac:spMk id="7" creationId="{F0F62514-9B8B-534D-836D-8B066953C100}"/>
          </ac:spMkLst>
        </pc:spChg>
        <pc:spChg chg="add mod">
          <ac:chgData name="Tracie.Farrell" userId="e97bda40-9062-49a9-a31f-5f0f8612f133" providerId="ADAL" clId="{FEB33194-E1AB-AE48-B156-C43A22D79611}" dt="2022-05-09T15:45:34.857" v="5100" actId="1076"/>
          <ac:spMkLst>
            <pc:docMk/>
            <pc:sldMk cId="3244881926" sldId="275"/>
            <ac:spMk id="8" creationId="{647412BE-8FAF-504A-92C8-EA92B76B44AA}"/>
          </ac:spMkLst>
        </pc:spChg>
        <pc:spChg chg="add mod">
          <ac:chgData name="Tracie.Farrell" userId="e97bda40-9062-49a9-a31f-5f0f8612f133" providerId="ADAL" clId="{FEB33194-E1AB-AE48-B156-C43A22D79611}" dt="2022-05-09T18:51:26.787" v="7454" actId="1076"/>
          <ac:spMkLst>
            <pc:docMk/>
            <pc:sldMk cId="3244881926" sldId="275"/>
            <ac:spMk id="9" creationId="{2E0BFB52-101E-6E45-9946-DC9931679D85}"/>
          </ac:spMkLst>
        </pc:spChg>
        <pc:spChg chg="add mod">
          <ac:chgData name="Tracie.Farrell" userId="e97bda40-9062-49a9-a31f-5f0f8612f133" providerId="ADAL" clId="{FEB33194-E1AB-AE48-B156-C43A22D79611}" dt="2022-05-09T18:51:09.643" v="7452" actId="20577"/>
          <ac:spMkLst>
            <pc:docMk/>
            <pc:sldMk cId="3244881926" sldId="275"/>
            <ac:spMk id="10" creationId="{57217486-2FDA-AD4C-B6AA-4E923C4AA3A4}"/>
          </ac:spMkLst>
        </pc:spChg>
        <pc:spChg chg="add mod">
          <ac:chgData name="Tracie.Farrell" userId="e97bda40-9062-49a9-a31f-5f0f8612f133" providerId="ADAL" clId="{FEB33194-E1AB-AE48-B156-C43A22D79611}" dt="2022-05-09T18:51:22.239" v="7453" actId="1076"/>
          <ac:spMkLst>
            <pc:docMk/>
            <pc:sldMk cId="3244881926" sldId="275"/>
            <ac:spMk id="12" creationId="{C008CE4E-79E5-9D44-BCCC-893DCA4EEB96}"/>
          </ac:spMkLst>
        </pc:spChg>
      </pc:sldChg>
      <pc:sldChg chg="addSp delSp modSp add mod">
        <pc:chgData name="Tracie.Farrell" userId="e97bda40-9062-49a9-a31f-5f0f8612f133" providerId="ADAL" clId="{FEB33194-E1AB-AE48-B156-C43A22D79611}" dt="2022-05-09T18:57:01.239" v="7812" actId="1076"/>
        <pc:sldMkLst>
          <pc:docMk/>
          <pc:sldMk cId="1194924308" sldId="276"/>
        </pc:sldMkLst>
        <pc:spChg chg="mod">
          <ac:chgData name="Tracie.Farrell" userId="e97bda40-9062-49a9-a31f-5f0f8612f133" providerId="ADAL" clId="{FEB33194-E1AB-AE48-B156-C43A22D79611}" dt="2022-05-09T12:43:31.305" v="1910" actId="20577"/>
          <ac:spMkLst>
            <pc:docMk/>
            <pc:sldMk cId="1194924308" sldId="276"/>
            <ac:spMk id="4" creationId="{24C812F5-4DBB-4EBA-A2AE-F32B3AD14EBC}"/>
          </ac:spMkLst>
        </pc:spChg>
        <pc:spChg chg="mod">
          <ac:chgData name="Tracie.Farrell" userId="e97bda40-9062-49a9-a31f-5f0f8612f133" providerId="ADAL" clId="{FEB33194-E1AB-AE48-B156-C43A22D79611}" dt="2022-05-09T18:57:01.239" v="7812" actId="1076"/>
          <ac:spMkLst>
            <pc:docMk/>
            <pc:sldMk cId="1194924308" sldId="276"/>
            <ac:spMk id="5" creationId="{F45BB712-C9BE-4140-8553-E8EE675EB8EF}"/>
          </ac:spMkLst>
        </pc:spChg>
        <pc:spChg chg="add del mod">
          <ac:chgData name="Tracie.Farrell" userId="e97bda40-9062-49a9-a31f-5f0f8612f133" providerId="ADAL" clId="{FEB33194-E1AB-AE48-B156-C43A22D79611}" dt="2022-05-09T15:47:26.564" v="5228" actId="478"/>
          <ac:spMkLst>
            <pc:docMk/>
            <pc:sldMk cId="1194924308" sldId="276"/>
            <ac:spMk id="6" creationId="{1A503A38-606C-3C4D-96A5-6378CB3B4EDA}"/>
          </ac:spMkLst>
        </pc:spChg>
        <pc:spChg chg="add del mod">
          <ac:chgData name="Tracie.Farrell" userId="e97bda40-9062-49a9-a31f-5f0f8612f133" providerId="ADAL" clId="{FEB33194-E1AB-AE48-B156-C43A22D79611}" dt="2022-05-09T18:52:14.431" v="7460" actId="478"/>
          <ac:spMkLst>
            <pc:docMk/>
            <pc:sldMk cId="1194924308" sldId="276"/>
            <ac:spMk id="7" creationId="{5F4B015E-A2D9-D34C-A831-231BF232FB69}"/>
          </ac:spMkLst>
        </pc:spChg>
        <pc:spChg chg="add mod">
          <ac:chgData name="Tracie.Farrell" userId="e97bda40-9062-49a9-a31f-5f0f8612f133" providerId="ADAL" clId="{FEB33194-E1AB-AE48-B156-C43A22D79611}" dt="2022-05-09T18:53:50.987" v="7595" actId="1076"/>
          <ac:spMkLst>
            <pc:docMk/>
            <pc:sldMk cId="1194924308" sldId="276"/>
            <ac:spMk id="8" creationId="{492FC422-8982-1B46-A675-657B768B5818}"/>
          </ac:spMkLst>
        </pc:spChg>
        <pc:spChg chg="add mod">
          <ac:chgData name="Tracie.Farrell" userId="e97bda40-9062-49a9-a31f-5f0f8612f133" providerId="ADAL" clId="{FEB33194-E1AB-AE48-B156-C43A22D79611}" dt="2022-05-09T18:55:27.149" v="7676" actId="14100"/>
          <ac:spMkLst>
            <pc:docMk/>
            <pc:sldMk cId="1194924308" sldId="276"/>
            <ac:spMk id="9" creationId="{3A321186-6A9A-EB43-B226-A10BD8F82A43}"/>
          </ac:spMkLst>
        </pc:spChg>
        <pc:spChg chg="add mod">
          <ac:chgData name="Tracie.Farrell" userId="e97bda40-9062-49a9-a31f-5f0f8612f133" providerId="ADAL" clId="{FEB33194-E1AB-AE48-B156-C43A22D79611}" dt="2022-05-09T18:53:32.787" v="7590" actId="1076"/>
          <ac:spMkLst>
            <pc:docMk/>
            <pc:sldMk cId="1194924308" sldId="276"/>
            <ac:spMk id="10" creationId="{0687570B-0D93-2149-9CA9-1CF793231378}"/>
          </ac:spMkLst>
        </pc:spChg>
        <pc:spChg chg="add mod">
          <ac:chgData name="Tracie.Farrell" userId="e97bda40-9062-49a9-a31f-5f0f8612f133" providerId="ADAL" clId="{FEB33194-E1AB-AE48-B156-C43A22D79611}" dt="2022-05-09T18:55:35.549" v="7678" actId="1076"/>
          <ac:spMkLst>
            <pc:docMk/>
            <pc:sldMk cId="1194924308" sldId="276"/>
            <ac:spMk id="11" creationId="{ED1F4137-6A21-7844-8469-90EA32F12ED1}"/>
          </ac:spMkLst>
        </pc:spChg>
      </pc:sldChg>
      <pc:sldChg chg="addSp modSp add mod">
        <pc:chgData name="Tracie.Farrell" userId="e97bda40-9062-49a9-a31f-5f0f8612f133" providerId="ADAL" clId="{FEB33194-E1AB-AE48-B156-C43A22D79611}" dt="2022-05-09T16:00:02.968" v="5923" actId="20577"/>
        <pc:sldMkLst>
          <pc:docMk/>
          <pc:sldMk cId="944076194" sldId="277"/>
        </pc:sldMkLst>
        <pc:spChg chg="mod">
          <ac:chgData name="Tracie.Farrell" userId="e97bda40-9062-49a9-a31f-5f0f8612f133" providerId="ADAL" clId="{FEB33194-E1AB-AE48-B156-C43A22D79611}" dt="2022-05-09T12:43:49.823" v="1927" actId="20577"/>
          <ac:spMkLst>
            <pc:docMk/>
            <pc:sldMk cId="944076194" sldId="277"/>
            <ac:spMk id="4" creationId="{24C812F5-4DBB-4EBA-A2AE-F32B3AD14EBC}"/>
          </ac:spMkLst>
        </pc:spChg>
        <pc:spChg chg="mod">
          <ac:chgData name="Tracie.Farrell" userId="e97bda40-9062-49a9-a31f-5f0f8612f133" providerId="ADAL" clId="{FEB33194-E1AB-AE48-B156-C43A22D79611}" dt="2022-05-09T16:00:02.968" v="5923" actId="20577"/>
          <ac:spMkLst>
            <pc:docMk/>
            <pc:sldMk cId="944076194" sldId="277"/>
            <ac:spMk id="5" creationId="{F45BB712-C9BE-4140-8553-E8EE675EB8EF}"/>
          </ac:spMkLst>
        </pc:spChg>
        <pc:spChg chg="add mod">
          <ac:chgData name="Tracie.Farrell" userId="e97bda40-9062-49a9-a31f-5f0f8612f133" providerId="ADAL" clId="{FEB33194-E1AB-AE48-B156-C43A22D79611}" dt="2022-05-09T15:55:39.910" v="5680" actId="1076"/>
          <ac:spMkLst>
            <pc:docMk/>
            <pc:sldMk cId="944076194" sldId="277"/>
            <ac:spMk id="6" creationId="{253B9EA4-2332-6743-A379-BAFE6F9F14E6}"/>
          </ac:spMkLst>
        </pc:spChg>
        <pc:spChg chg="add mod">
          <ac:chgData name="Tracie.Farrell" userId="e97bda40-9062-49a9-a31f-5f0f8612f133" providerId="ADAL" clId="{FEB33194-E1AB-AE48-B156-C43A22D79611}" dt="2022-05-09T15:59:49.428" v="5921" actId="1076"/>
          <ac:spMkLst>
            <pc:docMk/>
            <pc:sldMk cId="944076194" sldId="277"/>
            <ac:spMk id="7" creationId="{BE519829-E37C-0B45-902E-39FE337FC24F}"/>
          </ac:spMkLst>
        </pc:spChg>
        <pc:spChg chg="add mod">
          <ac:chgData name="Tracie.Farrell" userId="e97bda40-9062-49a9-a31f-5f0f8612f133" providerId="ADAL" clId="{FEB33194-E1AB-AE48-B156-C43A22D79611}" dt="2022-05-09T15:59:54.641" v="5922" actId="1076"/>
          <ac:spMkLst>
            <pc:docMk/>
            <pc:sldMk cId="944076194" sldId="277"/>
            <ac:spMk id="9" creationId="{BC0FE4B8-6D26-9A43-8B17-C290A6D0EA64}"/>
          </ac:spMkLst>
        </pc:spChg>
      </pc:sldChg>
      <pc:sldChg chg="addSp modSp add mod">
        <pc:chgData name="Tracie.Farrell" userId="e97bda40-9062-49a9-a31f-5f0f8612f133" providerId="ADAL" clId="{FEB33194-E1AB-AE48-B156-C43A22D79611}" dt="2022-05-09T16:34:43.598" v="6329" actId="20577"/>
        <pc:sldMkLst>
          <pc:docMk/>
          <pc:sldMk cId="4085050255" sldId="278"/>
        </pc:sldMkLst>
        <pc:spChg chg="mod">
          <ac:chgData name="Tracie.Farrell" userId="e97bda40-9062-49a9-a31f-5f0f8612f133" providerId="ADAL" clId="{FEB33194-E1AB-AE48-B156-C43A22D79611}" dt="2022-05-09T12:44:04.705" v="1970" actId="20577"/>
          <ac:spMkLst>
            <pc:docMk/>
            <pc:sldMk cId="4085050255" sldId="278"/>
            <ac:spMk id="4" creationId="{24C812F5-4DBB-4EBA-A2AE-F32B3AD14EBC}"/>
          </ac:spMkLst>
        </pc:spChg>
        <pc:spChg chg="mod">
          <ac:chgData name="Tracie.Farrell" userId="e97bda40-9062-49a9-a31f-5f0f8612f133" providerId="ADAL" clId="{FEB33194-E1AB-AE48-B156-C43A22D79611}" dt="2022-05-09T16:34:43.598" v="6329" actId="20577"/>
          <ac:spMkLst>
            <pc:docMk/>
            <pc:sldMk cId="4085050255" sldId="278"/>
            <ac:spMk id="5" creationId="{F45BB712-C9BE-4140-8553-E8EE675EB8EF}"/>
          </ac:spMkLst>
        </pc:spChg>
        <pc:spChg chg="add mod">
          <ac:chgData name="Tracie.Farrell" userId="e97bda40-9062-49a9-a31f-5f0f8612f133" providerId="ADAL" clId="{FEB33194-E1AB-AE48-B156-C43A22D79611}" dt="2022-05-09T16:29:48.074" v="6091" actId="1076"/>
          <ac:spMkLst>
            <pc:docMk/>
            <pc:sldMk cId="4085050255" sldId="278"/>
            <ac:spMk id="6" creationId="{325B6074-DBE8-6A42-AA82-92851FFC3E9D}"/>
          </ac:spMkLst>
        </pc:spChg>
        <pc:spChg chg="add mod">
          <ac:chgData name="Tracie.Farrell" userId="e97bda40-9062-49a9-a31f-5f0f8612f133" providerId="ADAL" clId="{FEB33194-E1AB-AE48-B156-C43A22D79611}" dt="2022-05-09T16:31:24.733" v="6108" actId="1076"/>
          <ac:spMkLst>
            <pc:docMk/>
            <pc:sldMk cId="4085050255" sldId="278"/>
            <ac:spMk id="7" creationId="{5B752A83-88A1-E943-A818-24641DAFDA44}"/>
          </ac:spMkLst>
        </pc:spChg>
        <pc:spChg chg="add mod">
          <ac:chgData name="Tracie.Farrell" userId="e97bda40-9062-49a9-a31f-5f0f8612f133" providerId="ADAL" clId="{FEB33194-E1AB-AE48-B156-C43A22D79611}" dt="2022-05-09T16:34:13.052" v="6270" actId="20577"/>
          <ac:spMkLst>
            <pc:docMk/>
            <pc:sldMk cId="4085050255" sldId="278"/>
            <ac:spMk id="8" creationId="{B7C6AAAD-B875-FF41-A0F3-EC1CF132500E}"/>
          </ac:spMkLst>
        </pc:spChg>
      </pc:sldChg>
      <pc:sldChg chg="addSp delSp modSp add mod">
        <pc:chgData name="Tracie.Farrell" userId="e97bda40-9062-49a9-a31f-5f0f8612f133" providerId="ADAL" clId="{FEB33194-E1AB-AE48-B156-C43A22D79611}" dt="2022-05-10T14:40:52.563" v="10779" actId="20577"/>
        <pc:sldMkLst>
          <pc:docMk/>
          <pc:sldMk cId="2830027057" sldId="279"/>
        </pc:sldMkLst>
        <pc:spChg chg="mod">
          <ac:chgData name="Tracie.Farrell" userId="e97bda40-9062-49a9-a31f-5f0f8612f133" providerId="ADAL" clId="{FEB33194-E1AB-AE48-B156-C43A22D79611}" dt="2022-05-09T12:44:15.831" v="1992" actId="20577"/>
          <ac:spMkLst>
            <pc:docMk/>
            <pc:sldMk cId="2830027057" sldId="279"/>
            <ac:spMk id="4" creationId="{24C812F5-4DBB-4EBA-A2AE-F32B3AD14EBC}"/>
          </ac:spMkLst>
        </pc:spChg>
        <pc:spChg chg="add del mod">
          <ac:chgData name="Tracie.Farrell" userId="e97bda40-9062-49a9-a31f-5f0f8612f133" providerId="ADAL" clId="{FEB33194-E1AB-AE48-B156-C43A22D79611}" dt="2022-05-09T16:39:04.347" v="6608" actId="478"/>
          <ac:spMkLst>
            <pc:docMk/>
            <pc:sldMk cId="2830027057" sldId="279"/>
            <ac:spMk id="6" creationId="{537184EF-7B32-FD44-90FF-A65CBD35C429}"/>
          </ac:spMkLst>
        </pc:spChg>
        <pc:spChg chg="add mod">
          <ac:chgData name="Tracie.Farrell" userId="e97bda40-9062-49a9-a31f-5f0f8612f133" providerId="ADAL" clId="{FEB33194-E1AB-AE48-B156-C43A22D79611}" dt="2022-05-10T14:40:52.563" v="10779" actId="20577"/>
          <ac:spMkLst>
            <pc:docMk/>
            <pc:sldMk cId="2830027057" sldId="279"/>
            <ac:spMk id="7" creationId="{52D5EAEF-FC07-554A-AD75-5A6458945C26}"/>
          </ac:spMkLst>
        </pc:spChg>
        <pc:spChg chg="add mod">
          <ac:chgData name="Tracie.Farrell" userId="e97bda40-9062-49a9-a31f-5f0f8612f133" providerId="ADAL" clId="{FEB33194-E1AB-AE48-B156-C43A22D79611}" dt="2022-05-09T16:37:10.886" v="6515" actId="20577"/>
          <ac:spMkLst>
            <pc:docMk/>
            <pc:sldMk cId="2830027057" sldId="279"/>
            <ac:spMk id="8" creationId="{9E7A344F-FD97-8B41-92BC-F858A514838E}"/>
          </ac:spMkLst>
        </pc:spChg>
        <pc:spChg chg="add mod">
          <ac:chgData name="Tracie.Farrell" userId="e97bda40-9062-49a9-a31f-5f0f8612f133" providerId="ADAL" clId="{FEB33194-E1AB-AE48-B156-C43A22D79611}" dt="2022-05-09T16:40:07.605" v="6613" actId="20577"/>
          <ac:spMkLst>
            <pc:docMk/>
            <pc:sldMk cId="2830027057" sldId="279"/>
            <ac:spMk id="10" creationId="{259B2371-7E30-B144-9217-D2577257898A}"/>
          </ac:spMkLst>
        </pc:spChg>
        <pc:spChg chg="add mod">
          <ac:chgData name="Tracie.Farrell" userId="e97bda40-9062-49a9-a31f-5f0f8612f133" providerId="ADAL" clId="{FEB33194-E1AB-AE48-B156-C43A22D79611}" dt="2022-05-09T16:41:26.143" v="6623" actId="1076"/>
          <ac:spMkLst>
            <pc:docMk/>
            <pc:sldMk cId="2830027057" sldId="279"/>
            <ac:spMk id="12" creationId="{B44A9194-C245-C947-A6AE-9991346F98BA}"/>
          </ac:spMkLst>
        </pc:spChg>
        <pc:spChg chg="add mod">
          <ac:chgData name="Tracie.Farrell" userId="e97bda40-9062-49a9-a31f-5f0f8612f133" providerId="ADAL" clId="{FEB33194-E1AB-AE48-B156-C43A22D79611}" dt="2022-05-09T16:41:09.110" v="6621" actId="1076"/>
          <ac:spMkLst>
            <pc:docMk/>
            <pc:sldMk cId="2830027057" sldId="279"/>
            <ac:spMk id="14" creationId="{73540997-4C8A-B043-8453-756767323EE1}"/>
          </ac:spMkLst>
        </pc:spChg>
      </pc:sldChg>
      <pc:sldChg chg="addSp delSp modSp add mod">
        <pc:chgData name="Tracie.Farrell" userId="e97bda40-9062-49a9-a31f-5f0f8612f133" providerId="ADAL" clId="{FEB33194-E1AB-AE48-B156-C43A22D79611}" dt="2022-05-09T19:40:09.225" v="10389" actId="1076"/>
        <pc:sldMkLst>
          <pc:docMk/>
          <pc:sldMk cId="2870317932" sldId="280"/>
        </pc:sldMkLst>
        <pc:spChg chg="mod">
          <ac:chgData name="Tracie.Farrell" userId="e97bda40-9062-49a9-a31f-5f0f8612f133" providerId="ADAL" clId="{FEB33194-E1AB-AE48-B156-C43A22D79611}" dt="2022-05-09T19:37:20.655" v="10295" actId="20577"/>
          <ac:spMkLst>
            <pc:docMk/>
            <pc:sldMk cId="2870317932" sldId="280"/>
            <ac:spMk id="4" creationId="{621D00A9-A3B8-48D2-92E3-D83119C890BA}"/>
          </ac:spMkLst>
        </pc:spChg>
        <pc:spChg chg="add del mod">
          <ac:chgData name="Tracie.Farrell" userId="e97bda40-9062-49a9-a31f-5f0f8612f133" providerId="ADAL" clId="{FEB33194-E1AB-AE48-B156-C43A22D79611}" dt="2022-05-09T19:38:01.079" v="10298" actId="12084"/>
          <ac:spMkLst>
            <pc:docMk/>
            <pc:sldMk cId="2870317932" sldId="280"/>
            <ac:spMk id="5" creationId="{C20E16D1-B159-4839-8B31-BC7498B5CBAD}"/>
          </ac:spMkLst>
        </pc:spChg>
        <pc:spChg chg="del mod">
          <ac:chgData name="Tracie.Farrell" userId="e97bda40-9062-49a9-a31f-5f0f8612f133" providerId="ADAL" clId="{FEB33194-E1AB-AE48-B156-C43A22D79611}" dt="2022-05-09T16:31:44.352" v="6125" actId="478"/>
          <ac:spMkLst>
            <pc:docMk/>
            <pc:sldMk cId="2870317932" sldId="280"/>
            <ac:spMk id="6" creationId="{0127B3B5-0088-0B43-A4F4-875F37B75F94}"/>
          </ac:spMkLst>
        </pc:spChg>
        <pc:graphicFrameChg chg="add del mod">
          <ac:chgData name="Tracie.Farrell" userId="e97bda40-9062-49a9-a31f-5f0f8612f133" providerId="ADAL" clId="{FEB33194-E1AB-AE48-B156-C43A22D79611}" dt="2022-05-09T19:37:32.884" v="10297" actId="12084"/>
          <ac:graphicFrameMkLst>
            <pc:docMk/>
            <pc:sldMk cId="2870317932" sldId="280"/>
            <ac:graphicFrameMk id="2" creationId="{F0599AA7-BA83-3942-804A-03FA91A86E2F}"/>
          </ac:graphicFrameMkLst>
        </pc:graphicFrameChg>
        <pc:graphicFrameChg chg="add mod">
          <ac:chgData name="Tracie.Farrell" userId="e97bda40-9062-49a9-a31f-5f0f8612f133" providerId="ADAL" clId="{FEB33194-E1AB-AE48-B156-C43A22D79611}" dt="2022-05-09T19:40:09.225" v="10389" actId="1076"/>
          <ac:graphicFrameMkLst>
            <pc:docMk/>
            <pc:sldMk cId="2870317932" sldId="280"/>
            <ac:graphicFrameMk id="3" creationId="{06730E50-980B-9144-BDD1-FF2D752E0163}"/>
          </ac:graphicFrameMkLst>
        </pc:graphicFrameChg>
      </pc:sldChg>
      <pc:sldChg chg="addSp delSp modSp add mod">
        <pc:chgData name="Tracie.Farrell" userId="e97bda40-9062-49a9-a31f-5f0f8612f133" providerId="ADAL" clId="{FEB33194-E1AB-AE48-B156-C43A22D79611}" dt="2022-05-09T19:35:46.195" v="10272" actId="20577"/>
        <pc:sldMkLst>
          <pc:docMk/>
          <pc:sldMk cId="2577269865" sldId="281"/>
        </pc:sldMkLst>
        <pc:spChg chg="add del mod">
          <ac:chgData name="Tracie.Farrell" userId="e97bda40-9062-49a9-a31f-5f0f8612f133" providerId="ADAL" clId="{FEB33194-E1AB-AE48-B156-C43A22D79611}" dt="2022-05-09T18:57:55.242" v="7820" actId="478"/>
          <ac:spMkLst>
            <pc:docMk/>
            <pc:sldMk cId="2577269865" sldId="281"/>
            <ac:spMk id="3" creationId="{10EB1295-0F30-5F4B-A23F-1E3D6605C528}"/>
          </ac:spMkLst>
        </pc:spChg>
        <pc:spChg chg="mod">
          <ac:chgData name="Tracie.Farrell" userId="e97bda40-9062-49a9-a31f-5f0f8612f133" providerId="ADAL" clId="{FEB33194-E1AB-AE48-B156-C43A22D79611}" dt="2022-05-09T19:35:13.091" v="10270" actId="20577"/>
          <ac:spMkLst>
            <pc:docMk/>
            <pc:sldMk cId="2577269865" sldId="281"/>
            <ac:spMk id="4" creationId="{621D00A9-A3B8-48D2-92E3-D83119C890BA}"/>
          </ac:spMkLst>
        </pc:spChg>
        <pc:spChg chg="del">
          <ac:chgData name="Tracie.Farrell" userId="e97bda40-9062-49a9-a31f-5f0f8612f133" providerId="ADAL" clId="{FEB33194-E1AB-AE48-B156-C43A22D79611}" dt="2022-05-09T18:57:52.469" v="7819" actId="478"/>
          <ac:spMkLst>
            <pc:docMk/>
            <pc:sldMk cId="2577269865" sldId="281"/>
            <ac:spMk id="5" creationId="{C20E16D1-B159-4839-8B31-BC7498B5CBAD}"/>
          </ac:spMkLst>
        </pc:spChg>
        <pc:spChg chg="del">
          <ac:chgData name="Tracie.Farrell" userId="e97bda40-9062-49a9-a31f-5f0f8612f133" providerId="ADAL" clId="{FEB33194-E1AB-AE48-B156-C43A22D79611}" dt="2022-05-09T18:57:50.381" v="7818" actId="478"/>
          <ac:spMkLst>
            <pc:docMk/>
            <pc:sldMk cId="2577269865" sldId="281"/>
            <ac:spMk id="6" creationId="{0127B3B5-0088-0B43-A4F4-875F37B75F94}"/>
          </ac:spMkLst>
        </pc:spChg>
        <pc:spChg chg="del">
          <ac:chgData name="Tracie.Farrell" userId="e97bda40-9062-49a9-a31f-5f0f8612f133" providerId="ADAL" clId="{FEB33194-E1AB-AE48-B156-C43A22D79611}" dt="2022-05-09T18:57:48.432" v="7817" actId="478"/>
          <ac:spMkLst>
            <pc:docMk/>
            <pc:sldMk cId="2577269865" sldId="281"/>
            <ac:spMk id="7" creationId="{9064FDE5-786A-514C-98F5-5F9CA16492A0}"/>
          </ac:spMkLst>
        </pc:spChg>
        <pc:spChg chg="del">
          <ac:chgData name="Tracie.Farrell" userId="e97bda40-9062-49a9-a31f-5f0f8612f133" providerId="ADAL" clId="{FEB33194-E1AB-AE48-B156-C43A22D79611}" dt="2022-05-09T18:57:44.694" v="7814" actId="478"/>
          <ac:spMkLst>
            <pc:docMk/>
            <pc:sldMk cId="2577269865" sldId="281"/>
            <ac:spMk id="8" creationId="{2DCC9A8D-AB6F-4E42-9CCE-C0046F15E977}"/>
          </ac:spMkLst>
        </pc:spChg>
        <pc:spChg chg="del mod">
          <ac:chgData name="Tracie.Farrell" userId="e97bda40-9062-49a9-a31f-5f0f8612f133" providerId="ADAL" clId="{FEB33194-E1AB-AE48-B156-C43A22D79611}" dt="2022-05-09T18:57:46.866" v="7816" actId="478"/>
          <ac:spMkLst>
            <pc:docMk/>
            <pc:sldMk cId="2577269865" sldId="281"/>
            <ac:spMk id="10" creationId="{A1C6F177-816C-0845-9CF9-5F6A9593C462}"/>
          </ac:spMkLst>
        </pc:spChg>
        <pc:spChg chg="add mod">
          <ac:chgData name="Tracie.Farrell" userId="e97bda40-9062-49a9-a31f-5f0f8612f133" providerId="ADAL" clId="{FEB33194-E1AB-AE48-B156-C43A22D79611}" dt="2022-05-09T19:35:46.195" v="10272" actId="20577"/>
          <ac:spMkLst>
            <pc:docMk/>
            <pc:sldMk cId="2577269865" sldId="281"/>
            <ac:spMk id="14" creationId="{DF502CCD-7036-AC49-AB0C-2964F11954B8}"/>
          </ac:spMkLst>
        </pc:spChg>
        <pc:picChg chg="add del mod">
          <ac:chgData name="Tracie.Farrell" userId="e97bda40-9062-49a9-a31f-5f0f8612f133" providerId="ADAL" clId="{FEB33194-E1AB-AE48-B156-C43A22D79611}" dt="2022-05-09T18:58:34.792" v="7826" actId="478"/>
          <ac:picMkLst>
            <pc:docMk/>
            <pc:sldMk cId="2577269865" sldId="281"/>
            <ac:picMk id="11" creationId="{1F6C620F-3AA8-E04A-9EFA-C9181C0638ED}"/>
          </ac:picMkLst>
        </pc:picChg>
        <pc:picChg chg="add mod modCrop">
          <ac:chgData name="Tracie.Farrell" userId="e97bda40-9062-49a9-a31f-5f0f8612f133" providerId="ADAL" clId="{FEB33194-E1AB-AE48-B156-C43A22D79611}" dt="2022-05-09T19:34:28.804" v="10225" actId="1076"/>
          <ac:picMkLst>
            <pc:docMk/>
            <pc:sldMk cId="2577269865" sldId="281"/>
            <ac:picMk id="13" creationId="{CD6BFF11-A78C-334B-AD53-EFFA0DC134CC}"/>
          </ac:picMkLst>
        </pc:picChg>
      </pc:sldChg>
      <pc:sldChg chg="addSp modSp add mod">
        <pc:chgData name="Tracie.Farrell" userId="e97bda40-9062-49a9-a31f-5f0f8612f133" providerId="ADAL" clId="{FEB33194-E1AB-AE48-B156-C43A22D79611}" dt="2022-05-09T19:31:40.819" v="9985" actId="20577"/>
        <pc:sldMkLst>
          <pc:docMk/>
          <pc:sldMk cId="957359540" sldId="282"/>
        </pc:sldMkLst>
        <pc:spChg chg="mod">
          <ac:chgData name="Tracie.Farrell" userId="e97bda40-9062-49a9-a31f-5f0f8612f133" providerId="ADAL" clId="{FEB33194-E1AB-AE48-B156-C43A22D79611}" dt="2022-05-09T19:31:40.819" v="9985" actId="20577"/>
          <ac:spMkLst>
            <pc:docMk/>
            <pc:sldMk cId="957359540" sldId="282"/>
            <ac:spMk id="5" creationId="{F45BB712-C9BE-4140-8553-E8EE675EB8EF}"/>
          </ac:spMkLst>
        </pc:spChg>
        <pc:spChg chg="mod">
          <ac:chgData name="Tracie.Farrell" userId="e97bda40-9062-49a9-a31f-5f0f8612f133" providerId="ADAL" clId="{FEB33194-E1AB-AE48-B156-C43A22D79611}" dt="2022-05-09T19:31:04.257" v="9960" actId="1076"/>
          <ac:spMkLst>
            <pc:docMk/>
            <pc:sldMk cId="957359540" sldId="282"/>
            <ac:spMk id="6" creationId="{8ACA7BF2-4008-544B-9C16-33F57AF8A0E0}"/>
          </ac:spMkLst>
        </pc:spChg>
        <pc:picChg chg="add mod">
          <ac:chgData name="Tracie.Farrell" userId="e97bda40-9062-49a9-a31f-5f0f8612f133" providerId="ADAL" clId="{FEB33194-E1AB-AE48-B156-C43A22D79611}" dt="2022-05-09T19:30:54.224" v="9958" actId="1076"/>
          <ac:picMkLst>
            <pc:docMk/>
            <pc:sldMk cId="957359540" sldId="282"/>
            <ac:picMk id="7" creationId="{971353E5-FBB9-CC4D-B0C2-00C01D133B98}"/>
          </ac:picMkLst>
        </pc:picChg>
      </pc:sldChg>
      <pc:sldChg chg="addSp modSp add">
        <pc:chgData name="Tracie.Farrell" userId="e97bda40-9062-49a9-a31f-5f0f8612f133" providerId="ADAL" clId="{FEB33194-E1AB-AE48-B156-C43A22D79611}" dt="2022-05-09T19:06:48.169" v="8402"/>
        <pc:sldMkLst>
          <pc:docMk/>
          <pc:sldMk cId="1123312937" sldId="283"/>
        </pc:sldMkLst>
        <pc:picChg chg="add mod">
          <ac:chgData name="Tracie.Farrell" userId="e97bda40-9062-49a9-a31f-5f0f8612f133" providerId="ADAL" clId="{FEB33194-E1AB-AE48-B156-C43A22D79611}" dt="2022-05-09T19:06:48.169" v="8402"/>
          <ac:picMkLst>
            <pc:docMk/>
            <pc:sldMk cId="1123312937" sldId="283"/>
            <ac:picMk id="5" creationId="{B8D25784-ACC5-3641-A315-BBC27EB138D1}"/>
          </ac:picMkLst>
        </pc:picChg>
      </pc:sldChg>
      <pc:sldChg chg="add del">
        <pc:chgData name="Tracie.Farrell" userId="e97bda40-9062-49a9-a31f-5f0f8612f133" providerId="ADAL" clId="{FEB33194-E1AB-AE48-B156-C43A22D79611}" dt="2022-05-09T19:21:24.170" v="9345" actId="2696"/>
        <pc:sldMkLst>
          <pc:docMk/>
          <pc:sldMk cId="1398300134" sldId="284"/>
        </pc:sldMkLst>
      </pc:sldChg>
    </pc:docChg>
  </pc:docChgLst>
</pc:chgInfo>
</file>

<file path=ppt/comments/modernComment_112_F8BBD6A2.xml><?xml version="1.0" encoding="utf-8"?>
<p188:cmLst xmlns:a="http://schemas.openxmlformats.org/drawingml/2006/main" xmlns:r="http://schemas.openxmlformats.org/officeDocument/2006/relationships" xmlns:p188="http://schemas.microsoft.com/office/powerpoint/2018/8/main">
  <p188:cm id="{AD26BE86-DAAB-4297-A98B-58811F4CF0D2}" authorId="{5DBF2E3F-3F57-0040-540C-D4D26E02B0D9}" status="resolved" created="2022-05-10T14:05:31.695">
    <ac:txMkLst xmlns:ac="http://schemas.microsoft.com/office/drawing/2013/main/command">
      <pc:docMk xmlns:pc="http://schemas.microsoft.com/office/powerpoint/2013/main/command"/>
      <pc:sldMk xmlns:pc="http://schemas.microsoft.com/office/powerpoint/2013/main/command" cId="4173059746" sldId="274"/>
      <ac:spMk id="2" creationId="{9B07F2EC-74AE-5247-AC1F-35C055738B63}"/>
      <ac:txMk cp="119" len="1">
        <ac:context len="326" hash="3615347237"/>
      </ac:txMk>
    </ac:txMkLst>
    <p188:pos x="1460500" y="1079500"/>
    <p188:txBody>
      <a:bodyPr/>
      <a:lstStyle/>
      <a:p>
        <a:r>
          <a:rPr lang="en-US"/>
          <a:t>tutors?</a:t>
        </a:r>
      </a:p>
    </p188:txBody>
  </p188:cm>
  <p188:cm id="{1963F12D-94F6-4952-AD74-D071BE8134C4}" authorId="{5DBF2E3F-3F57-0040-540C-D4D26E02B0D9}" status="resolved" created="2022-05-10T14:05:45.789">
    <ac:txMkLst xmlns:ac="http://schemas.microsoft.com/office/drawing/2013/main/command">
      <pc:docMk xmlns:pc="http://schemas.microsoft.com/office/powerpoint/2013/main/command"/>
      <pc:sldMk xmlns:pc="http://schemas.microsoft.com/office/powerpoint/2013/main/command" cId="4173059746" sldId="274"/>
      <ac:spMk id="2" creationId="{9B07F2EC-74AE-5247-AC1F-35C055738B63}"/>
      <ac:txMk cp="226" len="7">
        <ac:context len="326" hash="3615347237"/>
      </ac:txMk>
    </ac:txMkLst>
    <p188:pos x="1460500" y="1905000"/>
    <p188:txBody>
      <a:bodyPr/>
      <a:lstStyle/>
      <a:p>
        <a:r>
          <a:rPr lang="en-US"/>
          <a:t>tutors?</a:t>
        </a:r>
      </a:p>
    </p188:txBody>
  </p188:cm>
</p188:cmLst>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7080D-665F-6646-A5C1-A519320AAEF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D5F13871-8B1E-C440-9C3B-95230E291364}">
      <dgm:prSet/>
      <dgm:spPr>
        <a:solidFill>
          <a:srgbClr val="0070C0"/>
        </a:solidFill>
      </dgm:spPr>
      <dgm:t>
        <a:bodyPr/>
        <a:lstStyle/>
        <a:p>
          <a:r>
            <a:rPr lang="en-GB" dirty="0"/>
            <a:t>RQ 1: Are learning analytics biased?</a:t>
          </a:r>
        </a:p>
      </dgm:t>
    </dgm:pt>
    <dgm:pt modelId="{188F6878-A2B2-1043-A01B-46ECD1F2F348}" type="parTrans" cxnId="{214FA418-C4B4-A743-8FCB-6B02295D5EB6}">
      <dgm:prSet/>
      <dgm:spPr/>
      <dgm:t>
        <a:bodyPr/>
        <a:lstStyle/>
        <a:p>
          <a:endParaRPr lang="en-GB"/>
        </a:p>
      </dgm:t>
    </dgm:pt>
    <dgm:pt modelId="{59892AA2-447B-2343-B8E1-EF1438647B67}" type="sibTrans" cxnId="{214FA418-C4B4-A743-8FCB-6B02295D5EB6}">
      <dgm:prSet/>
      <dgm:spPr/>
      <dgm:t>
        <a:bodyPr/>
        <a:lstStyle/>
        <a:p>
          <a:endParaRPr lang="en-GB"/>
        </a:p>
      </dgm:t>
    </dgm:pt>
    <dgm:pt modelId="{C3AF08C1-F221-2445-98EE-C6526B894828}">
      <dgm:prSet/>
      <dgm:spPr>
        <a:solidFill>
          <a:srgbClr val="0070C0"/>
        </a:solidFill>
      </dgm:spPr>
      <dgm:t>
        <a:bodyPr/>
        <a:lstStyle/>
        <a:p>
          <a:r>
            <a:rPr lang="en-GB" dirty="0"/>
            <a:t>RQ2: Can learning analytics help understand or mitigate the awarding gap? </a:t>
          </a:r>
        </a:p>
      </dgm:t>
    </dgm:pt>
    <dgm:pt modelId="{E5C1B18A-2AE2-5148-AA1F-12212F1A23C4}" type="parTrans" cxnId="{0A28ACC8-F7F0-1D44-A7B0-268C3D58221A}">
      <dgm:prSet/>
      <dgm:spPr/>
      <dgm:t>
        <a:bodyPr/>
        <a:lstStyle/>
        <a:p>
          <a:endParaRPr lang="en-GB"/>
        </a:p>
      </dgm:t>
    </dgm:pt>
    <dgm:pt modelId="{3BE15188-FBBC-EC4B-917A-FE2ED40CA0F2}" type="sibTrans" cxnId="{0A28ACC8-F7F0-1D44-A7B0-268C3D58221A}">
      <dgm:prSet/>
      <dgm:spPr/>
      <dgm:t>
        <a:bodyPr/>
        <a:lstStyle/>
        <a:p>
          <a:endParaRPr lang="en-GB"/>
        </a:p>
      </dgm:t>
    </dgm:pt>
    <dgm:pt modelId="{6873BEC1-018D-A744-ABB0-D32431EAD4F4}">
      <dgm:prSet/>
      <dgm:spPr/>
      <dgm:t>
        <a:bodyPr/>
        <a:lstStyle/>
        <a:p>
          <a:r>
            <a:rPr lang="en-GB" dirty="0"/>
            <a:t>Understand where exactly the gaps are </a:t>
          </a:r>
        </a:p>
      </dgm:t>
    </dgm:pt>
    <dgm:pt modelId="{02951F82-C0BF-D847-9287-924E91AF85BA}" type="parTrans" cxnId="{827CA7D0-79BA-B04B-BC24-D4B132E579D6}">
      <dgm:prSet/>
      <dgm:spPr/>
      <dgm:t>
        <a:bodyPr/>
        <a:lstStyle/>
        <a:p>
          <a:endParaRPr lang="en-GB"/>
        </a:p>
      </dgm:t>
    </dgm:pt>
    <dgm:pt modelId="{BAD08F29-9754-7C44-96FF-0F0DCAEFE023}" type="sibTrans" cxnId="{827CA7D0-79BA-B04B-BC24-D4B132E579D6}">
      <dgm:prSet/>
      <dgm:spPr/>
      <dgm:t>
        <a:bodyPr/>
        <a:lstStyle/>
        <a:p>
          <a:endParaRPr lang="en-GB"/>
        </a:p>
      </dgm:t>
    </dgm:pt>
    <dgm:pt modelId="{D1F0C7DA-FA16-324D-9285-520F2F347C58}">
      <dgm:prSet/>
      <dgm:spPr/>
      <dgm:t>
        <a:bodyPr/>
        <a:lstStyle/>
        <a:p>
          <a:r>
            <a:rPr lang="en-GB" dirty="0"/>
            <a:t>Track the impact of predictions on students of different ethnicities </a:t>
          </a:r>
        </a:p>
      </dgm:t>
    </dgm:pt>
    <dgm:pt modelId="{33CFF741-6101-604E-A8BD-0BB7E0FECADF}" type="parTrans" cxnId="{6C50BDC8-F21A-E345-B0E1-3A50DDEF6D85}">
      <dgm:prSet/>
      <dgm:spPr/>
      <dgm:t>
        <a:bodyPr/>
        <a:lstStyle/>
        <a:p>
          <a:endParaRPr lang="en-GB"/>
        </a:p>
      </dgm:t>
    </dgm:pt>
    <dgm:pt modelId="{15009233-CE41-B340-8ECF-BBE4E2822200}" type="sibTrans" cxnId="{6C50BDC8-F21A-E345-B0E1-3A50DDEF6D85}">
      <dgm:prSet/>
      <dgm:spPr/>
      <dgm:t>
        <a:bodyPr/>
        <a:lstStyle/>
        <a:p>
          <a:endParaRPr lang="en-GB"/>
        </a:p>
      </dgm:t>
    </dgm:pt>
    <dgm:pt modelId="{623216A8-144C-F546-A25D-C1BF42C8B5B3}">
      <dgm:prSet/>
      <dgm:spPr/>
      <dgm:t>
        <a:bodyPr/>
        <a:lstStyle/>
        <a:p>
          <a:r>
            <a:rPr lang="en-GB"/>
            <a:t>Take predictions from OUAnalyse and disaggregate them by ethnicity</a:t>
          </a:r>
        </a:p>
      </dgm:t>
    </dgm:pt>
    <dgm:pt modelId="{8F6C2EA8-897B-2243-9268-562D9F39AD6A}" type="sibTrans" cxnId="{295F17A3-DEAE-CC44-A1AD-A5A0FB3A6722}">
      <dgm:prSet/>
      <dgm:spPr/>
      <dgm:t>
        <a:bodyPr/>
        <a:lstStyle/>
        <a:p>
          <a:endParaRPr lang="en-GB"/>
        </a:p>
      </dgm:t>
    </dgm:pt>
    <dgm:pt modelId="{FA2D38A8-E086-E740-AF79-95F032427074}" type="parTrans" cxnId="{295F17A3-DEAE-CC44-A1AD-A5A0FB3A6722}">
      <dgm:prSet/>
      <dgm:spPr/>
      <dgm:t>
        <a:bodyPr/>
        <a:lstStyle/>
        <a:p>
          <a:endParaRPr lang="en-GB"/>
        </a:p>
      </dgm:t>
    </dgm:pt>
    <dgm:pt modelId="{56A256A0-12B8-3843-8F1F-D9C4DF1E7C9B}">
      <dgm:prSet/>
      <dgm:spPr/>
      <dgm:t>
        <a:bodyPr/>
        <a:lstStyle/>
        <a:p>
          <a:r>
            <a:rPr lang="en-GB" dirty="0"/>
            <a:t>Check error rates for Black, Asian and White students</a:t>
          </a:r>
        </a:p>
      </dgm:t>
    </dgm:pt>
    <dgm:pt modelId="{CA52243D-096D-6C44-8F29-79FDA85A67FA}" type="sibTrans" cxnId="{1857E727-A9B6-534F-8829-07375AACCDF7}">
      <dgm:prSet/>
      <dgm:spPr/>
      <dgm:t>
        <a:bodyPr/>
        <a:lstStyle/>
        <a:p>
          <a:endParaRPr lang="en-GB"/>
        </a:p>
      </dgm:t>
    </dgm:pt>
    <dgm:pt modelId="{B0F4D4D0-C0BB-BA43-B04F-79E141747B6B}" type="parTrans" cxnId="{1857E727-A9B6-534F-8829-07375AACCDF7}">
      <dgm:prSet/>
      <dgm:spPr/>
      <dgm:t>
        <a:bodyPr/>
        <a:lstStyle/>
        <a:p>
          <a:endParaRPr lang="en-GB"/>
        </a:p>
      </dgm:t>
    </dgm:pt>
    <dgm:pt modelId="{4EA4BD38-69E2-2E42-B028-E5E38FAF0A6E}">
      <dgm:prSet/>
      <dgm:spPr>
        <a:solidFill>
          <a:srgbClr val="0070C0"/>
        </a:solidFill>
      </dgm:spPr>
      <dgm:t>
        <a:bodyPr/>
        <a:lstStyle/>
        <a:p>
          <a:r>
            <a:rPr lang="en-GB" dirty="0"/>
            <a:t>RQ3: How do Black students and diverse educators view our findings? </a:t>
          </a:r>
        </a:p>
      </dgm:t>
    </dgm:pt>
    <dgm:pt modelId="{2489E560-FE0C-0D45-8C72-50830087DA93}" type="parTrans" cxnId="{99CA9CC3-EA89-874B-B5CA-1B29C8DDDA01}">
      <dgm:prSet/>
      <dgm:spPr/>
      <dgm:t>
        <a:bodyPr/>
        <a:lstStyle/>
        <a:p>
          <a:endParaRPr lang="en-GB"/>
        </a:p>
      </dgm:t>
    </dgm:pt>
    <dgm:pt modelId="{290697CA-3666-614F-AABE-ADDAF1287262}" type="sibTrans" cxnId="{99CA9CC3-EA89-874B-B5CA-1B29C8DDDA01}">
      <dgm:prSet/>
      <dgm:spPr/>
      <dgm:t>
        <a:bodyPr/>
        <a:lstStyle/>
        <a:p>
          <a:endParaRPr lang="en-GB"/>
        </a:p>
      </dgm:t>
    </dgm:pt>
    <dgm:pt modelId="{D4D1B860-8B9E-734F-AFE0-DCD88D77F243}">
      <dgm:prSet/>
      <dgm:spPr/>
      <dgm:t>
        <a:bodyPr/>
        <a:lstStyle/>
        <a:p>
          <a:r>
            <a:rPr lang="en-GB" dirty="0"/>
            <a:t>What explanations are given?</a:t>
          </a:r>
        </a:p>
      </dgm:t>
    </dgm:pt>
    <dgm:pt modelId="{F33E1B6F-90BF-B949-A633-73163EC88C3E}" type="parTrans" cxnId="{EAB0286A-9D8B-EE4D-A8DA-A9591A7D2DDA}">
      <dgm:prSet/>
      <dgm:spPr/>
      <dgm:t>
        <a:bodyPr/>
        <a:lstStyle/>
        <a:p>
          <a:endParaRPr lang="en-GB"/>
        </a:p>
      </dgm:t>
    </dgm:pt>
    <dgm:pt modelId="{F08137CE-1FA6-C94B-A79B-AB18CCA9AF3E}" type="sibTrans" cxnId="{EAB0286A-9D8B-EE4D-A8DA-A9591A7D2DDA}">
      <dgm:prSet/>
      <dgm:spPr/>
      <dgm:t>
        <a:bodyPr/>
        <a:lstStyle/>
        <a:p>
          <a:endParaRPr lang="en-GB"/>
        </a:p>
      </dgm:t>
    </dgm:pt>
    <dgm:pt modelId="{226C3AAD-C12E-5D48-9076-D6EFC03E7E1A}">
      <dgm:prSet/>
      <dgm:spPr/>
      <dgm:t>
        <a:bodyPr/>
        <a:lstStyle/>
        <a:p>
          <a:r>
            <a:rPr lang="en-GB" dirty="0"/>
            <a:t>Is this a useful approach?</a:t>
          </a:r>
        </a:p>
      </dgm:t>
    </dgm:pt>
    <dgm:pt modelId="{F068D732-D466-5045-9A1D-2022A4B5AE88}" type="parTrans" cxnId="{98607428-8D5F-AA40-8DBF-E866B4ABCBBE}">
      <dgm:prSet/>
      <dgm:spPr/>
      <dgm:t>
        <a:bodyPr/>
        <a:lstStyle/>
        <a:p>
          <a:endParaRPr lang="en-GB"/>
        </a:p>
      </dgm:t>
    </dgm:pt>
    <dgm:pt modelId="{7B014A1A-9F60-3240-BFB6-AAF51E79DC23}" type="sibTrans" cxnId="{98607428-8D5F-AA40-8DBF-E866B4ABCBBE}">
      <dgm:prSet/>
      <dgm:spPr/>
      <dgm:t>
        <a:bodyPr/>
        <a:lstStyle/>
        <a:p>
          <a:endParaRPr lang="en-GB"/>
        </a:p>
      </dgm:t>
    </dgm:pt>
    <dgm:pt modelId="{B1D21095-96AB-1A4C-AD9A-2FADF0386D29}" type="pres">
      <dgm:prSet presAssocID="{71D7080D-665F-6646-A5C1-A519320AAEFD}" presName="diagram" presStyleCnt="0">
        <dgm:presLayoutVars>
          <dgm:chPref val="1"/>
          <dgm:dir/>
          <dgm:animOne val="branch"/>
          <dgm:animLvl val="lvl"/>
          <dgm:resizeHandles/>
        </dgm:presLayoutVars>
      </dgm:prSet>
      <dgm:spPr/>
    </dgm:pt>
    <dgm:pt modelId="{9BDDF36E-DEAF-0C48-A792-1745CC0A27BF}" type="pres">
      <dgm:prSet presAssocID="{D5F13871-8B1E-C440-9C3B-95230E291364}" presName="root" presStyleCnt="0"/>
      <dgm:spPr/>
    </dgm:pt>
    <dgm:pt modelId="{FA1A5D5B-DFD2-CC4A-AD03-7E7657164B4F}" type="pres">
      <dgm:prSet presAssocID="{D5F13871-8B1E-C440-9C3B-95230E291364}" presName="rootComposite" presStyleCnt="0"/>
      <dgm:spPr/>
    </dgm:pt>
    <dgm:pt modelId="{F0F88C52-3F14-CB43-ABE2-F60479427B85}" type="pres">
      <dgm:prSet presAssocID="{D5F13871-8B1E-C440-9C3B-95230E291364}" presName="rootText" presStyleLbl="node1" presStyleIdx="0" presStyleCnt="3"/>
      <dgm:spPr/>
    </dgm:pt>
    <dgm:pt modelId="{794CBAAA-2A4A-794F-9B86-8C80916D7E01}" type="pres">
      <dgm:prSet presAssocID="{D5F13871-8B1E-C440-9C3B-95230E291364}" presName="rootConnector" presStyleLbl="node1" presStyleIdx="0" presStyleCnt="3"/>
      <dgm:spPr/>
    </dgm:pt>
    <dgm:pt modelId="{E3684C5C-0E1B-B445-B26E-F07CDF176594}" type="pres">
      <dgm:prSet presAssocID="{D5F13871-8B1E-C440-9C3B-95230E291364}" presName="childShape" presStyleCnt="0"/>
      <dgm:spPr/>
    </dgm:pt>
    <dgm:pt modelId="{090C8592-2D0E-F04C-BB75-FC05D7651EFF}" type="pres">
      <dgm:prSet presAssocID="{FA2D38A8-E086-E740-AF79-95F032427074}" presName="Name13" presStyleLbl="parChTrans1D2" presStyleIdx="0" presStyleCnt="6"/>
      <dgm:spPr/>
    </dgm:pt>
    <dgm:pt modelId="{F16A48F1-151B-AB4F-BFF3-328934716D20}" type="pres">
      <dgm:prSet presAssocID="{623216A8-144C-F546-A25D-C1BF42C8B5B3}" presName="childText" presStyleLbl="bgAcc1" presStyleIdx="0" presStyleCnt="6">
        <dgm:presLayoutVars>
          <dgm:bulletEnabled val="1"/>
        </dgm:presLayoutVars>
      </dgm:prSet>
      <dgm:spPr/>
    </dgm:pt>
    <dgm:pt modelId="{F3BC7896-5869-6640-ACC2-6EAD5E2709C4}" type="pres">
      <dgm:prSet presAssocID="{B0F4D4D0-C0BB-BA43-B04F-79E141747B6B}" presName="Name13" presStyleLbl="parChTrans1D2" presStyleIdx="1" presStyleCnt="6"/>
      <dgm:spPr/>
    </dgm:pt>
    <dgm:pt modelId="{DDD6EB49-EFDB-9E44-AD4B-800084E51E0B}" type="pres">
      <dgm:prSet presAssocID="{56A256A0-12B8-3843-8F1F-D9C4DF1E7C9B}" presName="childText" presStyleLbl="bgAcc1" presStyleIdx="1" presStyleCnt="6">
        <dgm:presLayoutVars>
          <dgm:bulletEnabled val="1"/>
        </dgm:presLayoutVars>
      </dgm:prSet>
      <dgm:spPr/>
    </dgm:pt>
    <dgm:pt modelId="{6E9B89D6-BA33-4A43-8EB9-3C9680019DD7}" type="pres">
      <dgm:prSet presAssocID="{C3AF08C1-F221-2445-98EE-C6526B894828}" presName="root" presStyleCnt="0"/>
      <dgm:spPr/>
    </dgm:pt>
    <dgm:pt modelId="{3E73F955-979D-AE4A-9EC1-C7946B26A8CC}" type="pres">
      <dgm:prSet presAssocID="{C3AF08C1-F221-2445-98EE-C6526B894828}" presName="rootComposite" presStyleCnt="0"/>
      <dgm:spPr/>
    </dgm:pt>
    <dgm:pt modelId="{1B25D482-F7C1-4D46-9F42-ABCCBD43178F}" type="pres">
      <dgm:prSet presAssocID="{C3AF08C1-F221-2445-98EE-C6526B894828}" presName="rootText" presStyleLbl="node1" presStyleIdx="1" presStyleCnt="3"/>
      <dgm:spPr/>
    </dgm:pt>
    <dgm:pt modelId="{3EA5E2EB-0847-EE4D-A83A-89B61365B2A7}" type="pres">
      <dgm:prSet presAssocID="{C3AF08C1-F221-2445-98EE-C6526B894828}" presName="rootConnector" presStyleLbl="node1" presStyleIdx="1" presStyleCnt="3"/>
      <dgm:spPr/>
    </dgm:pt>
    <dgm:pt modelId="{6F52C6E0-E73A-634A-A833-94CBB3A656F2}" type="pres">
      <dgm:prSet presAssocID="{C3AF08C1-F221-2445-98EE-C6526B894828}" presName="childShape" presStyleCnt="0"/>
      <dgm:spPr/>
    </dgm:pt>
    <dgm:pt modelId="{52C7B709-150A-5B44-816A-FE06116D01A7}" type="pres">
      <dgm:prSet presAssocID="{02951F82-C0BF-D847-9287-924E91AF85BA}" presName="Name13" presStyleLbl="parChTrans1D2" presStyleIdx="2" presStyleCnt="6"/>
      <dgm:spPr/>
    </dgm:pt>
    <dgm:pt modelId="{32F04104-3525-CB4F-843F-4BB9EFFD998F}" type="pres">
      <dgm:prSet presAssocID="{6873BEC1-018D-A744-ABB0-D32431EAD4F4}" presName="childText" presStyleLbl="bgAcc1" presStyleIdx="2" presStyleCnt="6">
        <dgm:presLayoutVars>
          <dgm:bulletEnabled val="1"/>
        </dgm:presLayoutVars>
      </dgm:prSet>
      <dgm:spPr/>
    </dgm:pt>
    <dgm:pt modelId="{D08AE67C-BF9A-E944-B7BB-96684E17BCAE}" type="pres">
      <dgm:prSet presAssocID="{33CFF741-6101-604E-A8BD-0BB7E0FECADF}" presName="Name13" presStyleLbl="parChTrans1D2" presStyleIdx="3" presStyleCnt="6"/>
      <dgm:spPr/>
    </dgm:pt>
    <dgm:pt modelId="{87C5D7F9-6E29-8F46-9B2B-A15262377DE4}" type="pres">
      <dgm:prSet presAssocID="{D1F0C7DA-FA16-324D-9285-520F2F347C58}" presName="childText" presStyleLbl="bgAcc1" presStyleIdx="3" presStyleCnt="6">
        <dgm:presLayoutVars>
          <dgm:bulletEnabled val="1"/>
        </dgm:presLayoutVars>
      </dgm:prSet>
      <dgm:spPr/>
    </dgm:pt>
    <dgm:pt modelId="{2B0B35D4-D938-E04B-A1DF-493752E198BD}" type="pres">
      <dgm:prSet presAssocID="{4EA4BD38-69E2-2E42-B028-E5E38FAF0A6E}" presName="root" presStyleCnt="0"/>
      <dgm:spPr/>
    </dgm:pt>
    <dgm:pt modelId="{253A7EE9-8AFC-364B-B88F-A58DC815D9E3}" type="pres">
      <dgm:prSet presAssocID="{4EA4BD38-69E2-2E42-B028-E5E38FAF0A6E}" presName="rootComposite" presStyleCnt="0"/>
      <dgm:spPr/>
    </dgm:pt>
    <dgm:pt modelId="{5555B2CC-BCEE-A045-8BD7-942EEBE0D8D3}" type="pres">
      <dgm:prSet presAssocID="{4EA4BD38-69E2-2E42-B028-E5E38FAF0A6E}" presName="rootText" presStyleLbl="node1" presStyleIdx="2" presStyleCnt="3"/>
      <dgm:spPr/>
    </dgm:pt>
    <dgm:pt modelId="{6A8A48A1-9CAB-E749-B751-B5DE0231B026}" type="pres">
      <dgm:prSet presAssocID="{4EA4BD38-69E2-2E42-B028-E5E38FAF0A6E}" presName="rootConnector" presStyleLbl="node1" presStyleIdx="2" presStyleCnt="3"/>
      <dgm:spPr/>
    </dgm:pt>
    <dgm:pt modelId="{26D46711-FBE2-CD4E-BBFF-82C778C81E93}" type="pres">
      <dgm:prSet presAssocID="{4EA4BD38-69E2-2E42-B028-E5E38FAF0A6E}" presName="childShape" presStyleCnt="0"/>
      <dgm:spPr/>
    </dgm:pt>
    <dgm:pt modelId="{046FBCB7-532B-B749-A673-A3192B9FF870}" type="pres">
      <dgm:prSet presAssocID="{F33E1B6F-90BF-B949-A633-73163EC88C3E}" presName="Name13" presStyleLbl="parChTrans1D2" presStyleIdx="4" presStyleCnt="6"/>
      <dgm:spPr/>
    </dgm:pt>
    <dgm:pt modelId="{B6AB2F28-01CB-2541-8696-ACBC0932826B}" type="pres">
      <dgm:prSet presAssocID="{D4D1B860-8B9E-734F-AFE0-DCD88D77F243}" presName="childText" presStyleLbl="bgAcc1" presStyleIdx="4" presStyleCnt="6">
        <dgm:presLayoutVars>
          <dgm:bulletEnabled val="1"/>
        </dgm:presLayoutVars>
      </dgm:prSet>
      <dgm:spPr/>
    </dgm:pt>
    <dgm:pt modelId="{F434A7CC-BEDD-0946-8170-00DB57F8FD66}" type="pres">
      <dgm:prSet presAssocID="{F068D732-D466-5045-9A1D-2022A4B5AE88}" presName="Name13" presStyleLbl="parChTrans1D2" presStyleIdx="5" presStyleCnt="6"/>
      <dgm:spPr/>
    </dgm:pt>
    <dgm:pt modelId="{4E34E54C-6600-7E42-9A3A-268B02D0B457}" type="pres">
      <dgm:prSet presAssocID="{226C3AAD-C12E-5D48-9076-D6EFC03E7E1A}" presName="childText" presStyleLbl="bgAcc1" presStyleIdx="5" presStyleCnt="6">
        <dgm:presLayoutVars>
          <dgm:bulletEnabled val="1"/>
        </dgm:presLayoutVars>
      </dgm:prSet>
      <dgm:spPr/>
    </dgm:pt>
  </dgm:ptLst>
  <dgm:cxnLst>
    <dgm:cxn modelId="{3B157F14-BB88-2047-821C-5D74E6F45733}" type="presOf" srcId="{D5F13871-8B1E-C440-9C3B-95230E291364}" destId="{794CBAAA-2A4A-794F-9B86-8C80916D7E01}" srcOrd="1" destOrd="0" presId="urn:microsoft.com/office/officeart/2005/8/layout/hierarchy3"/>
    <dgm:cxn modelId="{214FA418-C4B4-A743-8FCB-6B02295D5EB6}" srcId="{71D7080D-665F-6646-A5C1-A519320AAEFD}" destId="{D5F13871-8B1E-C440-9C3B-95230E291364}" srcOrd="0" destOrd="0" parTransId="{188F6878-A2B2-1043-A01B-46ECD1F2F348}" sibTransId="{59892AA2-447B-2343-B8E1-EF1438647B67}"/>
    <dgm:cxn modelId="{AFCA611F-9516-EF46-A147-A1A65704753F}" type="presOf" srcId="{6873BEC1-018D-A744-ABB0-D32431EAD4F4}" destId="{32F04104-3525-CB4F-843F-4BB9EFFD998F}" srcOrd="0" destOrd="0" presId="urn:microsoft.com/office/officeart/2005/8/layout/hierarchy3"/>
    <dgm:cxn modelId="{6FBC9C23-8A86-C646-AC09-90336A27A0CA}" type="presOf" srcId="{F33E1B6F-90BF-B949-A633-73163EC88C3E}" destId="{046FBCB7-532B-B749-A673-A3192B9FF870}" srcOrd="0" destOrd="0" presId="urn:microsoft.com/office/officeart/2005/8/layout/hierarchy3"/>
    <dgm:cxn modelId="{1857E727-A9B6-534F-8829-07375AACCDF7}" srcId="{D5F13871-8B1E-C440-9C3B-95230E291364}" destId="{56A256A0-12B8-3843-8F1F-D9C4DF1E7C9B}" srcOrd="1" destOrd="0" parTransId="{B0F4D4D0-C0BB-BA43-B04F-79E141747B6B}" sibTransId="{CA52243D-096D-6C44-8F29-79FDA85A67FA}"/>
    <dgm:cxn modelId="{98607428-8D5F-AA40-8DBF-E866B4ABCBBE}" srcId="{4EA4BD38-69E2-2E42-B028-E5E38FAF0A6E}" destId="{226C3AAD-C12E-5D48-9076-D6EFC03E7E1A}" srcOrd="1" destOrd="0" parTransId="{F068D732-D466-5045-9A1D-2022A4B5AE88}" sibTransId="{7B014A1A-9F60-3240-BFB6-AAF51E79DC23}"/>
    <dgm:cxn modelId="{EAD79139-C599-5643-AED7-65BCAB6363E5}" type="presOf" srcId="{02951F82-C0BF-D847-9287-924E91AF85BA}" destId="{52C7B709-150A-5B44-816A-FE06116D01A7}" srcOrd="0" destOrd="0" presId="urn:microsoft.com/office/officeart/2005/8/layout/hierarchy3"/>
    <dgm:cxn modelId="{7A447D3D-26E7-2B45-B905-7EC8641112C8}" type="presOf" srcId="{D1F0C7DA-FA16-324D-9285-520F2F347C58}" destId="{87C5D7F9-6E29-8F46-9B2B-A15262377DE4}" srcOrd="0" destOrd="0" presId="urn:microsoft.com/office/officeart/2005/8/layout/hierarchy3"/>
    <dgm:cxn modelId="{40A91946-08DA-004B-A1DB-26BD6DB13617}" type="presOf" srcId="{FA2D38A8-E086-E740-AF79-95F032427074}" destId="{090C8592-2D0E-F04C-BB75-FC05D7651EFF}" srcOrd="0" destOrd="0" presId="urn:microsoft.com/office/officeart/2005/8/layout/hierarchy3"/>
    <dgm:cxn modelId="{1663CC49-75CF-544F-9AF9-0BC1C6593DD7}" type="presOf" srcId="{623216A8-144C-F546-A25D-C1BF42C8B5B3}" destId="{F16A48F1-151B-AB4F-BFF3-328934716D20}" srcOrd="0" destOrd="0" presId="urn:microsoft.com/office/officeart/2005/8/layout/hierarchy3"/>
    <dgm:cxn modelId="{12C85A4A-E32E-9444-BA88-D66036389244}" type="presOf" srcId="{F068D732-D466-5045-9A1D-2022A4B5AE88}" destId="{F434A7CC-BEDD-0946-8170-00DB57F8FD66}" srcOrd="0" destOrd="0" presId="urn:microsoft.com/office/officeart/2005/8/layout/hierarchy3"/>
    <dgm:cxn modelId="{EAB0286A-9D8B-EE4D-A8DA-A9591A7D2DDA}" srcId="{4EA4BD38-69E2-2E42-B028-E5E38FAF0A6E}" destId="{D4D1B860-8B9E-734F-AFE0-DCD88D77F243}" srcOrd="0" destOrd="0" parTransId="{F33E1B6F-90BF-B949-A633-73163EC88C3E}" sibTransId="{F08137CE-1FA6-C94B-A79B-AB18CCA9AF3E}"/>
    <dgm:cxn modelId="{C150D681-CD77-6C4B-A5D3-DCECEEAAA312}" type="presOf" srcId="{D5F13871-8B1E-C440-9C3B-95230E291364}" destId="{F0F88C52-3F14-CB43-ABE2-F60479427B85}" srcOrd="0" destOrd="0" presId="urn:microsoft.com/office/officeart/2005/8/layout/hierarchy3"/>
    <dgm:cxn modelId="{5CB48386-1705-684E-8992-9A92B6CD7658}" type="presOf" srcId="{71D7080D-665F-6646-A5C1-A519320AAEFD}" destId="{B1D21095-96AB-1A4C-AD9A-2FADF0386D29}" srcOrd="0" destOrd="0" presId="urn:microsoft.com/office/officeart/2005/8/layout/hierarchy3"/>
    <dgm:cxn modelId="{295F17A3-DEAE-CC44-A1AD-A5A0FB3A6722}" srcId="{D5F13871-8B1E-C440-9C3B-95230E291364}" destId="{623216A8-144C-F546-A25D-C1BF42C8B5B3}" srcOrd="0" destOrd="0" parTransId="{FA2D38A8-E086-E740-AF79-95F032427074}" sibTransId="{8F6C2EA8-897B-2243-9268-562D9F39AD6A}"/>
    <dgm:cxn modelId="{3D34A4AF-6DC3-C345-9A7B-E5C0514A1C5F}" type="presOf" srcId="{33CFF741-6101-604E-A8BD-0BB7E0FECADF}" destId="{D08AE67C-BF9A-E944-B7BB-96684E17BCAE}" srcOrd="0" destOrd="0" presId="urn:microsoft.com/office/officeart/2005/8/layout/hierarchy3"/>
    <dgm:cxn modelId="{71253FB4-F225-AC48-B94C-E110D79F516A}" type="presOf" srcId="{226C3AAD-C12E-5D48-9076-D6EFC03E7E1A}" destId="{4E34E54C-6600-7E42-9A3A-268B02D0B457}" srcOrd="0" destOrd="0" presId="urn:microsoft.com/office/officeart/2005/8/layout/hierarchy3"/>
    <dgm:cxn modelId="{D3A56AB4-F3AF-614D-9D21-F1B387953655}" type="presOf" srcId="{C3AF08C1-F221-2445-98EE-C6526B894828}" destId="{3EA5E2EB-0847-EE4D-A83A-89B61365B2A7}" srcOrd="1" destOrd="0" presId="urn:microsoft.com/office/officeart/2005/8/layout/hierarchy3"/>
    <dgm:cxn modelId="{99CA9CC3-EA89-874B-B5CA-1B29C8DDDA01}" srcId="{71D7080D-665F-6646-A5C1-A519320AAEFD}" destId="{4EA4BD38-69E2-2E42-B028-E5E38FAF0A6E}" srcOrd="2" destOrd="0" parTransId="{2489E560-FE0C-0D45-8C72-50830087DA93}" sibTransId="{290697CA-3666-614F-AABE-ADDAF1287262}"/>
    <dgm:cxn modelId="{0A28ACC8-F7F0-1D44-A7B0-268C3D58221A}" srcId="{71D7080D-665F-6646-A5C1-A519320AAEFD}" destId="{C3AF08C1-F221-2445-98EE-C6526B894828}" srcOrd="1" destOrd="0" parTransId="{E5C1B18A-2AE2-5148-AA1F-12212F1A23C4}" sibTransId="{3BE15188-FBBC-EC4B-917A-FE2ED40CA0F2}"/>
    <dgm:cxn modelId="{6C50BDC8-F21A-E345-B0E1-3A50DDEF6D85}" srcId="{C3AF08C1-F221-2445-98EE-C6526B894828}" destId="{D1F0C7DA-FA16-324D-9285-520F2F347C58}" srcOrd="1" destOrd="0" parTransId="{33CFF741-6101-604E-A8BD-0BB7E0FECADF}" sibTransId="{15009233-CE41-B340-8ECF-BBE4E2822200}"/>
    <dgm:cxn modelId="{D487EDCD-ADC9-7646-B9B4-7281CD77CD7E}" type="presOf" srcId="{C3AF08C1-F221-2445-98EE-C6526B894828}" destId="{1B25D482-F7C1-4D46-9F42-ABCCBD43178F}" srcOrd="0" destOrd="0" presId="urn:microsoft.com/office/officeart/2005/8/layout/hierarchy3"/>
    <dgm:cxn modelId="{63A33DCF-E855-934D-BA40-954B02B0D8CB}" type="presOf" srcId="{D4D1B860-8B9E-734F-AFE0-DCD88D77F243}" destId="{B6AB2F28-01CB-2541-8696-ACBC0932826B}" srcOrd="0" destOrd="0" presId="urn:microsoft.com/office/officeart/2005/8/layout/hierarchy3"/>
    <dgm:cxn modelId="{827CA7D0-79BA-B04B-BC24-D4B132E579D6}" srcId="{C3AF08C1-F221-2445-98EE-C6526B894828}" destId="{6873BEC1-018D-A744-ABB0-D32431EAD4F4}" srcOrd="0" destOrd="0" parTransId="{02951F82-C0BF-D847-9287-924E91AF85BA}" sibTransId="{BAD08F29-9754-7C44-96FF-0F0DCAEFE023}"/>
    <dgm:cxn modelId="{7158D6D7-22F8-4843-8C51-567631E27EE3}" type="presOf" srcId="{B0F4D4D0-C0BB-BA43-B04F-79E141747B6B}" destId="{F3BC7896-5869-6640-ACC2-6EAD5E2709C4}" srcOrd="0" destOrd="0" presId="urn:microsoft.com/office/officeart/2005/8/layout/hierarchy3"/>
    <dgm:cxn modelId="{30F5AFE3-6B77-154D-946D-2A358CCD2121}" type="presOf" srcId="{56A256A0-12B8-3843-8F1F-D9C4DF1E7C9B}" destId="{DDD6EB49-EFDB-9E44-AD4B-800084E51E0B}" srcOrd="0" destOrd="0" presId="urn:microsoft.com/office/officeart/2005/8/layout/hierarchy3"/>
    <dgm:cxn modelId="{363789F0-F929-6343-B93B-B6FBA49A0644}" type="presOf" srcId="{4EA4BD38-69E2-2E42-B028-E5E38FAF0A6E}" destId="{6A8A48A1-9CAB-E749-B751-B5DE0231B026}" srcOrd="1" destOrd="0" presId="urn:microsoft.com/office/officeart/2005/8/layout/hierarchy3"/>
    <dgm:cxn modelId="{B4D910FB-44DA-454F-BA54-5AC16FE63115}" type="presOf" srcId="{4EA4BD38-69E2-2E42-B028-E5E38FAF0A6E}" destId="{5555B2CC-BCEE-A045-8BD7-942EEBE0D8D3}" srcOrd="0" destOrd="0" presId="urn:microsoft.com/office/officeart/2005/8/layout/hierarchy3"/>
    <dgm:cxn modelId="{A7C7AF9D-67E1-0E43-8408-B5E48DBE8490}" type="presParOf" srcId="{B1D21095-96AB-1A4C-AD9A-2FADF0386D29}" destId="{9BDDF36E-DEAF-0C48-A792-1745CC0A27BF}" srcOrd="0" destOrd="0" presId="urn:microsoft.com/office/officeart/2005/8/layout/hierarchy3"/>
    <dgm:cxn modelId="{50D041D7-8FBD-8748-9186-B516D80B0601}" type="presParOf" srcId="{9BDDF36E-DEAF-0C48-A792-1745CC0A27BF}" destId="{FA1A5D5B-DFD2-CC4A-AD03-7E7657164B4F}" srcOrd="0" destOrd="0" presId="urn:microsoft.com/office/officeart/2005/8/layout/hierarchy3"/>
    <dgm:cxn modelId="{6339C3F4-B27D-DC40-A447-618E4E2D2FA6}" type="presParOf" srcId="{FA1A5D5B-DFD2-CC4A-AD03-7E7657164B4F}" destId="{F0F88C52-3F14-CB43-ABE2-F60479427B85}" srcOrd="0" destOrd="0" presId="urn:microsoft.com/office/officeart/2005/8/layout/hierarchy3"/>
    <dgm:cxn modelId="{5C86FDE5-FA27-A945-886C-93F39BED8509}" type="presParOf" srcId="{FA1A5D5B-DFD2-CC4A-AD03-7E7657164B4F}" destId="{794CBAAA-2A4A-794F-9B86-8C80916D7E01}" srcOrd="1" destOrd="0" presId="urn:microsoft.com/office/officeart/2005/8/layout/hierarchy3"/>
    <dgm:cxn modelId="{D8227425-7890-CE4A-B861-36E776BCA061}" type="presParOf" srcId="{9BDDF36E-DEAF-0C48-A792-1745CC0A27BF}" destId="{E3684C5C-0E1B-B445-B26E-F07CDF176594}" srcOrd="1" destOrd="0" presId="urn:microsoft.com/office/officeart/2005/8/layout/hierarchy3"/>
    <dgm:cxn modelId="{00E2A699-541A-E84A-9075-8A88B86E6A3F}" type="presParOf" srcId="{E3684C5C-0E1B-B445-B26E-F07CDF176594}" destId="{090C8592-2D0E-F04C-BB75-FC05D7651EFF}" srcOrd="0" destOrd="0" presId="urn:microsoft.com/office/officeart/2005/8/layout/hierarchy3"/>
    <dgm:cxn modelId="{B6F977CA-1E8C-D549-BB13-534D88A56F92}" type="presParOf" srcId="{E3684C5C-0E1B-B445-B26E-F07CDF176594}" destId="{F16A48F1-151B-AB4F-BFF3-328934716D20}" srcOrd="1" destOrd="0" presId="urn:microsoft.com/office/officeart/2005/8/layout/hierarchy3"/>
    <dgm:cxn modelId="{FC0DFB9C-C14A-6F4C-824E-0CA8CBFE9D49}" type="presParOf" srcId="{E3684C5C-0E1B-B445-B26E-F07CDF176594}" destId="{F3BC7896-5869-6640-ACC2-6EAD5E2709C4}" srcOrd="2" destOrd="0" presId="urn:microsoft.com/office/officeart/2005/8/layout/hierarchy3"/>
    <dgm:cxn modelId="{1697922C-B3D0-E343-AA1F-9092C94E2790}" type="presParOf" srcId="{E3684C5C-0E1B-B445-B26E-F07CDF176594}" destId="{DDD6EB49-EFDB-9E44-AD4B-800084E51E0B}" srcOrd="3" destOrd="0" presId="urn:microsoft.com/office/officeart/2005/8/layout/hierarchy3"/>
    <dgm:cxn modelId="{90A3084C-47EC-B14B-BB0E-0474ADC90B0A}" type="presParOf" srcId="{B1D21095-96AB-1A4C-AD9A-2FADF0386D29}" destId="{6E9B89D6-BA33-4A43-8EB9-3C9680019DD7}" srcOrd="1" destOrd="0" presId="urn:microsoft.com/office/officeart/2005/8/layout/hierarchy3"/>
    <dgm:cxn modelId="{4D983ACE-943F-864C-B9AC-03F7BC3B2C50}" type="presParOf" srcId="{6E9B89D6-BA33-4A43-8EB9-3C9680019DD7}" destId="{3E73F955-979D-AE4A-9EC1-C7946B26A8CC}" srcOrd="0" destOrd="0" presId="urn:microsoft.com/office/officeart/2005/8/layout/hierarchy3"/>
    <dgm:cxn modelId="{B6DB124D-80DE-6447-9D8A-07F9944057DE}" type="presParOf" srcId="{3E73F955-979D-AE4A-9EC1-C7946B26A8CC}" destId="{1B25D482-F7C1-4D46-9F42-ABCCBD43178F}" srcOrd="0" destOrd="0" presId="urn:microsoft.com/office/officeart/2005/8/layout/hierarchy3"/>
    <dgm:cxn modelId="{02042F33-85A4-3F4B-BF07-48AA6EC6104E}" type="presParOf" srcId="{3E73F955-979D-AE4A-9EC1-C7946B26A8CC}" destId="{3EA5E2EB-0847-EE4D-A83A-89B61365B2A7}" srcOrd="1" destOrd="0" presId="urn:microsoft.com/office/officeart/2005/8/layout/hierarchy3"/>
    <dgm:cxn modelId="{627171EC-60C2-D540-BD5E-D6953CA81A14}" type="presParOf" srcId="{6E9B89D6-BA33-4A43-8EB9-3C9680019DD7}" destId="{6F52C6E0-E73A-634A-A833-94CBB3A656F2}" srcOrd="1" destOrd="0" presId="urn:microsoft.com/office/officeart/2005/8/layout/hierarchy3"/>
    <dgm:cxn modelId="{3AFFB34D-F863-B243-AEC1-78A5A90FA4F6}" type="presParOf" srcId="{6F52C6E0-E73A-634A-A833-94CBB3A656F2}" destId="{52C7B709-150A-5B44-816A-FE06116D01A7}" srcOrd="0" destOrd="0" presId="urn:microsoft.com/office/officeart/2005/8/layout/hierarchy3"/>
    <dgm:cxn modelId="{A0BD0253-02DD-5145-93F3-23F5CAFCA09D}" type="presParOf" srcId="{6F52C6E0-E73A-634A-A833-94CBB3A656F2}" destId="{32F04104-3525-CB4F-843F-4BB9EFFD998F}" srcOrd="1" destOrd="0" presId="urn:microsoft.com/office/officeart/2005/8/layout/hierarchy3"/>
    <dgm:cxn modelId="{E4F0F28B-B142-DC41-B4C5-514D37F2FB70}" type="presParOf" srcId="{6F52C6E0-E73A-634A-A833-94CBB3A656F2}" destId="{D08AE67C-BF9A-E944-B7BB-96684E17BCAE}" srcOrd="2" destOrd="0" presId="urn:microsoft.com/office/officeart/2005/8/layout/hierarchy3"/>
    <dgm:cxn modelId="{04D4899B-40EB-C143-B116-F42985A0560E}" type="presParOf" srcId="{6F52C6E0-E73A-634A-A833-94CBB3A656F2}" destId="{87C5D7F9-6E29-8F46-9B2B-A15262377DE4}" srcOrd="3" destOrd="0" presId="urn:microsoft.com/office/officeart/2005/8/layout/hierarchy3"/>
    <dgm:cxn modelId="{5BEB55A6-7F58-6D4C-9355-79197E6D7774}" type="presParOf" srcId="{B1D21095-96AB-1A4C-AD9A-2FADF0386D29}" destId="{2B0B35D4-D938-E04B-A1DF-493752E198BD}" srcOrd="2" destOrd="0" presId="urn:microsoft.com/office/officeart/2005/8/layout/hierarchy3"/>
    <dgm:cxn modelId="{C54C7291-EB93-864E-9689-2AB4377E4077}" type="presParOf" srcId="{2B0B35D4-D938-E04B-A1DF-493752E198BD}" destId="{253A7EE9-8AFC-364B-B88F-A58DC815D9E3}" srcOrd="0" destOrd="0" presId="urn:microsoft.com/office/officeart/2005/8/layout/hierarchy3"/>
    <dgm:cxn modelId="{E13BBCBA-D2DB-9F48-9E22-D32DCE3C639B}" type="presParOf" srcId="{253A7EE9-8AFC-364B-B88F-A58DC815D9E3}" destId="{5555B2CC-BCEE-A045-8BD7-942EEBE0D8D3}" srcOrd="0" destOrd="0" presId="urn:microsoft.com/office/officeart/2005/8/layout/hierarchy3"/>
    <dgm:cxn modelId="{7D841509-4364-724B-AB33-3002E3085985}" type="presParOf" srcId="{253A7EE9-8AFC-364B-B88F-A58DC815D9E3}" destId="{6A8A48A1-9CAB-E749-B751-B5DE0231B026}" srcOrd="1" destOrd="0" presId="urn:microsoft.com/office/officeart/2005/8/layout/hierarchy3"/>
    <dgm:cxn modelId="{7173BD63-C23E-8F4E-AFFB-9D47AD390AB2}" type="presParOf" srcId="{2B0B35D4-D938-E04B-A1DF-493752E198BD}" destId="{26D46711-FBE2-CD4E-BBFF-82C778C81E93}" srcOrd="1" destOrd="0" presId="urn:microsoft.com/office/officeart/2005/8/layout/hierarchy3"/>
    <dgm:cxn modelId="{D3A28090-81D8-0D41-B6B9-D4213B125539}" type="presParOf" srcId="{26D46711-FBE2-CD4E-BBFF-82C778C81E93}" destId="{046FBCB7-532B-B749-A673-A3192B9FF870}" srcOrd="0" destOrd="0" presId="urn:microsoft.com/office/officeart/2005/8/layout/hierarchy3"/>
    <dgm:cxn modelId="{6873440C-DDAB-C443-AF1E-90609BF1EF17}" type="presParOf" srcId="{26D46711-FBE2-CD4E-BBFF-82C778C81E93}" destId="{B6AB2F28-01CB-2541-8696-ACBC0932826B}" srcOrd="1" destOrd="0" presId="urn:microsoft.com/office/officeart/2005/8/layout/hierarchy3"/>
    <dgm:cxn modelId="{0DC13523-91B3-0A4D-96BD-5F8CF52EF45D}" type="presParOf" srcId="{26D46711-FBE2-CD4E-BBFF-82C778C81E93}" destId="{F434A7CC-BEDD-0946-8170-00DB57F8FD66}" srcOrd="2" destOrd="0" presId="urn:microsoft.com/office/officeart/2005/8/layout/hierarchy3"/>
    <dgm:cxn modelId="{76D448BC-515B-9E45-8FE3-89556800B1BA}" type="presParOf" srcId="{26D46711-FBE2-CD4E-BBFF-82C778C81E93}" destId="{4E34E54C-6600-7E42-9A3A-268B02D0B45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0D94B-C3CB-DB43-A94C-5253F889029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A8246CFE-320B-6F4A-99B2-3A605BDB7104}">
      <dgm:prSet/>
      <dgm:spPr/>
      <dgm:t>
        <a:bodyPr/>
        <a:lstStyle/>
        <a:p>
          <a:r>
            <a:rPr lang="en-GB" dirty="0"/>
            <a:t>What are the impacts of distance learning on our Black students? </a:t>
          </a:r>
        </a:p>
      </dgm:t>
    </dgm:pt>
    <dgm:pt modelId="{7FA20C8E-0D3A-BC4B-8669-3DECB6AA6DC4}" type="parTrans" cxnId="{A9127300-AD4E-2B47-BC1E-7381F8EE7E84}">
      <dgm:prSet/>
      <dgm:spPr/>
      <dgm:t>
        <a:bodyPr/>
        <a:lstStyle/>
        <a:p>
          <a:endParaRPr lang="en-GB"/>
        </a:p>
      </dgm:t>
    </dgm:pt>
    <dgm:pt modelId="{D70A147E-CE8C-FF49-A3D7-DA11DC5105FA}" type="sibTrans" cxnId="{A9127300-AD4E-2B47-BC1E-7381F8EE7E84}">
      <dgm:prSet/>
      <dgm:spPr/>
      <dgm:t>
        <a:bodyPr/>
        <a:lstStyle/>
        <a:p>
          <a:endParaRPr lang="en-GB"/>
        </a:p>
      </dgm:t>
    </dgm:pt>
    <dgm:pt modelId="{53CC8783-6EEE-9D40-A6C8-A8356AA3C6D3}">
      <dgm:prSet/>
      <dgm:spPr/>
      <dgm:t>
        <a:bodyPr/>
        <a:lstStyle/>
        <a:p>
          <a:r>
            <a:rPr lang="en-GB" dirty="0"/>
            <a:t>Is an OU degree is valuable for Black students?</a:t>
          </a:r>
        </a:p>
      </dgm:t>
    </dgm:pt>
    <dgm:pt modelId="{3A8260EA-E326-FC41-A5AB-793E4A4BBD43}" type="parTrans" cxnId="{4812990B-5F19-C24D-BFC4-324C983294CA}">
      <dgm:prSet/>
      <dgm:spPr/>
      <dgm:t>
        <a:bodyPr/>
        <a:lstStyle/>
        <a:p>
          <a:endParaRPr lang="en-GB"/>
        </a:p>
      </dgm:t>
    </dgm:pt>
    <dgm:pt modelId="{DC000819-0FDB-0C49-8812-0F30B25C2DFF}" type="sibTrans" cxnId="{4812990B-5F19-C24D-BFC4-324C983294CA}">
      <dgm:prSet/>
      <dgm:spPr/>
      <dgm:t>
        <a:bodyPr/>
        <a:lstStyle/>
        <a:p>
          <a:endParaRPr lang="en-GB"/>
        </a:p>
      </dgm:t>
    </dgm:pt>
    <dgm:pt modelId="{DC68B351-102F-9E4E-9218-FEE70BE14415}">
      <dgm:prSet/>
      <dgm:spPr/>
      <dgm:t>
        <a:bodyPr/>
        <a:lstStyle/>
        <a:p>
          <a:r>
            <a:rPr lang="en-GB" dirty="0"/>
            <a:t>What measures impact the awarding </a:t>
          </a:r>
          <a:r>
            <a:rPr lang="en-GB"/>
            <a:t>gap most?</a:t>
          </a:r>
          <a:endParaRPr lang="en-GB" dirty="0"/>
        </a:p>
      </dgm:t>
    </dgm:pt>
    <dgm:pt modelId="{88F7F189-A211-A94B-B3F0-96F90386D91C}" type="parTrans" cxnId="{F07028DC-1613-8940-ACB3-57A4E9E597B0}">
      <dgm:prSet/>
      <dgm:spPr/>
      <dgm:t>
        <a:bodyPr/>
        <a:lstStyle/>
        <a:p>
          <a:endParaRPr lang="en-GB"/>
        </a:p>
      </dgm:t>
    </dgm:pt>
    <dgm:pt modelId="{E8CE5B49-F9CB-2B47-87DD-793CE40FCF6C}" type="sibTrans" cxnId="{F07028DC-1613-8940-ACB3-57A4E9E597B0}">
      <dgm:prSet/>
      <dgm:spPr/>
      <dgm:t>
        <a:bodyPr/>
        <a:lstStyle/>
        <a:p>
          <a:endParaRPr lang="en-GB"/>
        </a:p>
      </dgm:t>
    </dgm:pt>
    <dgm:pt modelId="{FF578D95-384C-5B4E-A022-88660F65B302}" type="pres">
      <dgm:prSet presAssocID="{D510D94B-C3CB-DB43-A94C-5253F8890290}" presName="composite" presStyleCnt="0">
        <dgm:presLayoutVars>
          <dgm:chMax val="5"/>
          <dgm:dir/>
          <dgm:animLvl val="ctr"/>
          <dgm:resizeHandles val="exact"/>
        </dgm:presLayoutVars>
      </dgm:prSet>
      <dgm:spPr/>
    </dgm:pt>
    <dgm:pt modelId="{9A713D3B-23B5-D94E-B0F3-CC4D33595FF8}" type="pres">
      <dgm:prSet presAssocID="{D510D94B-C3CB-DB43-A94C-5253F8890290}" presName="cycle" presStyleCnt="0"/>
      <dgm:spPr/>
    </dgm:pt>
    <dgm:pt modelId="{F2ECD05E-8FD1-5A42-AF3F-2E593A8FF8EB}" type="pres">
      <dgm:prSet presAssocID="{D510D94B-C3CB-DB43-A94C-5253F8890290}" presName="centerShape" presStyleCnt="0"/>
      <dgm:spPr/>
    </dgm:pt>
    <dgm:pt modelId="{29F89F92-C67C-B34E-8CCD-1869412FF57E}" type="pres">
      <dgm:prSet presAssocID="{D510D94B-C3CB-DB43-A94C-5253F8890290}" presName="connSite" presStyleLbl="node1" presStyleIdx="0" presStyleCnt="4"/>
      <dgm:spPr/>
    </dgm:pt>
    <dgm:pt modelId="{D8EADAD1-9CA7-B84F-8372-0B837E731234}" type="pres">
      <dgm:prSet presAssocID="{D510D94B-C3CB-DB43-A94C-5253F8890290}"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4E5DA78D-8076-C748-B8FD-55660B96A1B0}" type="pres">
      <dgm:prSet presAssocID="{88F7F189-A211-A94B-B3F0-96F90386D91C}" presName="Name25" presStyleLbl="parChTrans1D1" presStyleIdx="0" presStyleCnt="3"/>
      <dgm:spPr/>
    </dgm:pt>
    <dgm:pt modelId="{1D04CBAB-2C47-E84D-916C-29282CD522EB}" type="pres">
      <dgm:prSet presAssocID="{DC68B351-102F-9E4E-9218-FEE70BE14415}" presName="node" presStyleCnt="0"/>
      <dgm:spPr/>
    </dgm:pt>
    <dgm:pt modelId="{CE546C7D-1931-FC4F-BE7D-66B1CDFE30FA}" type="pres">
      <dgm:prSet presAssocID="{DC68B351-102F-9E4E-9218-FEE70BE14415}" presName="parentNode" presStyleLbl="node1" presStyleIdx="1" presStyleCnt="4">
        <dgm:presLayoutVars>
          <dgm:chMax val="1"/>
          <dgm:bulletEnabled val="1"/>
        </dgm:presLayoutVars>
      </dgm:prSet>
      <dgm:spPr/>
    </dgm:pt>
    <dgm:pt modelId="{9E10D609-B3A1-F740-9E6B-A1CBB7678CA6}" type="pres">
      <dgm:prSet presAssocID="{DC68B351-102F-9E4E-9218-FEE70BE14415}" presName="childNode" presStyleLbl="revTx" presStyleIdx="0" presStyleCnt="0">
        <dgm:presLayoutVars>
          <dgm:bulletEnabled val="1"/>
        </dgm:presLayoutVars>
      </dgm:prSet>
      <dgm:spPr/>
    </dgm:pt>
    <dgm:pt modelId="{1B84F46B-76C9-AF43-A267-27B08B629E02}" type="pres">
      <dgm:prSet presAssocID="{7FA20C8E-0D3A-BC4B-8669-3DECB6AA6DC4}" presName="Name25" presStyleLbl="parChTrans1D1" presStyleIdx="1" presStyleCnt="3"/>
      <dgm:spPr/>
    </dgm:pt>
    <dgm:pt modelId="{31A78A0E-7D70-D44F-80E7-945CC9D63DF5}" type="pres">
      <dgm:prSet presAssocID="{A8246CFE-320B-6F4A-99B2-3A605BDB7104}" presName="node" presStyleCnt="0"/>
      <dgm:spPr/>
    </dgm:pt>
    <dgm:pt modelId="{3A90196D-AB26-DC48-AE13-B6928E87DBD6}" type="pres">
      <dgm:prSet presAssocID="{A8246CFE-320B-6F4A-99B2-3A605BDB7104}" presName="parentNode" presStyleLbl="node1" presStyleIdx="2" presStyleCnt="4">
        <dgm:presLayoutVars>
          <dgm:chMax val="1"/>
          <dgm:bulletEnabled val="1"/>
        </dgm:presLayoutVars>
      </dgm:prSet>
      <dgm:spPr/>
    </dgm:pt>
    <dgm:pt modelId="{79F3970C-C3B9-2248-A9D0-C5890D0A39CC}" type="pres">
      <dgm:prSet presAssocID="{A8246CFE-320B-6F4A-99B2-3A605BDB7104}" presName="childNode" presStyleLbl="revTx" presStyleIdx="0" presStyleCnt="0">
        <dgm:presLayoutVars>
          <dgm:bulletEnabled val="1"/>
        </dgm:presLayoutVars>
      </dgm:prSet>
      <dgm:spPr/>
    </dgm:pt>
    <dgm:pt modelId="{C1061A65-3EE4-D541-BA87-EC8EFDDE7C70}" type="pres">
      <dgm:prSet presAssocID="{3A8260EA-E326-FC41-A5AB-793E4A4BBD43}" presName="Name25" presStyleLbl="parChTrans1D1" presStyleIdx="2" presStyleCnt="3"/>
      <dgm:spPr/>
    </dgm:pt>
    <dgm:pt modelId="{1F37BA59-F1C3-E243-B6A2-B84495C8FD7D}" type="pres">
      <dgm:prSet presAssocID="{53CC8783-6EEE-9D40-A6C8-A8356AA3C6D3}" presName="node" presStyleCnt="0"/>
      <dgm:spPr/>
    </dgm:pt>
    <dgm:pt modelId="{7856322F-EC06-DD43-A84D-EDE485F0783C}" type="pres">
      <dgm:prSet presAssocID="{53CC8783-6EEE-9D40-A6C8-A8356AA3C6D3}" presName="parentNode" presStyleLbl="node1" presStyleIdx="3" presStyleCnt="4">
        <dgm:presLayoutVars>
          <dgm:chMax val="1"/>
          <dgm:bulletEnabled val="1"/>
        </dgm:presLayoutVars>
      </dgm:prSet>
      <dgm:spPr/>
    </dgm:pt>
    <dgm:pt modelId="{1E81A6A1-6EF5-664E-942E-9FB551E169AE}" type="pres">
      <dgm:prSet presAssocID="{53CC8783-6EEE-9D40-A6C8-A8356AA3C6D3}" presName="childNode" presStyleLbl="revTx" presStyleIdx="0" presStyleCnt="0">
        <dgm:presLayoutVars>
          <dgm:bulletEnabled val="1"/>
        </dgm:presLayoutVars>
      </dgm:prSet>
      <dgm:spPr/>
    </dgm:pt>
  </dgm:ptLst>
  <dgm:cxnLst>
    <dgm:cxn modelId="{A9127300-AD4E-2B47-BC1E-7381F8EE7E84}" srcId="{D510D94B-C3CB-DB43-A94C-5253F8890290}" destId="{A8246CFE-320B-6F4A-99B2-3A605BDB7104}" srcOrd="1" destOrd="0" parTransId="{7FA20C8E-0D3A-BC4B-8669-3DECB6AA6DC4}" sibTransId="{D70A147E-CE8C-FF49-A3D7-DA11DC5105FA}"/>
    <dgm:cxn modelId="{84FA9A03-C1C0-F141-84CD-BA895C3A4AE4}" type="presOf" srcId="{A8246CFE-320B-6F4A-99B2-3A605BDB7104}" destId="{3A90196D-AB26-DC48-AE13-B6928E87DBD6}" srcOrd="0" destOrd="0" presId="urn:microsoft.com/office/officeart/2005/8/layout/radial2"/>
    <dgm:cxn modelId="{674D3405-27FD-AD48-BCAC-82D6BBCE80C8}" type="presOf" srcId="{DC68B351-102F-9E4E-9218-FEE70BE14415}" destId="{CE546C7D-1931-FC4F-BE7D-66B1CDFE30FA}" srcOrd="0" destOrd="0" presId="urn:microsoft.com/office/officeart/2005/8/layout/radial2"/>
    <dgm:cxn modelId="{4812990B-5F19-C24D-BFC4-324C983294CA}" srcId="{D510D94B-C3CB-DB43-A94C-5253F8890290}" destId="{53CC8783-6EEE-9D40-A6C8-A8356AA3C6D3}" srcOrd="2" destOrd="0" parTransId="{3A8260EA-E326-FC41-A5AB-793E4A4BBD43}" sibTransId="{DC000819-0FDB-0C49-8812-0F30B25C2DFF}"/>
    <dgm:cxn modelId="{49A71249-1A66-9948-B773-87CBA40A62A2}" type="presOf" srcId="{88F7F189-A211-A94B-B3F0-96F90386D91C}" destId="{4E5DA78D-8076-C748-B8FD-55660B96A1B0}" srcOrd="0" destOrd="0" presId="urn:microsoft.com/office/officeart/2005/8/layout/radial2"/>
    <dgm:cxn modelId="{21C1F167-3C68-484F-A034-4C66FBEEB0EB}" type="presOf" srcId="{53CC8783-6EEE-9D40-A6C8-A8356AA3C6D3}" destId="{7856322F-EC06-DD43-A84D-EDE485F0783C}" srcOrd="0" destOrd="0" presId="urn:microsoft.com/office/officeart/2005/8/layout/radial2"/>
    <dgm:cxn modelId="{F37AB5C0-B150-A141-9F00-EBEA5ECB27FE}" type="presOf" srcId="{7FA20C8E-0D3A-BC4B-8669-3DECB6AA6DC4}" destId="{1B84F46B-76C9-AF43-A267-27B08B629E02}" srcOrd="0" destOrd="0" presId="urn:microsoft.com/office/officeart/2005/8/layout/radial2"/>
    <dgm:cxn modelId="{F07028DC-1613-8940-ACB3-57A4E9E597B0}" srcId="{D510D94B-C3CB-DB43-A94C-5253F8890290}" destId="{DC68B351-102F-9E4E-9218-FEE70BE14415}" srcOrd="0" destOrd="0" parTransId="{88F7F189-A211-A94B-B3F0-96F90386D91C}" sibTransId="{E8CE5B49-F9CB-2B47-87DD-793CE40FCF6C}"/>
    <dgm:cxn modelId="{A641AFE3-8545-0C4E-BB10-578E5FABC53F}" type="presOf" srcId="{3A8260EA-E326-FC41-A5AB-793E4A4BBD43}" destId="{C1061A65-3EE4-D541-BA87-EC8EFDDE7C70}" srcOrd="0" destOrd="0" presId="urn:microsoft.com/office/officeart/2005/8/layout/radial2"/>
    <dgm:cxn modelId="{59BFE8F8-8CD2-7747-9A5C-6C7D84F87D99}" type="presOf" srcId="{D510D94B-C3CB-DB43-A94C-5253F8890290}" destId="{FF578D95-384C-5B4E-A022-88660F65B302}" srcOrd="0" destOrd="0" presId="urn:microsoft.com/office/officeart/2005/8/layout/radial2"/>
    <dgm:cxn modelId="{3CD36282-BEDE-D643-9401-13264DF26311}" type="presParOf" srcId="{FF578D95-384C-5B4E-A022-88660F65B302}" destId="{9A713D3B-23B5-D94E-B0F3-CC4D33595FF8}" srcOrd="0" destOrd="0" presId="urn:microsoft.com/office/officeart/2005/8/layout/radial2"/>
    <dgm:cxn modelId="{5E9AADA6-947B-9647-B9D4-89C218B9BED6}" type="presParOf" srcId="{9A713D3B-23B5-D94E-B0F3-CC4D33595FF8}" destId="{F2ECD05E-8FD1-5A42-AF3F-2E593A8FF8EB}" srcOrd="0" destOrd="0" presId="urn:microsoft.com/office/officeart/2005/8/layout/radial2"/>
    <dgm:cxn modelId="{316F2678-7FDD-1A46-9FFB-0266AC3DA6BB}" type="presParOf" srcId="{F2ECD05E-8FD1-5A42-AF3F-2E593A8FF8EB}" destId="{29F89F92-C67C-B34E-8CCD-1869412FF57E}" srcOrd="0" destOrd="0" presId="urn:microsoft.com/office/officeart/2005/8/layout/radial2"/>
    <dgm:cxn modelId="{861EFECC-DC33-424F-84AE-7401FCCCBDF3}" type="presParOf" srcId="{F2ECD05E-8FD1-5A42-AF3F-2E593A8FF8EB}" destId="{D8EADAD1-9CA7-B84F-8372-0B837E731234}" srcOrd="1" destOrd="0" presId="urn:microsoft.com/office/officeart/2005/8/layout/radial2"/>
    <dgm:cxn modelId="{E2B2A5A0-ED6B-DA43-8CEA-018EA75FF8ED}" type="presParOf" srcId="{9A713D3B-23B5-D94E-B0F3-CC4D33595FF8}" destId="{4E5DA78D-8076-C748-B8FD-55660B96A1B0}" srcOrd="1" destOrd="0" presId="urn:microsoft.com/office/officeart/2005/8/layout/radial2"/>
    <dgm:cxn modelId="{B2619869-727C-204A-98E2-A204BB6E2CD9}" type="presParOf" srcId="{9A713D3B-23B5-D94E-B0F3-CC4D33595FF8}" destId="{1D04CBAB-2C47-E84D-916C-29282CD522EB}" srcOrd="2" destOrd="0" presId="urn:microsoft.com/office/officeart/2005/8/layout/radial2"/>
    <dgm:cxn modelId="{847063A8-BAE9-2949-9437-56E34BE44E77}" type="presParOf" srcId="{1D04CBAB-2C47-E84D-916C-29282CD522EB}" destId="{CE546C7D-1931-FC4F-BE7D-66B1CDFE30FA}" srcOrd="0" destOrd="0" presId="urn:microsoft.com/office/officeart/2005/8/layout/radial2"/>
    <dgm:cxn modelId="{C01FEAD3-CD20-414E-8FAD-F0D97C83B25F}" type="presParOf" srcId="{1D04CBAB-2C47-E84D-916C-29282CD522EB}" destId="{9E10D609-B3A1-F740-9E6B-A1CBB7678CA6}" srcOrd="1" destOrd="0" presId="urn:microsoft.com/office/officeart/2005/8/layout/radial2"/>
    <dgm:cxn modelId="{088342A4-311A-7C40-8475-C589D8218D65}" type="presParOf" srcId="{9A713D3B-23B5-D94E-B0F3-CC4D33595FF8}" destId="{1B84F46B-76C9-AF43-A267-27B08B629E02}" srcOrd="3" destOrd="0" presId="urn:microsoft.com/office/officeart/2005/8/layout/radial2"/>
    <dgm:cxn modelId="{8277127B-F591-F84A-8420-2EFA09453D3B}" type="presParOf" srcId="{9A713D3B-23B5-D94E-B0F3-CC4D33595FF8}" destId="{31A78A0E-7D70-D44F-80E7-945CC9D63DF5}" srcOrd="4" destOrd="0" presId="urn:microsoft.com/office/officeart/2005/8/layout/radial2"/>
    <dgm:cxn modelId="{CC7027FE-0898-7242-9216-ED0CA83ED4A2}" type="presParOf" srcId="{31A78A0E-7D70-D44F-80E7-945CC9D63DF5}" destId="{3A90196D-AB26-DC48-AE13-B6928E87DBD6}" srcOrd="0" destOrd="0" presId="urn:microsoft.com/office/officeart/2005/8/layout/radial2"/>
    <dgm:cxn modelId="{EFD74F21-9CEE-C344-99BD-4D6AB0D2A51D}" type="presParOf" srcId="{31A78A0E-7D70-D44F-80E7-945CC9D63DF5}" destId="{79F3970C-C3B9-2248-A9D0-C5890D0A39CC}" srcOrd="1" destOrd="0" presId="urn:microsoft.com/office/officeart/2005/8/layout/radial2"/>
    <dgm:cxn modelId="{A72D3E5D-C4F1-534A-9523-4AB1B69D00DC}" type="presParOf" srcId="{9A713D3B-23B5-D94E-B0F3-CC4D33595FF8}" destId="{C1061A65-3EE4-D541-BA87-EC8EFDDE7C70}" srcOrd="5" destOrd="0" presId="urn:microsoft.com/office/officeart/2005/8/layout/radial2"/>
    <dgm:cxn modelId="{7A22E7AF-EA90-7748-9A46-493FCC104694}" type="presParOf" srcId="{9A713D3B-23B5-D94E-B0F3-CC4D33595FF8}" destId="{1F37BA59-F1C3-E243-B6A2-B84495C8FD7D}" srcOrd="6" destOrd="0" presId="urn:microsoft.com/office/officeart/2005/8/layout/radial2"/>
    <dgm:cxn modelId="{5821AA24-48F0-4F4F-B8BF-A471F5F7277A}" type="presParOf" srcId="{1F37BA59-F1C3-E243-B6A2-B84495C8FD7D}" destId="{7856322F-EC06-DD43-A84D-EDE485F0783C}" srcOrd="0" destOrd="0" presId="urn:microsoft.com/office/officeart/2005/8/layout/radial2"/>
    <dgm:cxn modelId="{5CBACC9B-9E9A-D742-975B-FC90FAA4A315}" type="presParOf" srcId="{1F37BA59-F1C3-E243-B6A2-B84495C8FD7D}" destId="{1E81A6A1-6EF5-664E-942E-9FB551E169A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88C52-3F14-CB43-ABE2-F60479427B85}">
      <dsp:nvSpPr>
        <dsp:cNvPr id="0" name=""/>
        <dsp:cNvSpPr/>
      </dsp:nvSpPr>
      <dsp:spPr>
        <a:xfrm>
          <a:off x="1651928" y="503"/>
          <a:ext cx="2147969" cy="1073984"/>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RQ 1: Are learning analytics biased?</a:t>
          </a:r>
        </a:p>
      </dsp:txBody>
      <dsp:txXfrm>
        <a:off x="1683384" y="31959"/>
        <a:ext cx="2085057" cy="1011072"/>
      </dsp:txXfrm>
    </dsp:sp>
    <dsp:sp modelId="{090C8592-2D0E-F04C-BB75-FC05D7651EFF}">
      <dsp:nvSpPr>
        <dsp:cNvPr id="0" name=""/>
        <dsp:cNvSpPr/>
      </dsp:nvSpPr>
      <dsp:spPr>
        <a:xfrm>
          <a:off x="1866725" y="1074488"/>
          <a:ext cx="214796" cy="805488"/>
        </a:xfrm>
        <a:custGeom>
          <a:avLst/>
          <a:gdLst/>
          <a:ahLst/>
          <a:cxnLst/>
          <a:rect l="0" t="0" r="0" b="0"/>
          <a:pathLst>
            <a:path>
              <a:moveTo>
                <a:pt x="0" y="0"/>
              </a:moveTo>
              <a:lnTo>
                <a:pt x="0" y="805488"/>
              </a:lnTo>
              <a:lnTo>
                <a:pt x="214796" y="8054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6A48F1-151B-AB4F-BFF3-328934716D20}">
      <dsp:nvSpPr>
        <dsp:cNvPr id="0" name=""/>
        <dsp:cNvSpPr/>
      </dsp:nvSpPr>
      <dsp:spPr>
        <a:xfrm>
          <a:off x="2081522" y="1342984"/>
          <a:ext cx="1718375" cy="10739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Take predictions from OUAnalyse and disaggregate them by ethnicity</a:t>
          </a:r>
        </a:p>
      </dsp:txBody>
      <dsp:txXfrm>
        <a:off x="2112978" y="1374440"/>
        <a:ext cx="1655463" cy="1011072"/>
      </dsp:txXfrm>
    </dsp:sp>
    <dsp:sp modelId="{F3BC7896-5869-6640-ACC2-6EAD5E2709C4}">
      <dsp:nvSpPr>
        <dsp:cNvPr id="0" name=""/>
        <dsp:cNvSpPr/>
      </dsp:nvSpPr>
      <dsp:spPr>
        <a:xfrm>
          <a:off x="1866725" y="1074488"/>
          <a:ext cx="214796" cy="2147969"/>
        </a:xfrm>
        <a:custGeom>
          <a:avLst/>
          <a:gdLst/>
          <a:ahLst/>
          <a:cxnLst/>
          <a:rect l="0" t="0" r="0" b="0"/>
          <a:pathLst>
            <a:path>
              <a:moveTo>
                <a:pt x="0" y="0"/>
              </a:moveTo>
              <a:lnTo>
                <a:pt x="0" y="2147969"/>
              </a:lnTo>
              <a:lnTo>
                <a:pt x="214796" y="21479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6EB49-EFDB-9E44-AD4B-800084E51E0B}">
      <dsp:nvSpPr>
        <dsp:cNvPr id="0" name=""/>
        <dsp:cNvSpPr/>
      </dsp:nvSpPr>
      <dsp:spPr>
        <a:xfrm>
          <a:off x="2081522" y="2685464"/>
          <a:ext cx="1718375" cy="10739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Check error rates for Black, Asian and White students</a:t>
          </a:r>
        </a:p>
      </dsp:txBody>
      <dsp:txXfrm>
        <a:off x="2112978" y="2716920"/>
        <a:ext cx="1655463" cy="1011072"/>
      </dsp:txXfrm>
    </dsp:sp>
    <dsp:sp modelId="{1B25D482-F7C1-4D46-9F42-ABCCBD43178F}">
      <dsp:nvSpPr>
        <dsp:cNvPr id="0" name=""/>
        <dsp:cNvSpPr/>
      </dsp:nvSpPr>
      <dsp:spPr>
        <a:xfrm>
          <a:off x="4336889" y="503"/>
          <a:ext cx="2147969" cy="1073984"/>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RQ2: Can learning analytics help understand or mitigate the awarding gap? </a:t>
          </a:r>
        </a:p>
      </dsp:txBody>
      <dsp:txXfrm>
        <a:off x="4368345" y="31959"/>
        <a:ext cx="2085057" cy="1011072"/>
      </dsp:txXfrm>
    </dsp:sp>
    <dsp:sp modelId="{52C7B709-150A-5B44-816A-FE06116D01A7}">
      <dsp:nvSpPr>
        <dsp:cNvPr id="0" name=""/>
        <dsp:cNvSpPr/>
      </dsp:nvSpPr>
      <dsp:spPr>
        <a:xfrm>
          <a:off x="4551686" y="1074488"/>
          <a:ext cx="214796" cy="805488"/>
        </a:xfrm>
        <a:custGeom>
          <a:avLst/>
          <a:gdLst/>
          <a:ahLst/>
          <a:cxnLst/>
          <a:rect l="0" t="0" r="0" b="0"/>
          <a:pathLst>
            <a:path>
              <a:moveTo>
                <a:pt x="0" y="0"/>
              </a:moveTo>
              <a:lnTo>
                <a:pt x="0" y="805488"/>
              </a:lnTo>
              <a:lnTo>
                <a:pt x="214796" y="8054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F04104-3525-CB4F-843F-4BB9EFFD998F}">
      <dsp:nvSpPr>
        <dsp:cNvPr id="0" name=""/>
        <dsp:cNvSpPr/>
      </dsp:nvSpPr>
      <dsp:spPr>
        <a:xfrm>
          <a:off x="4766483" y="1342984"/>
          <a:ext cx="1718375" cy="10739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Understand where exactly the gaps are </a:t>
          </a:r>
        </a:p>
      </dsp:txBody>
      <dsp:txXfrm>
        <a:off x="4797939" y="1374440"/>
        <a:ext cx="1655463" cy="1011072"/>
      </dsp:txXfrm>
    </dsp:sp>
    <dsp:sp modelId="{D08AE67C-BF9A-E944-B7BB-96684E17BCAE}">
      <dsp:nvSpPr>
        <dsp:cNvPr id="0" name=""/>
        <dsp:cNvSpPr/>
      </dsp:nvSpPr>
      <dsp:spPr>
        <a:xfrm>
          <a:off x="4551686" y="1074488"/>
          <a:ext cx="214796" cy="2147969"/>
        </a:xfrm>
        <a:custGeom>
          <a:avLst/>
          <a:gdLst/>
          <a:ahLst/>
          <a:cxnLst/>
          <a:rect l="0" t="0" r="0" b="0"/>
          <a:pathLst>
            <a:path>
              <a:moveTo>
                <a:pt x="0" y="0"/>
              </a:moveTo>
              <a:lnTo>
                <a:pt x="0" y="2147969"/>
              </a:lnTo>
              <a:lnTo>
                <a:pt x="214796" y="21479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C5D7F9-6E29-8F46-9B2B-A15262377DE4}">
      <dsp:nvSpPr>
        <dsp:cNvPr id="0" name=""/>
        <dsp:cNvSpPr/>
      </dsp:nvSpPr>
      <dsp:spPr>
        <a:xfrm>
          <a:off x="4766483" y="2685464"/>
          <a:ext cx="1718375" cy="10739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Track the impact of predictions on students of different ethnicities </a:t>
          </a:r>
        </a:p>
      </dsp:txBody>
      <dsp:txXfrm>
        <a:off x="4797939" y="2716920"/>
        <a:ext cx="1655463" cy="1011072"/>
      </dsp:txXfrm>
    </dsp:sp>
    <dsp:sp modelId="{5555B2CC-BCEE-A045-8BD7-942EEBE0D8D3}">
      <dsp:nvSpPr>
        <dsp:cNvPr id="0" name=""/>
        <dsp:cNvSpPr/>
      </dsp:nvSpPr>
      <dsp:spPr>
        <a:xfrm>
          <a:off x="7021851" y="503"/>
          <a:ext cx="2147969" cy="1073984"/>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RQ3: How do Black students and diverse educators view our findings? </a:t>
          </a:r>
        </a:p>
      </dsp:txBody>
      <dsp:txXfrm>
        <a:off x="7053307" y="31959"/>
        <a:ext cx="2085057" cy="1011072"/>
      </dsp:txXfrm>
    </dsp:sp>
    <dsp:sp modelId="{046FBCB7-532B-B749-A673-A3192B9FF870}">
      <dsp:nvSpPr>
        <dsp:cNvPr id="0" name=""/>
        <dsp:cNvSpPr/>
      </dsp:nvSpPr>
      <dsp:spPr>
        <a:xfrm>
          <a:off x="7236648" y="1074488"/>
          <a:ext cx="214796" cy="805488"/>
        </a:xfrm>
        <a:custGeom>
          <a:avLst/>
          <a:gdLst/>
          <a:ahLst/>
          <a:cxnLst/>
          <a:rect l="0" t="0" r="0" b="0"/>
          <a:pathLst>
            <a:path>
              <a:moveTo>
                <a:pt x="0" y="0"/>
              </a:moveTo>
              <a:lnTo>
                <a:pt x="0" y="805488"/>
              </a:lnTo>
              <a:lnTo>
                <a:pt x="214796" y="8054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AB2F28-01CB-2541-8696-ACBC0932826B}">
      <dsp:nvSpPr>
        <dsp:cNvPr id="0" name=""/>
        <dsp:cNvSpPr/>
      </dsp:nvSpPr>
      <dsp:spPr>
        <a:xfrm>
          <a:off x="7451445" y="1342984"/>
          <a:ext cx="1718375" cy="10739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What explanations are given?</a:t>
          </a:r>
        </a:p>
      </dsp:txBody>
      <dsp:txXfrm>
        <a:off x="7482901" y="1374440"/>
        <a:ext cx="1655463" cy="1011072"/>
      </dsp:txXfrm>
    </dsp:sp>
    <dsp:sp modelId="{F434A7CC-BEDD-0946-8170-00DB57F8FD66}">
      <dsp:nvSpPr>
        <dsp:cNvPr id="0" name=""/>
        <dsp:cNvSpPr/>
      </dsp:nvSpPr>
      <dsp:spPr>
        <a:xfrm>
          <a:off x="7236648" y="1074488"/>
          <a:ext cx="214796" cy="2147969"/>
        </a:xfrm>
        <a:custGeom>
          <a:avLst/>
          <a:gdLst/>
          <a:ahLst/>
          <a:cxnLst/>
          <a:rect l="0" t="0" r="0" b="0"/>
          <a:pathLst>
            <a:path>
              <a:moveTo>
                <a:pt x="0" y="0"/>
              </a:moveTo>
              <a:lnTo>
                <a:pt x="0" y="2147969"/>
              </a:lnTo>
              <a:lnTo>
                <a:pt x="214796" y="21479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34E54C-6600-7E42-9A3A-268B02D0B457}">
      <dsp:nvSpPr>
        <dsp:cNvPr id="0" name=""/>
        <dsp:cNvSpPr/>
      </dsp:nvSpPr>
      <dsp:spPr>
        <a:xfrm>
          <a:off x="7451445" y="2685464"/>
          <a:ext cx="1718375" cy="10739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Is this a useful approach?</a:t>
          </a:r>
        </a:p>
      </dsp:txBody>
      <dsp:txXfrm>
        <a:off x="7482901" y="2716920"/>
        <a:ext cx="1655463" cy="1011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61A65-3EE4-D541-BA87-EC8EFDDE7C70}">
      <dsp:nvSpPr>
        <dsp:cNvPr id="0" name=""/>
        <dsp:cNvSpPr/>
      </dsp:nvSpPr>
      <dsp:spPr>
        <a:xfrm rot="2561426">
          <a:off x="2960069" y="4193991"/>
          <a:ext cx="920274" cy="56601"/>
        </a:xfrm>
        <a:custGeom>
          <a:avLst/>
          <a:gdLst/>
          <a:ahLst/>
          <a:cxnLst/>
          <a:rect l="0" t="0" r="0" b="0"/>
          <a:pathLst>
            <a:path>
              <a:moveTo>
                <a:pt x="0" y="28300"/>
              </a:moveTo>
              <a:lnTo>
                <a:pt x="920274" y="283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84F46B-76C9-AF43-A267-27B08B629E02}">
      <dsp:nvSpPr>
        <dsp:cNvPr id="0" name=""/>
        <dsp:cNvSpPr/>
      </dsp:nvSpPr>
      <dsp:spPr>
        <a:xfrm>
          <a:off x="3081992" y="2942662"/>
          <a:ext cx="1022617" cy="56601"/>
        </a:xfrm>
        <a:custGeom>
          <a:avLst/>
          <a:gdLst/>
          <a:ahLst/>
          <a:cxnLst/>
          <a:rect l="0" t="0" r="0" b="0"/>
          <a:pathLst>
            <a:path>
              <a:moveTo>
                <a:pt x="0" y="28300"/>
              </a:moveTo>
              <a:lnTo>
                <a:pt x="1022617" y="283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5DA78D-8076-C748-B8FD-55660B96A1B0}">
      <dsp:nvSpPr>
        <dsp:cNvPr id="0" name=""/>
        <dsp:cNvSpPr/>
      </dsp:nvSpPr>
      <dsp:spPr>
        <a:xfrm rot="19105717">
          <a:off x="2946941" y="1683696"/>
          <a:ext cx="1072384" cy="56601"/>
        </a:xfrm>
        <a:custGeom>
          <a:avLst/>
          <a:gdLst/>
          <a:ahLst/>
          <a:cxnLst/>
          <a:rect l="0" t="0" r="0" b="0"/>
          <a:pathLst>
            <a:path>
              <a:moveTo>
                <a:pt x="0" y="28300"/>
              </a:moveTo>
              <a:lnTo>
                <a:pt x="1072384" y="283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EADAD1-9CA7-B84F-8372-0B837E731234}">
      <dsp:nvSpPr>
        <dsp:cNvPr id="0" name=""/>
        <dsp:cNvSpPr/>
      </dsp:nvSpPr>
      <dsp:spPr>
        <a:xfrm>
          <a:off x="608994" y="1516258"/>
          <a:ext cx="2909409" cy="29094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46C7D-1931-FC4F-BE7D-66B1CDFE30FA}">
      <dsp:nvSpPr>
        <dsp:cNvPr id="0" name=""/>
        <dsp:cNvSpPr/>
      </dsp:nvSpPr>
      <dsp:spPr>
        <a:xfrm>
          <a:off x="3679163" y="1482"/>
          <a:ext cx="1628709" cy="16287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What measures impact the awarding </a:t>
          </a:r>
          <a:r>
            <a:rPr lang="en-GB" sz="1500" kern="1200"/>
            <a:t>gap most?</a:t>
          </a:r>
          <a:endParaRPr lang="en-GB" sz="1500" kern="1200" dirty="0"/>
        </a:p>
      </dsp:txBody>
      <dsp:txXfrm>
        <a:off x="3917682" y="240001"/>
        <a:ext cx="1151671" cy="1151671"/>
      </dsp:txXfrm>
    </dsp:sp>
    <dsp:sp modelId="{3A90196D-AB26-DC48-AE13-B6928E87DBD6}">
      <dsp:nvSpPr>
        <dsp:cNvPr id="0" name=""/>
        <dsp:cNvSpPr/>
      </dsp:nvSpPr>
      <dsp:spPr>
        <a:xfrm>
          <a:off x="4104610" y="2098140"/>
          <a:ext cx="1745645" cy="1745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What are the impacts of distance learning on our Black students? </a:t>
          </a:r>
        </a:p>
      </dsp:txBody>
      <dsp:txXfrm>
        <a:off x="4360254" y="2353784"/>
        <a:ext cx="1234357" cy="1234357"/>
      </dsp:txXfrm>
    </dsp:sp>
    <dsp:sp modelId="{7856322F-EC06-DD43-A84D-EDE485F0783C}">
      <dsp:nvSpPr>
        <dsp:cNvPr id="0" name=""/>
        <dsp:cNvSpPr/>
      </dsp:nvSpPr>
      <dsp:spPr>
        <a:xfrm>
          <a:off x="3527146" y="4253265"/>
          <a:ext cx="1745645" cy="1745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Is an OU degree is valuable for Black students?</a:t>
          </a:r>
        </a:p>
      </dsp:txBody>
      <dsp:txXfrm>
        <a:off x="3782790" y="4508909"/>
        <a:ext cx="1234357" cy="12343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843C6-F79C-8146-90F1-165C519CC35D}" type="datetimeFigureOut">
              <a:rPr lang="en-US" smtClean="0"/>
              <a:t>5/10/22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1CC38-1233-B14E-8B5B-1ECDEE1F57EE}" type="slidenum">
              <a:rPr lang="en-US" smtClean="0"/>
              <a:t>‹#›</a:t>
            </a:fld>
            <a:endParaRPr lang="en-US"/>
          </a:p>
        </p:txBody>
      </p:sp>
    </p:spTree>
    <p:extLst>
      <p:ext uri="{BB962C8B-B14F-4D97-AF65-F5344CB8AC3E}">
        <p14:creationId xmlns:p14="http://schemas.microsoft.com/office/powerpoint/2010/main" val="912172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CC38-1233-B14E-8B5B-1ECDEE1F57EE}" type="slidenum">
              <a:rPr lang="en-US" smtClean="0"/>
              <a:t>1</a:t>
            </a:fld>
            <a:endParaRPr lang="en-US"/>
          </a:p>
        </p:txBody>
      </p:sp>
    </p:spTree>
    <p:extLst>
      <p:ext uri="{BB962C8B-B14F-4D97-AF65-F5344CB8AC3E}">
        <p14:creationId xmlns:p14="http://schemas.microsoft.com/office/powerpoint/2010/main" val="160066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covers only some of the work that we conducted for this project. There’s a lot of technical work behind this that is the work for Martin, </a:t>
            </a:r>
            <a:r>
              <a:rPr lang="en-US" dirty="0" err="1"/>
              <a:t>Vasek</a:t>
            </a:r>
            <a:r>
              <a:rPr lang="en-US" dirty="0"/>
              <a:t>, Miri – which will be in our final report on this project. In this presentation, I will be focusing more on parts 2 and 3, with a little bit of part IV, but I think this research best communicates how important it is to continue researching this subject empirically and qualitatively to understand its features better. </a:t>
            </a:r>
          </a:p>
          <a:p>
            <a:endParaRPr lang="en-US" dirty="0"/>
          </a:p>
        </p:txBody>
      </p:sp>
      <p:sp>
        <p:nvSpPr>
          <p:cNvPr id="4" name="Slide Number Placeholder 3"/>
          <p:cNvSpPr>
            <a:spLocks noGrp="1"/>
          </p:cNvSpPr>
          <p:nvPr>
            <p:ph type="sldNum" sz="quarter" idx="5"/>
          </p:nvPr>
        </p:nvSpPr>
        <p:spPr/>
        <p:txBody>
          <a:bodyPr/>
          <a:lstStyle/>
          <a:p>
            <a:fld id="{6541CC38-1233-B14E-8B5B-1ECDEE1F57EE}" type="slidenum">
              <a:rPr lang="en-US" smtClean="0"/>
              <a:t>2</a:t>
            </a:fld>
            <a:endParaRPr lang="en-US"/>
          </a:p>
        </p:txBody>
      </p:sp>
    </p:spTree>
    <p:extLst>
      <p:ext uri="{BB962C8B-B14F-4D97-AF65-F5344CB8AC3E}">
        <p14:creationId xmlns:p14="http://schemas.microsoft.com/office/powerpoint/2010/main" val="1491166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mailto:Fidele.Mutwarasibo@open.ac.uk" TargetMode="External"/><Relationship Id="rId2" Type="http://schemas.openxmlformats.org/officeDocument/2006/relationships/hyperlink" Target="mailto:Tracie.Farrell@open.ac.uk" TargetMode="External"/><Relationship Id="rId1" Type="http://schemas.openxmlformats.org/officeDocument/2006/relationships/slideLayout" Target="../slideLayouts/slideLayout1.xml"/><Relationship Id="rId4" Type="http://schemas.openxmlformats.org/officeDocument/2006/relationships/hyperlink" Target="mailto:Vaclav.Bayer@open.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12_F8BBD6A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144379" y="2930402"/>
            <a:ext cx="8292255" cy="1218795"/>
          </a:xfrm>
        </p:spPr>
        <p:txBody>
          <a:bodyPr/>
          <a:lstStyle/>
          <a:p>
            <a:r>
              <a:rPr lang="en-GB" sz="4400" dirty="0"/>
              <a:t>Dimensions of the</a:t>
            </a:r>
            <a:br>
              <a:rPr lang="en-GB" sz="4400" dirty="0"/>
            </a:br>
            <a:r>
              <a:rPr lang="en-GB" sz="4400" dirty="0"/>
              <a:t> Awarding Gap</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144379" y="4444861"/>
            <a:ext cx="5450305" cy="664797"/>
          </a:xfrm>
        </p:spPr>
        <p:txBody>
          <a:bodyPr/>
          <a:lstStyle/>
          <a:p>
            <a:r>
              <a:rPr lang="en-GB" sz="2400" dirty="0"/>
              <a:t>Insights from a mixed-methods study with Black students and diverse educators at the OU</a:t>
            </a:r>
          </a:p>
        </p:txBody>
      </p:sp>
      <p:sp>
        <p:nvSpPr>
          <p:cNvPr id="5" name="TextBox 4">
            <a:extLst>
              <a:ext uri="{FF2B5EF4-FFF2-40B4-BE49-F238E27FC236}">
                <a16:creationId xmlns:a16="http://schemas.microsoft.com/office/drawing/2014/main" id="{03EA4D8E-BA30-DA4B-BBEB-E43ED438EF05}"/>
              </a:ext>
            </a:extLst>
          </p:cNvPr>
          <p:cNvSpPr txBox="1"/>
          <p:nvPr/>
        </p:nvSpPr>
        <p:spPr>
          <a:xfrm>
            <a:off x="264693" y="5698502"/>
            <a:ext cx="6882065" cy="923330"/>
          </a:xfrm>
          <a:prstGeom prst="rect">
            <a:avLst/>
          </a:prstGeom>
          <a:noFill/>
        </p:spPr>
        <p:txBody>
          <a:bodyPr wrap="square">
            <a:spAutoFit/>
          </a:bodyPr>
          <a:lstStyle/>
          <a:p>
            <a:r>
              <a:rPr lang="en-GB" sz="1800" b="1" i="0" u="none" strike="noStrike" dirty="0">
                <a:solidFill>
                  <a:schemeClr val="bg1">
                    <a:lumMod val="85000"/>
                  </a:schemeClr>
                </a:solidFill>
                <a:effectLst/>
                <a:latin typeface="Calibri" panose="020F0502020204030204" pitchFamily="34" charset="0"/>
              </a:rPr>
              <a:t>Key staff associated with the project: </a:t>
            </a:r>
            <a:r>
              <a:rPr lang="en-GB" sz="1800" b="0" i="0" u="none" strike="noStrike" dirty="0">
                <a:solidFill>
                  <a:schemeClr val="bg1">
                    <a:lumMod val="85000"/>
                  </a:schemeClr>
                </a:solidFill>
                <a:effectLst/>
                <a:latin typeface="Calibri" panose="020F0502020204030204" pitchFamily="34" charset="0"/>
              </a:rPr>
              <a:t>Miriam Fernandez (KMi), Martin </a:t>
            </a:r>
            <a:r>
              <a:rPr lang="en-GB" sz="1800" b="0" i="0" u="none" strike="noStrike" dirty="0" err="1">
                <a:solidFill>
                  <a:schemeClr val="bg1">
                    <a:lumMod val="85000"/>
                  </a:schemeClr>
                </a:solidFill>
                <a:effectLst/>
                <a:latin typeface="Calibri" panose="020F0502020204030204" pitchFamily="34" charset="0"/>
              </a:rPr>
              <a:t>Hlosta</a:t>
            </a:r>
            <a:r>
              <a:rPr lang="en-GB" sz="1800" b="0" i="0" u="none" strike="noStrike" dirty="0">
                <a:solidFill>
                  <a:schemeClr val="bg1">
                    <a:lumMod val="85000"/>
                  </a:schemeClr>
                </a:solidFill>
                <a:effectLst/>
                <a:latin typeface="Calibri" panose="020F0502020204030204" pitchFamily="34" charset="0"/>
              </a:rPr>
              <a:t> (KMi), </a:t>
            </a:r>
            <a:r>
              <a:rPr lang="en-GB" sz="1800" b="0" i="0" u="none" strike="noStrike" dirty="0" err="1">
                <a:solidFill>
                  <a:schemeClr val="bg1">
                    <a:lumMod val="85000"/>
                  </a:schemeClr>
                </a:solidFill>
                <a:effectLst/>
                <a:latin typeface="Calibri" panose="020F0502020204030204" pitchFamily="34" charset="0"/>
              </a:rPr>
              <a:t>Fidele</a:t>
            </a:r>
            <a:r>
              <a:rPr lang="en-GB" sz="1800" b="0" i="0" u="none" strike="noStrike" dirty="0">
                <a:solidFill>
                  <a:schemeClr val="bg1">
                    <a:lumMod val="85000"/>
                  </a:schemeClr>
                </a:solidFill>
                <a:effectLst/>
                <a:latin typeface="Calibri" panose="020F0502020204030204" pitchFamily="34" charset="0"/>
              </a:rPr>
              <a:t> </a:t>
            </a:r>
            <a:r>
              <a:rPr lang="en-GB" sz="1800" b="0" i="0" u="none" strike="noStrike" dirty="0" err="1">
                <a:solidFill>
                  <a:schemeClr val="bg1">
                    <a:lumMod val="85000"/>
                  </a:schemeClr>
                </a:solidFill>
                <a:effectLst/>
                <a:latin typeface="Calibri" panose="020F0502020204030204" pitchFamily="34" charset="0"/>
              </a:rPr>
              <a:t>Mutwarasibo</a:t>
            </a:r>
            <a:r>
              <a:rPr lang="en-GB" sz="1800" b="0" i="0" u="none" strike="noStrike" dirty="0">
                <a:solidFill>
                  <a:schemeClr val="bg1">
                    <a:lumMod val="85000"/>
                  </a:schemeClr>
                </a:solidFill>
                <a:effectLst/>
                <a:latin typeface="Calibri" panose="020F0502020204030204" pitchFamily="34" charset="0"/>
              </a:rPr>
              <a:t> (FBL), Tracie </a:t>
            </a:r>
            <a:r>
              <a:rPr lang="en-GB" dirty="0">
                <a:solidFill>
                  <a:schemeClr val="bg1">
                    <a:lumMod val="85000"/>
                  </a:schemeClr>
                </a:solidFill>
                <a:latin typeface="Calibri" panose="020F0502020204030204" pitchFamily="34" charset="0"/>
              </a:rPr>
              <a:t>Farrell (KMi), and Vaclav Bayer (KMi)</a:t>
            </a:r>
            <a:endParaRPr lang="en-US" dirty="0">
              <a:solidFill>
                <a:schemeClr val="bg1">
                  <a:lumMod val="85000"/>
                </a:schemeClr>
              </a:solidFill>
            </a:endParaRPr>
          </a:p>
        </p:txBody>
      </p:sp>
      <p:pic>
        <p:nvPicPr>
          <p:cNvPr id="7" name="Picture 6">
            <a:extLst>
              <a:ext uri="{FF2B5EF4-FFF2-40B4-BE49-F238E27FC236}">
                <a16:creationId xmlns:a16="http://schemas.microsoft.com/office/drawing/2014/main" id="{12AF72E9-6383-A448-9895-832843E7D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252" y="-156411"/>
            <a:ext cx="8128000" cy="5342021"/>
          </a:xfrm>
          <a:prstGeom prst="rect">
            <a:avLst/>
          </a:prstGeom>
        </p:spPr>
      </p:pic>
      <p:pic>
        <p:nvPicPr>
          <p:cNvPr id="6" name="Picture 5" descr="Icon&#10;&#10;Description automatically generated">
            <a:extLst>
              <a:ext uri="{FF2B5EF4-FFF2-40B4-BE49-F238E27FC236}">
                <a16:creationId xmlns:a16="http://schemas.microsoft.com/office/drawing/2014/main" id="{510D779A-DB2B-684D-8EA2-DD84443F4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3742" y="236168"/>
            <a:ext cx="1854200" cy="838200"/>
          </a:xfrm>
          <a:prstGeom prst="rect">
            <a:avLst/>
          </a:prstGeom>
        </p:spPr>
      </p:pic>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211210" y="316186"/>
            <a:ext cx="7669474" cy="498598"/>
          </a:xfrm>
        </p:spPr>
        <p:txBody>
          <a:bodyPr/>
          <a:lstStyle/>
          <a:p>
            <a:r>
              <a:rPr lang="en-GB" dirty="0"/>
              <a:t>Socioeconomics</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a:xfrm>
            <a:off x="451843" y="1238955"/>
            <a:ext cx="3302010" cy="2243691"/>
          </a:xfrm>
        </p:spPr>
        <p:txBody>
          <a:bodyPr/>
          <a:lstStyle/>
          <a:p>
            <a:r>
              <a:rPr lang="en-US" dirty="0">
                <a:solidFill>
                  <a:schemeClr val="tx1"/>
                </a:solidFill>
              </a:rPr>
              <a:t>What participants discussed: </a:t>
            </a:r>
          </a:p>
          <a:p>
            <a:pPr marL="285750" indent="-285750">
              <a:buFont typeface="Arial" panose="020B0604020202020204" pitchFamily="34" charset="0"/>
              <a:buChar char="•"/>
            </a:pPr>
            <a:r>
              <a:rPr lang="en-US" dirty="0">
                <a:solidFill>
                  <a:schemeClr val="tx1"/>
                </a:solidFill>
              </a:rPr>
              <a:t>Historical settlement of Black communities</a:t>
            </a:r>
          </a:p>
          <a:p>
            <a:pPr marL="285750" indent="-285750">
              <a:buFont typeface="Arial" panose="020B0604020202020204" pitchFamily="34" charset="0"/>
              <a:buChar char="•"/>
            </a:pPr>
            <a:r>
              <a:rPr lang="en-US" dirty="0">
                <a:solidFill>
                  <a:schemeClr val="tx1"/>
                </a:solidFill>
              </a:rPr>
              <a:t>Disproportionate access to resources</a:t>
            </a:r>
          </a:p>
          <a:p>
            <a:pPr marL="285750" indent="-285750">
              <a:buFont typeface="Arial" panose="020B0604020202020204" pitchFamily="34" charset="0"/>
              <a:buChar char="•"/>
            </a:pPr>
            <a:r>
              <a:rPr lang="en-US" dirty="0">
                <a:solidFill>
                  <a:schemeClr val="tx1"/>
                </a:solidFill>
              </a:rPr>
              <a:t>Access to generational wealth</a:t>
            </a:r>
          </a:p>
          <a:p>
            <a:pPr marL="285750" indent="-285750">
              <a:buFont typeface="Arial" panose="020B0604020202020204" pitchFamily="34" charset="0"/>
              <a:buChar char="•"/>
            </a:pPr>
            <a:r>
              <a:rPr lang="en-US" dirty="0">
                <a:solidFill>
                  <a:schemeClr val="tx1"/>
                </a:solidFill>
              </a:rPr>
              <a:t>Compounded problems</a:t>
            </a:r>
            <a:endParaRPr lang="en-GB" dirty="0"/>
          </a:p>
          <a:p>
            <a:r>
              <a:rPr lang="en-GB" dirty="0"/>
              <a:t> </a:t>
            </a:r>
          </a:p>
        </p:txBody>
      </p:sp>
      <p:sp>
        <p:nvSpPr>
          <p:cNvPr id="6" name="TextBox 5">
            <a:extLst>
              <a:ext uri="{FF2B5EF4-FFF2-40B4-BE49-F238E27FC236}">
                <a16:creationId xmlns:a16="http://schemas.microsoft.com/office/drawing/2014/main" id="{253B9EA4-2332-6743-A379-BAFE6F9F14E6}"/>
              </a:ext>
            </a:extLst>
          </p:cNvPr>
          <p:cNvSpPr txBox="1"/>
          <p:nvPr/>
        </p:nvSpPr>
        <p:spPr>
          <a:xfrm>
            <a:off x="4373478" y="1397675"/>
            <a:ext cx="4608094" cy="2031325"/>
          </a:xfrm>
          <a:prstGeom prst="rect">
            <a:avLst/>
          </a:prstGeom>
          <a:noFill/>
        </p:spPr>
        <p:txBody>
          <a:bodyPr wrap="square">
            <a:spAutoFit/>
          </a:bodyPr>
          <a:lstStyle/>
          <a:p>
            <a:r>
              <a:rPr lang="en-GB" sz="1400" i="1" dirty="0">
                <a:solidFill>
                  <a:schemeClr val="bg1"/>
                </a:solidFill>
              </a:rPr>
              <a:t>if you have more things to worry about in your environment, so if you come from a poor background, a poorer background, you might have more problems interfering with your studies or leading you to withdraw from your studies, and that might be higher in minority students if you want … for someone who really doesn't want to carry on because ok I haven't got enough money I really can't afford it, that's it the end of the story (Student 2).</a:t>
            </a:r>
            <a:r>
              <a:rPr lang="en-GB" sz="1400" dirty="0">
                <a:solidFill>
                  <a:schemeClr val="bg1"/>
                </a:solidFill>
              </a:rPr>
              <a:t>  </a:t>
            </a:r>
            <a:endParaRPr lang="en-US" sz="1400" dirty="0">
              <a:solidFill>
                <a:schemeClr val="bg1"/>
              </a:solidFill>
            </a:endParaRPr>
          </a:p>
        </p:txBody>
      </p:sp>
      <p:sp>
        <p:nvSpPr>
          <p:cNvPr id="7" name="TextBox 6">
            <a:extLst>
              <a:ext uri="{FF2B5EF4-FFF2-40B4-BE49-F238E27FC236}">
                <a16:creationId xmlns:a16="http://schemas.microsoft.com/office/drawing/2014/main" id="{BE519829-E37C-0B45-902E-39FE337FC24F}"/>
              </a:ext>
            </a:extLst>
          </p:cNvPr>
          <p:cNvSpPr txBox="1"/>
          <p:nvPr/>
        </p:nvSpPr>
        <p:spPr>
          <a:xfrm>
            <a:off x="90896" y="3962216"/>
            <a:ext cx="4608094" cy="1384995"/>
          </a:xfrm>
          <a:prstGeom prst="rect">
            <a:avLst/>
          </a:prstGeom>
          <a:noFill/>
        </p:spPr>
        <p:txBody>
          <a:bodyPr wrap="square">
            <a:spAutoFit/>
          </a:bodyPr>
          <a:lstStyle/>
          <a:p>
            <a:r>
              <a:rPr lang="en-GB" sz="1400" i="1" dirty="0">
                <a:solidFill>
                  <a:schemeClr val="bg1"/>
                </a:solidFill>
              </a:rPr>
              <a:t>certain people don't have the financial support you know if your support is just the student loan or your work supporting you then you don't have grandad or mum or dad to support you from if you are a certain social demographic you don't have that, certain people do have that you know (Educator 1)  </a:t>
            </a:r>
            <a:endParaRPr lang="en-US" sz="1400" i="1" dirty="0">
              <a:solidFill>
                <a:schemeClr val="bg1"/>
              </a:solidFill>
            </a:endParaRPr>
          </a:p>
        </p:txBody>
      </p:sp>
      <p:sp>
        <p:nvSpPr>
          <p:cNvPr id="9" name="TextBox 8">
            <a:extLst>
              <a:ext uri="{FF2B5EF4-FFF2-40B4-BE49-F238E27FC236}">
                <a16:creationId xmlns:a16="http://schemas.microsoft.com/office/drawing/2014/main" id="{BC0FE4B8-6D26-9A43-8B17-C290A6D0EA64}"/>
              </a:ext>
            </a:extLst>
          </p:cNvPr>
          <p:cNvSpPr txBox="1"/>
          <p:nvPr/>
        </p:nvSpPr>
        <p:spPr>
          <a:xfrm>
            <a:off x="4698990" y="4495082"/>
            <a:ext cx="4608094" cy="1384995"/>
          </a:xfrm>
          <a:prstGeom prst="rect">
            <a:avLst/>
          </a:prstGeom>
          <a:noFill/>
        </p:spPr>
        <p:txBody>
          <a:bodyPr wrap="square">
            <a:spAutoFit/>
          </a:bodyPr>
          <a:lstStyle/>
          <a:p>
            <a:r>
              <a:rPr lang="en-GB" sz="1400" i="1" dirty="0">
                <a:solidFill>
                  <a:schemeClr val="bg1"/>
                </a:solidFill>
              </a:rPr>
              <a:t>You get a lot of people withdrawing for financial reasons, either they’ve lost their job, or…you also get people who are in unstable home environments where they are about to be made homeless and so on … students withdrawing for mental health reasons (Educator 2)   </a:t>
            </a:r>
            <a:endParaRPr lang="en-US" sz="1400" i="1" dirty="0">
              <a:solidFill>
                <a:schemeClr val="bg1"/>
              </a:solidFill>
            </a:endParaRPr>
          </a:p>
        </p:txBody>
      </p:sp>
    </p:spTree>
    <p:extLst>
      <p:ext uri="{BB962C8B-B14F-4D97-AF65-F5344CB8AC3E}">
        <p14:creationId xmlns:p14="http://schemas.microsoft.com/office/powerpoint/2010/main" val="94407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211210" y="316186"/>
            <a:ext cx="7669474" cy="498598"/>
          </a:xfrm>
        </p:spPr>
        <p:txBody>
          <a:bodyPr/>
          <a:lstStyle/>
          <a:p>
            <a:r>
              <a:rPr lang="en-GB" dirty="0"/>
              <a:t>Racism and discrimination </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a:xfrm>
            <a:off x="451843" y="1543870"/>
            <a:ext cx="3241852" cy="1745093"/>
          </a:xfrm>
        </p:spPr>
        <p:txBody>
          <a:bodyPr/>
          <a:lstStyle/>
          <a:p>
            <a:r>
              <a:rPr lang="en-US" dirty="0">
                <a:solidFill>
                  <a:schemeClr val="tx1"/>
                </a:solidFill>
              </a:rPr>
              <a:t>What participants discussed: </a:t>
            </a:r>
          </a:p>
          <a:p>
            <a:pPr marL="285750" indent="-285750">
              <a:buFont typeface="Arial" panose="020B0604020202020204" pitchFamily="34" charset="0"/>
              <a:buChar char="•"/>
            </a:pPr>
            <a:r>
              <a:rPr lang="en-US" dirty="0">
                <a:solidFill>
                  <a:schemeClr val="tx1"/>
                </a:solidFill>
              </a:rPr>
              <a:t>Racism in the milieu and impact on motivation</a:t>
            </a:r>
          </a:p>
          <a:p>
            <a:pPr marL="285750" indent="-285750">
              <a:buFont typeface="Arial" panose="020B0604020202020204" pitchFamily="34" charset="0"/>
              <a:buChar char="•"/>
            </a:pPr>
            <a:r>
              <a:rPr lang="en-US" dirty="0">
                <a:solidFill>
                  <a:schemeClr val="tx1"/>
                </a:solidFill>
              </a:rPr>
              <a:t>Impact of key events on students’ progress </a:t>
            </a:r>
          </a:p>
          <a:p>
            <a:pPr marL="285750" indent="-285750">
              <a:buFont typeface="Arial" panose="020B0604020202020204" pitchFamily="34" charset="0"/>
              <a:buChar char="•"/>
            </a:pPr>
            <a:r>
              <a:rPr lang="en-US" dirty="0">
                <a:solidFill>
                  <a:schemeClr val="tx1"/>
                </a:solidFill>
              </a:rPr>
              <a:t>University response to racism</a:t>
            </a:r>
          </a:p>
        </p:txBody>
      </p:sp>
      <p:sp>
        <p:nvSpPr>
          <p:cNvPr id="6" name="TextBox 5">
            <a:extLst>
              <a:ext uri="{FF2B5EF4-FFF2-40B4-BE49-F238E27FC236}">
                <a16:creationId xmlns:a16="http://schemas.microsoft.com/office/drawing/2014/main" id="{325B6074-DBE8-6A42-AA82-92851FFC3E9D}"/>
              </a:ext>
            </a:extLst>
          </p:cNvPr>
          <p:cNvSpPr txBox="1"/>
          <p:nvPr/>
        </p:nvSpPr>
        <p:spPr>
          <a:xfrm>
            <a:off x="4319337" y="1238955"/>
            <a:ext cx="4608094" cy="2462213"/>
          </a:xfrm>
          <a:prstGeom prst="rect">
            <a:avLst/>
          </a:prstGeom>
          <a:noFill/>
        </p:spPr>
        <p:txBody>
          <a:bodyPr wrap="square">
            <a:spAutoFit/>
          </a:bodyPr>
          <a:lstStyle/>
          <a:p>
            <a:r>
              <a:rPr lang="en-GB" sz="1400" i="1" dirty="0">
                <a:solidFill>
                  <a:schemeClr val="bg1"/>
                </a:solidFill>
              </a:rPr>
              <a:t>students who are black, particularly, are always carrying stuff. Still, it's become part of our experience that we are carrying stuff in the society … an additional burden to bear. If you already feel that you don't belong in the organisation, if you feel like you have no one to speak to … this is really heavy, and that really throws your concentration, that can throw your motivation if you are in a predominantly white environment, it can make you feel you are even less likely belong. So I think within the mind, this is the most challenging year, and then life stuff bleeds into it (Educator 4)</a:t>
            </a:r>
            <a:r>
              <a:rPr lang="en-GB" sz="1400" dirty="0">
                <a:solidFill>
                  <a:schemeClr val="bg1"/>
                </a:solidFill>
              </a:rPr>
              <a:t> </a:t>
            </a:r>
            <a:endParaRPr lang="en-US" sz="1400" dirty="0">
              <a:solidFill>
                <a:schemeClr val="bg1"/>
              </a:solidFill>
            </a:endParaRPr>
          </a:p>
        </p:txBody>
      </p:sp>
      <p:sp>
        <p:nvSpPr>
          <p:cNvPr id="7" name="TextBox 6">
            <a:extLst>
              <a:ext uri="{FF2B5EF4-FFF2-40B4-BE49-F238E27FC236}">
                <a16:creationId xmlns:a16="http://schemas.microsoft.com/office/drawing/2014/main" id="{5B752A83-88A1-E943-A818-24641DAFDA44}"/>
              </a:ext>
            </a:extLst>
          </p:cNvPr>
          <p:cNvSpPr txBox="1"/>
          <p:nvPr/>
        </p:nvSpPr>
        <p:spPr>
          <a:xfrm>
            <a:off x="451843" y="3873953"/>
            <a:ext cx="4608094" cy="738664"/>
          </a:xfrm>
          <a:prstGeom prst="rect">
            <a:avLst/>
          </a:prstGeom>
          <a:noFill/>
        </p:spPr>
        <p:txBody>
          <a:bodyPr wrap="square">
            <a:spAutoFit/>
          </a:bodyPr>
          <a:lstStyle/>
          <a:p>
            <a:r>
              <a:rPr lang="en-GB" sz="1400" b="0" i="1" dirty="0">
                <a:solidFill>
                  <a:schemeClr val="bg1"/>
                </a:solidFill>
                <a:effectLst/>
                <a:latin typeface="Arial" panose="020B0604020202020204" pitchFamily="34" charset="0"/>
              </a:rPr>
              <a:t>I'm already at a disadvantage because I am Black so to speak, but then my degree doesn't get me through the door as well (Educator 1)</a:t>
            </a:r>
            <a:r>
              <a:rPr lang="en-GB" sz="1400" b="0" i="0" dirty="0">
                <a:solidFill>
                  <a:schemeClr val="bg1"/>
                </a:solidFill>
                <a:effectLst/>
                <a:latin typeface="Arial" panose="020B0604020202020204" pitchFamily="34" charset="0"/>
              </a:rPr>
              <a:t> </a:t>
            </a:r>
            <a:endParaRPr lang="en-US" sz="1400" dirty="0">
              <a:solidFill>
                <a:schemeClr val="bg1"/>
              </a:solidFill>
            </a:endParaRPr>
          </a:p>
        </p:txBody>
      </p:sp>
      <p:sp>
        <p:nvSpPr>
          <p:cNvPr id="8" name="TextBox 7">
            <a:extLst>
              <a:ext uri="{FF2B5EF4-FFF2-40B4-BE49-F238E27FC236}">
                <a16:creationId xmlns:a16="http://schemas.microsoft.com/office/drawing/2014/main" id="{B7C6AAAD-B875-FF41-A0F3-EC1CF132500E}"/>
              </a:ext>
            </a:extLst>
          </p:cNvPr>
          <p:cNvSpPr txBox="1"/>
          <p:nvPr/>
        </p:nvSpPr>
        <p:spPr>
          <a:xfrm>
            <a:off x="1252600" y="4833826"/>
            <a:ext cx="7669474" cy="1169551"/>
          </a:xfrm>
          <a:prstGeom prst="rect">
            <a:avLst/>
          </a:prstGeom>
          <a:noFill/>
        </p:spPr>
        <p:txBody>
          <a:bodyPr wrap="square">
            <a:spAutoFit/>
          </a:bodyPr>
          <a:lstStyle/>
          <a:p>
            <a:r>
              <a:rPr lang="en-GB" sz="1400" i="1" dirty="0">
                <a:solidFill>
                  <a:schemeClr val="bg1"/>
                </a:solidFill>
                <a:latin typeface="Arial" panose="020B0604020202020204" pitchFamily="34" charset="0"/>
              </a:rPr>
              <a:t>I think the White person knows that regardless of whether they're educated or not. They can get a job anywhere. But black people, without this, we can't get into the, you know, the kind of jobs we want to get. So you can, you know, in the professional sector, you see white people with little or no education managing Black people with a lot of educational qualification. (Student 5). </a:t>
            </a:r>
            <a:endParaRPr lang="en-US" sz="1400" i="1" dirty="0">
              <a:solidFill>
                <a:schemeClr val="bg1"/>
              </a:solidFill>
              <a:latin typeface="Arial" panose="020B0604020202020204" pitchFamily="34" charset="0"/>
            </a:endParaRPr>
          </a:p>
        </p:txBody>
      </p:sp>
    </p:spTree>
    <p:extLst>
      <p:ext uri="{BB962C8B-B14F-4D97-AF65-F5344CB8AC3E}">
        <p14:creationId xmlns:p14="http://schemas.microsoft.com/office/powerpoint/2010/main" val="408505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211210" y="316186"/>
            <a:ext cx="7669474" cy="498598"/>
          </a:xfrm>
        </p:spPr>
        <p:txBody>
          <a:bodyPr/>
          <a:lstStyle/>
          <a:p>
            <a:r>
              <a:rPr lang="en-GB" dirty="0"/>
              <a:t>University Relations </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a:xfrm>
            <a:off x="451843" y="1238955"/>
            <a:ext cx="1894315" cy="498598"/>
          </a:xfrm>
        </p:spPr>
        <p:txBody>
          <a:bodyPr/>
          <a:lstStyle/>
          <a:p>
            <a:pPr marL="285750" indent="-285750">
              <a:buFont typeface="Arial" panose="020B0604020202020204" pitchFamily="34" charset="0"/>
              <a:buChar char="•"/>
            </a:pPr>
            <a:endParaRPr lang="en-GB" dirty="0"/>
          </a:p>
          <a:p>
            <a:r>
              <a:rPr lang="en-GB" dirty="0"/>
              <a:t> </a:t>
            </a:r>
          </a:p>
        </p:txBody>
      </p:sp>
      <p:sp>
        <p:nvSpPr>
          <p:cNvPr id="7" name="TextBox 6">
            <a:extLst>
              <a:ext uri="{FF2B5EF4-FFF2-40B4-BE49-F238E27FC236}">
                <a16:creationId xmlns:a16="http://schemas.microsoft.com/office/drawing/2014/main" id="{52D5EAEF-FC07-554A-AD75-5A6458945C26}"/>
              </a:ext>
            </a:extLst>
          </p:cNvPr>
          <p:cNvSpPr txBox="1"/>
          <p:nvPr/>
        </p:nvSpPr>
        <p:spPr>
          <a:xfrm>
            <a:off x="451843" y="1238955"/>
            <a:ext cx="4608094" cy="2308324"/>
          </a:xfrm>
          <a:prstGeom prst="rect">
            <a:avLst/>
          </a:prstGeom>
          <a:noFill/>
        </p:spPr>
        <p:txBody>
          <a:bodyPr wrap="square">
            <a:spAutoFit/>
          </a:bodyPr>
          <a:lstStyle/>
          <a:p>
            <a:r>
              <a:rPr lang="en-US" dirty="0">
                <a:solidFill>
                  <a:schemeClr val="tx1"/>
                </a:solidFill>
              </a:rPr>
              <a:t>What participants discussed: </a:t>
            </a:r>
          </a:p>
          <a:p>
            <a:pPr marL="285750" indent="-285750">
              <a:buFont typeface="Arial" panose="020B0604020202020204" pitchFamily="34" charset="0"/>
              <a:buChar char="•"/>
            </a:pPr>
            <a:r>
              <a:rPr lang="en-US" dirty="0">
                <a:solidFill>
                  <a:schemeClr val="tx1"/>
                </a:solidFill>
              </a:rPr>
              <a:t>Flexibility as a key reason for choosing the OU (linked to socioeconomic and family matters)</a:t>
            </a:r>
          </a:p>
          <a:p>
            <a:pPr marL="285750" indent="-285750">
              <a:buFont typeface="Arial" panose="020B0604020202020204" pitchFamily="34" charset="0"/>
              <a:buChar char="•"/>
            </a:pPr>
            <a:r>
              <a:rPr lang="en-US" dirty="0"/>
              <a:t>Preferring less interaction with tutors</a:t>
            </a:r>
          </a:p>
          <a:p>
            <a:pPr marL="285750" indent="-285750">
              <a:buFont typeface="Arial" panose="020B0604020202020204" pitchFamily="34" charset="0"/>
              <a:buChar char="•"/>
            </a:pPr>
            <a:r>
              <a:rPr lang="en-US" dirty="0">
                <a:solidFill>
                  <a:schemeClr val="tx1"/>
                </a:solidFill>
              </a:rPr>
              <a:t>Needing more interaction with other learners</a:t>
            </a:r>
          </a:p>
          <a:p>
            <a:pPr marL="285750" indent="-285750">
              <a:buFont typeface="Arial" panose="020B0604020202020204" pitchFamily="34" charset="0"/>
              <a:buChar char="•"/>
            </a:pPr>
            <a:r>
              <a:rPr lang="en-US" dirty="0">
                <a:solidFill>
                  <a:schemeClr val="tx1"/>
                </a:solidFill>
              </a:rPr>
              <a:t>Representation</a:t>
            </a:r>
          </a:p>
        </p:txBody>
      </p:sp>
      <p:sp>
        <p:nvSpPr>
          <p:cNvPr id="8" name="TextBox 7">
            <a:extLst>
              <a:ext uri="{FF2B5EF4-FFF2-40B4-BE49-F238E27FC236}">
                <a16:creationId xmlns:a16="http://schemas.microsoft.com/office/drawing/2014/main" id="{9E7A344F-FD97-8B41-92BC-F858A514838E}"/>
              </a:ext>
            </a:extLst>
          </p:cNvPr>
          <p:cNvSpPr txBox="1"/>
          <p:nvPr/>
        </p:nvSpPr>
        <p:spPr>
          <a:xfrm>
            <a:off x="5179594" y="1213863"/>
            <a:ext cx="3837415" cy="1600438"/>
          </a:xfrm>
          <a:prstGeom prst="rect">
            <a:avLst/>
          </a:prstGeom>
          <a:noFill/>
        </p:spPr>
        <p:txBody>
          <a:bodyPr wrap="square">
            <a:spAutoFit/>
          </a:bodyPr>
          <a:lstStyle/>
          <a:p>
            <a:r>
              <a:rPr lang="en-GB" sz="1400" b="0" i="1" dirty="0">
                <a:solidFill>
                  <a:schemeClr val="bg1"/>
                </a:solidFill>
                <a:effectLst/>
                <a:latin typeface="Arial" panose="020B0604020202020204" pitchFamily="34" charset="0"/>
              </a:rPr>
              <a:t>why I had to pick OU was because of the flexibility. I at the point I was travelling a lot. So, I felt is only the OU programme that can allow me, you know, travel and yet still, you know, do the programme with such flexibility. And basically, that was my main reason for choosing OU. (Student 4)</a:t>
            </a:r>
            <a:r>
              <a:rPr lang="en-GB" sz="1400" b="0" i="0" dirty="0">
                <a:solidFill>
                  <a:schemeClr val="bg1"/>
                </a:solidFill>
                <a:effectLst/>
                <a:latin typeface="Arial" panose="020B0604020202020204" pitchFamily="34" charset="0"/>
              </a:rPr>
              <a:t> </a:t>
            </a:r>
            <a:endParaRPr lang="en-US" sz="1400" dirty="0">
              <a:solidFill>
                <a:schemeClr val="bg1"/>
              </a:solidFill>
            </a:endParaRPr>
          </a:p>
        </p:txBody>
      </p:sp>
      <p:sp>
        <p:nvSpPr>
          <p:cNvPr id="10" name="TextBox 9">
            <a:extLst>
              <a:ext uri="{FF2B5EF4-FFF2-40B4-BE49-F238E27FC236}">
                <a16:creationId xmlns:a16="http://schemas.microsoft.com/office/drawing/2014/main" id="{259B2371-7E30-B144-9217-D2577257898A}"/>
              </a:ext>
            </a:extLst>
          </p:cNvPr>
          <p:cNvSpPr txBox="1"/>
          <p:nvPr/>
        </p:nvSpPr>
        <p:spPr>
          <a:xfrm>
            <a:off x="229256" y="4217671"/>
            <a:ext cx="4608094" cy="738664"/>
          </a:xfrm>
          <a:prstGeom prst="rect">
            <a:avLst/>
          </a:prstGeom>
          <a:noFill/>
        </p:spPr>
        <p:txBody>
          <a:bodyPr wrap="square">
            <a:spAutoFit/>
          </a:bodyPr>
          <a:lstStyle/>
          <a:p>
            <a:r>
              <a:rPr lang="en-GB" sz="1400" i="1" dirty="0">
                <a:solidFill>
                  <a:schemeClr val="bg1"/>
                </a:solidFill>
                <a:latin typeface="Arial" panose="020B0604020202020204" pitchFamily="34" charset="0"/>
              </a:rPr>
              <a:t>No, no, I’ve got good relationships with my tutors.  I don’t really interact with them very much or very often.  (Student 2) </a:t>
            </a:r>
            <a:endParaRPr lang="en-US" sz="1400" i="1" dirty="0">
              <a:solidFill>
                <a:schemeClr val="bg1"/>
              </a:solidFill>
              <a:latin typeface="Arial" panose="020B0604020202020204" pitchFamily="34" charset="0"/>
            </a:endParaRPr>
          </a:p>
        </p:txBody>
      </p:sp>
      <p:sp>
        <p:nvSpPr>
          <p:cNvPr id="12" name="TextBox 11">
            <a:extLst>
              <a:ext uri="{FF2B5EF4-FFF2-40B4-BE49-F238E27FC236}">
                <a16:creationId xmlns:a16="http://schemas.microsoft.com/office/drawing/2014/main" id="{B44A9194-C245-C947-A6AE-9991346F98BA}"/>
              </a:ext>
            </a:extLst>
          </p:cNvPr>
          <p:cNvSpPr txBox="1"/>
          <p:nvPr/>
        </p:nvSpPr>
        <p:spPr>
          <a:xfrm>
            <a:off x="5991067" y="3140453"/>
            <a:ext cx="2575418" cy="2893100"/>
          </a:xfrm>
          <a:prstGeom prst="rect">
            <a:avLst/>
          </a:prstGeom>
          <a:noFill/>
        </p:spPr>
        <p:txBody>
          <a:bodyPr wrap="square">
            <a:spAutoFit/>
          </a:bodyPr>
          <a:lstStyle/>
          <a:p>
            <a:r>
              <a:rPr lang="en-GB" sz="1400" i="1" dirty="0">
                <a:solidFill>
                  <a:schemeClr val="bg1"/>
                </a:solidFill>
                <a:latin typeface="Arial" panose="020B0604020202020204" pitchFamily="34" charset="0"/>
              </a:rPr>
              <a:t>I wanted someone who lives in [City] and, and who I can go sometimes away to the library and study with, because I have never been used to the idea of studying on my own at home is a bit difficult is a change for me. And on the comments section, they were only white people responding. And they were all saying that they were fine sitting at home. (Student 6) </a:t>
            </a:r>
            <a:endParaRPr lang="en-US" sz="1400" i="1" dirty="0">
              <a:solidFill>
                <a:schemeClr val="bg1"/>
              </a:solidFill>
              <a:latin typeface="Arial" panose="020B0604020202020204" pitchFamily="34" charset="0"/>
            </a:endParaRPr>
          </a:p>
        </p:txBody>
      </p:sp>
      <p:sp>
        <p:nvSpPr>
          <p:cNvPr id="14" name="TextBox 13">
            <a:extLst>
              <a:ext uri="{FF2B5EF4-FFF2-40B4-BE49-F238E27FC236}">
                <a16:creationId xmlns:a16="http://schemas.microsoft.com/office/drawing/2014/main" id="{73540997-4C8A-B043-8453-756767323EE1}"/>
              </a:ext>
            </a:extLst>
          </p:cNvPr>
          <p:cNvSpPr txBox="1"/>
          <p:nvPr/>
        </p:nvSpPr>
        <p:spPr>
          <a:xfrm>
            <a:off x="968541" y="5156819"/>
            <a:ext cx="4608094" cy="1384995"/>
          </a:xfrm>
          <a:prstGeom prst="rect">
            <a:avLst/>
          </a:prstGeom>
          <a:noFill/>
        </p:spPr>
        <p:txBody>
          <a:bodyPr wrap="square">
            <a:spAutoFit/>
          </a:bodyPr>
          <a:lstStyle/>
          <a:p>
            <a:r>
              <a:rPr lang="en-GB" sz="1400" i="1" dirty="0">
                <a:solidFill>
                  <a:schemeClr val="bg1"/>
                </a:solidFill>
                <a:latin typeface="Arial" panose="020B0604020202020204" pitchFamily="34" charset="0"/>
              </a:rPr>
              <a:t>It is not about a student that wasn’t capable of doing the degree these are all capable students coming through the door, but when they come through the door something happens and they can’t get the degree that their skills and quality suggest that they should.  (Educator 1) </a:t>
            </a:r>
            <a:endParaRPr lang="en-US" sz="1400" i="1" dirty="0">
              <a:solidFill>
                <a:schemeClr val="bg1"/>
              </a:solidFill>
              <a:latin typeface="Arial" panose="020B0604020202020204" pitchFamily="34" charset="0"/>
            </a:endParaRPr>
          </a:p>
        </p:txBody>
      </p:sp>
    </p:spTree>
    <p:extLst>
      <p:ext uri="{BB962C8B-B14F-4D97-AF65-F5344CB8AC3E}">
        <p14:creationId xmlns:p14="http://schemas.microsoft.com/office/powerpoint/2010/main" val="283002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a:xfrm>
            <a:off x="343558" y="460564"/>
            <a:ext cx="5400000" cy="997196"/>
          </a:xfrm>
        </p:spPr>
        <p:txBody>
          <a:bodyPr/>
          <a:lstStyle/>
          <a:p>
            <a:r>
              <a:rPr lang="en-GB" dirty="0"/>
              <a:t>What can the OU do immediately? </a:t>
            </a:r>
          </a:p>
        </p:txBody>
      </p:sp>
      <p:pic>
        <p:nvPicPr>
          <p:cNvPr id="13" name="Picture 12" descr="A group of people posing for a photo&#10;&#10;Description automatically generated">
            <a:extLst>
              <a:ext uri="{FF2B5EF4-FFF2-40B4-BE49-F238E27FC236}">
                <a16:creationId xmlns:a16="http://schemas.microsoft.com/office/drawing/2014/main" id="{CD6BFF11-A78C-334B-AD53-EFFA0DC134CC}"/>
              </a:ext>
            </a:extLst>
          </p:cNvPr>
          <p:cNvPicPr>
            <a:picLocks noChangeAspect="1"/>
          </p:cNvPicPr>
          <p:nvPr/>
        </p:nvPicPr>
        <p:blipFill rotWithShape="1">
          <a:blip r:embed="rId2">
            <a:extLst>
              <a:ext uri="{28A0092B-C50C-407E-A947-70E740481C1C}">
                <a14:useLocalDpi xmlns:a14="http://schemas.microsoft.com/office/drawing/2010/main" val="0"/>
              </a:ext>
            </a:extLst>
          </a:blip>
          <a:srcRect l="11483" r="29225"/>
          <a:stretch/>
        </p:blipFill>
        <p:spPr>
          <a:xfrm>
            <a:off x="-673767" y="1957782"/>
            <a:ext cx="6039852" cy="4439654"/>
          </a:xfrm>
          <a:prstGeom prst="rect">
            <a:avLst/>
          </a:prstGeom>
        </p:spPr>
      </p:pic>
      <p:sp>
        <p:nvSpPr>
          <p:cNvPr id="14" name="TextBox 13">
            <a:extLst>
              <a:ext uri="{FF2B5EF4-FFF2-40B4-BE49-F238E27FC236}">
                <a16:creationId xmlns:a16="http://schemas.microsoft.com/office/drawing/2014/main" id="{DF502CCD-7036-AC49-AB0C-2964F11954B8}"/>
              </a:ext>
            </a:extLst>
          </p:cNvPr>
          <p:cNvSpPr txBox="1"/>
          <p:nvPr/>
        </p:nvSpPr>
        <p:spPr>
          <a:xfrm>
            <a:off x="5534526" y="1852863"/>
            <a:ext cx="3453063"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Learn more about different Black communities at the OU</a:t>
            </a:r>
          </a:p>
          <a:p>
            <a:pPr marL="285750" indent="-285750">
              <a:buFont typeface="Arial" panose="020B0604020202020204" pitchFamily="34" charset="0"/>
              <a:buChar char="•"/>
            </a:pPr>
            <a:r>
              <a:rPr lang="en-US" sz="2000" dirty="0"/>
              <a:t>Collect more nuanced data about student circumstances </a:t>
            </a:r>
          </a:p>
          <a:p>
            <a:pPr marL="285750" indent="-285750">
              <a:buFont typeface="Arial" panose="020B0604020202020204" pitchFamily="34" charset="0"/>
              <a:buChar char="•"/>
            </a:pPr>
            <a:r>
              <a:rPr lang="en-US" sz="2000" dirty="0"/>
              <a:t>Provide more targeted support for Black students, especially those with immigration background</a:t>
            </a:r>
          </a:p>
          <a:p>
            <a:pPr marL="285750" indent="-285750">
              <a:buFont typeface="Arial" panose="020B0604020202020204" pitchFamily="34" charset="0"/>
              <a:buChar char="•"/>
            </a:pPr>
            <a:r>
              <a:rPr lang="en-US" sz="2000" dirty="0"/>
              <a:t>Utilize knowledgeable staff (and compensate them for their work)</a:t>
            </a:r>
          </a:p>
        </p:txBody>
      </p:sp>
    </p:spTree>
    <p:extLst>
      <p:ext uri="{BB962C8B-B14F-4D97-AF65-F5344CB8AC3E}">
        <p14:creationId xmlns:p14="http://schemas.microsoft.com/office/powerpoint/2010/main" val="257726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a:xfrm>
            <a:off x="343558" y="460564"/>
            <a:ext cx="5400000" cy="997196"/>
          </a:xfrm>
        </p:spPr>
        <p:txBody>
          <a:bodyPr/>
          <a:lstStyle/>
          <a:p>
            <a:r>
              <a:rPr lang="en-GB" dirty="0"/>
              <a:t>What are Open Research Questions?</a:t>
            </a:r>
          </a:p>
        </p:txBody>
      </p:sp>
      <p:graphicFrame>
        <p:nvGraphicFramePr>
          <p:cNvPr id="3" name="Diagram 2">
            <a:extLst>
              <a:ext uri="{FF2B5EF4-FFF2-40B4-BE49-F238E27FC236}">
                <a16:creationId xmlns:a16="http://schemas.microsoft.com/office/drawing/2014/main" id="{06730E50-980B-9144-BDD1-FF2D752E0163}"/>
              </a:ext>
            </a:extLst>
          </p:cNvPr>
          <p:cNvGraphicFramePr/>
          <p:nvPr>
            <p:extLst>
              <p:ext uri="{D42A27DB-BD31-4B8C-83A1-F6EECF244321}">
                <p14:modId xmlns:p14="http://schemas.microsoft.com/office/powerpoint/2010/main" val="1755184773"/>
              </p:ext>
            </p:extLst>
          </p:nvPr>
        </p:nvGraphicFramePr>
        <p:xfrm>
          <a:off x="2069432" y="460564"/>
          <a:ext cx="9252284" cy="6000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317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611613" y="1326838"/>
            <a:ext cx="7920773" cy="2991588"/>
          </a:xfrm>
        </p:spPr>
        <p:txBody>
          <a:bodyPr/>
          <a:lstStyle/>
          <a:p>
            <a:pPr algn="ctr"/>
            <a:r>
              <a:rPr lang="en-GB" dirty="0"/>
              <a:t>Thank you for listening</a:t>
            </a:r>
            <a:br>
              <a:rPr lang="en-GB" dirty="0"/>
            </a:br>
            <a:br>
              <a:rPr lang="en-GB" dirty="0"/>
            </a:br>
            <a:r>
              <a:rPr lang="en-GB" sz="1800" dirty="0">
                <a:solidFill>
                  <a:schemeClr val="accent6">
                    <a:lumMod val="20000"/>
                    <a:lumOff val="80000"/>
                  </a:schemeClr>
                </a:solidFill>
              </a:rPr>
              <a:t>If you want to know more about the qualitative study, or contribute your point of view, please get in touch with </a:t>
            </a:r>
            <a:r>
              <a:rPr lang="en-GB" sz="1800" dirty="0">
                <a:solidFill>
                  <a:schemeClr val="accent6">
                    <a:lumMod val="20000"/>
                    <a:lumOff val="80000"/>
                  </a:schemeClr>
                </a:solidFill>
                <a:hlinkClick r:id="rId2">
                  <a:extLst>
                    <a:ext uri="{A12FA001-AC4F-418D-AE19-62706E023703}">
                      <ahyp:hlinkClr xmlns:ahyp="http://schemas.microsoft.com/office/drawing/2018/hyperlinkcolor" val="tx"/>
                    </a:ext>
                  </a:extLst>
                </a:hlinkClick>
              </a:rPr>
              <a:t>Tracie.Farrell@open.ac.uk</a:t>
            </a:r>
            <a:r>
              <a:rPr lang="en-GB" sz="1800" dirty="0">
                <a:solidFill>
                  <a:schemeClr val="accent6">
                    <a:lumMod val="20000"/>
                    <a:lumOff val="80000"/>
                  </a:schemeClr>
                </a:solidFill>
              </a:rPr>
              <a:t> or </a:t>
            </a:r>
            <a:r>
              <a:rPr lang="en-GB" sz="1800" dirty="0">
                <a:solidFill>
                  <a:schemeClr val="accent6">
                    <a:lumMod val="20000"/>
                    <a:lumOff val="80000"/>
                  </a:schemeClr>
                </a:solidFill>
                <a:hlinkClick r:id="rId3">
                  <a:extLst>
                    <a:ext uri="{A12FA001-AC4F-418D-AE19-62706E023703}">
                      <ahyp:hlinkClr xmlns:ahyp="http://schemas.microsoft.com/office/drawing/2018/hyperlinkcolor" val="tx"/>
                    </a:ext>
                  </a:extLst>
                </a:hlinkClick>
              </a:rPr>
              <a:t>Fidele.Mutwarasibo@open.ac.uk</a:t>
            </a:r>
            <a:br>
              <a:rPr lang="en-GB" sz="1800" dirty="0">
                <a:solidFill>
                  <a:schemeClr val="accent6">
                    <a:lumMod val="20000"/>
                    <a:lumOff val="80000"/>
                  </a:schemeClr>
                </a:solidFill>
              </a:rPr>
            </a:br>
            <a:br>
              <a:rPr lang="en-GB" sz="1800" dirty="0">
                <a:solidFill>
                  <a:schemeClr val="accent6">
                    <a:lumMod val="20000"/>
                    <a:lumOff val="80000"/>
                  </a:schemeClr>
                </a:solidFill>
              </a:rPr>
            </a:br>
            <a:br>
              <a:rPr lang="en-GB" sz="1800" dirty="0">
                <a:solidFill>
                  <a:schemeClr val="accent6">
                    <a:lumMod val="20000"/>
                    <a:lumOff val="80000"/>
                  </a:schemeClr>
                </a:solidFill>
              </a:rPr>
            </a:br>
            <a:r>
              <a:rPr lang="en-GB" sz="1800" dirty="0">
                <a:solidFill>
                  <a:schemeClr val="accent6">
                    <a:lumMod val="20000"/>
                    <a:lumOff val="80000"/>
                  </a:schemeClr>
                </a:solidFill>
              </a:rPr>
              <a:t>If you want to know more about </a:t>
            </a:r>
            <a:r>
              <a:rPr lang="en-GB" sz="1800" dirty="0" err="1">
                <a:solidFill>
                  <a:schemeClr val="accent6">
                    <a:lumMod val="20000"/>
                    <a:lumOff val="80000"/>
                  </a:schemeClr>
                </a:solidFill>
              </a:rPr>
              <a:t>OUAnalyse</a:t>
            </a:r>
            <a:r>
              <a:rPr lang="en-GB" sz="1800" dirty="0">
                <a:solidFill>
                  <a:schemeClr val="accent6">
                    <a:lumMod val="20000"/>
                    <a:lumOff val="80000"/>
                  </a:schemeClr>
                </a:solidFill>
              </a:rPr>
              <a:t> or the predictions discussed in this presentation, please contact </a:t>
            </a:r>
            <a:r>
              <a:rPr lang="en-GB" sz="1800" dirty="0">
                <a:solidFill>
                  <a:schemeClr val="accent6">
                    <a:lumMod val="20000"/>
                    <a:lumOff val="80000"/>
                  </a:schemeClr>
                </a:solidFill>
                <a:hlinkClick r:id="rId4">
                  <a:extLst>
                    <a:ext uri="{A12FA001-AC4F-418D-AE19-62706E023703}">
                      <ahyp:hlinkClr xmlns:ahyp="http://schemas.microsoft.com/office/drawing/2018/hyperlinkcolor" val="tx"/>
                    </a:ext>
                  </a:extLst>
                </a:hlinkClick>
              </a:rPr>
              <a:t>Vaclav.Bayer@open.ac.uk</a:t>
            </a:r>
            <a:r>
              <a:rPr lang="en-GB" sz="1800" dirty="0">
                <a:solidFill>
                  <a:schemeClr val="accent6">
                    <a:lumMod val="20000"/>
                    <a:lumOff val="80000"/>
                  </a:schemeClr>
                </a:solidFill>
              </a:rPr>
              <a:t> </a:t>
            </a:r>
            <a:br>
              <a:rPr lang="en-GB" sz="1800" dirty="0">
                <a:solidFill>
                  <a:schemeClr val="accent6">
                    <a:lumMod val="20000"/>
                    <a:lumOff val="80000"/>
                  </a:schemeClr>
                </a:solidFill>
              </a:rPr>
            </a:br>
            <a:endParaRPr lang="en-GB" sz="1800" dirty="0">
              <a:solidFill>
                <a:schemeClr val="accent6">
                  <a:lumMod val="20000"/>
                  <a:lumOff val="80000"/>
                </a:schemeClr>
              </a:solidFill>
            </a:endParaRPr>
          </a:p>
        </p:txBody>
      </p:sp>
    </p:spTree>
    <p:extLst>
      <p:ext uri="{BB962C8B-B14F-4D97-AF65-F5344CB8AC3E}">
        <p14:creationId xmlns:p14="http://schemas.microsoft.com/office/powerpoint/2010/main" val="1126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C70D33-C5B2-43E8-99D5-8DCB64871E6F}"/>
              </a:ext>
            </a:extLst>
          </p:cNvPr>
          <p:cNvSpPr>
            <a:spLocks noGrp="1"/>
          </p:cNvSpPr>
          <p:nvPr>
            <p:ph type="body" sz="quarter" idx="11"/>
          </p:nvPr>
        </p:nvSpPr>
        <p:spPr/>
        <p:txBody>
          <a:bodyPr/>
          <a:lstStyle/>
          <a:p>
            <a:r>
              <a:rPr lang="en-GB" dirty="0"/>
              <a:t>I</a:t>
            </a:r>
          </a:p>
        </p:txBody>
      </p:sp>
      <p:sp>
        <p:nvSpPr>
          <p:cNvPr id="3" name="Text Placeholder 2">
            <a:extLst>
              <a:ext uri="{FF2B5EF4-FFF2-40B4-BE49-F238E27FC236}">
                <a16:creationId xmlns:a16="http://schemas.microsoft.com/office/drawing/2014/main" id="{C6B8D1F2-96C8-4665-96A7-1D05EA198779}"/>
              </a:ext>
            </a:extLst>
          </p:cNvPr>
          <p:cNvSpPr>
            <a:spLocks noGrp="1"/>
          </p:cNvSpPr>
          <p:nvPr>
            <p:ph type="body" sz="quarter" idx="12"/>
          </p:nvPr>
        </p:nvSpPr>
        <p:spPr/>
        <p:txBody>
          <a:bodyPr/>
          <a:lstStyle/>
          <a:p>
            <a:r>
              <a:rPr lang="en-GB" dirty="0"/>
              <a:t>Measuring the Awarding Gap</a:t>
            </a:r>
          </a:p>
        </p:txBody>
      </p:sp>
      <p:sp>
        <p:nvSpPr>
          <p:cNvPr id="4" name="Text Placeholder 3">
            <a:extLst>
              <a:ext uri="{FF2B5EF4-FFF2-40B4-BE49-F238E27FC236}">
                <a16:creationId xmlns:a16="http://schemas.microsoft.com/office/drawing/2014/main" id="{FF68EE43-8383-4952-A816-86A9A9EEA073}"/>
              </a:ext>
            </a:extLst>
          </p:cNvPr>
          <p:cNvSpPr>
            <a:spLocks noGrp="1"/>
          </p:cNvSpPr>
          <p:nvPr>
            <p:ph type="body" sz="quarter" idx="13"/>
          </p:nvPr>
        </p:nvSpPr>
        <p:spPr/>
        <p:txBody>
          <a:bodyPr/>
          <a:lstStyle/>
          <a:p>
            <a:r>
              <a:rPr lang="en-GB" dirty="0"/>
              <a:t>Using learning analytics disaggregated by broad ethnic groups</a:t>
            </a:r>
          </a:p>
        </p:txBody>
      </p:sp>
      <p:sp>
        <p:nvSpPr>
          <p:cNvPr id="5" name="Text Placeholder 4">
            <a:extLst>
              <a:ext uri="{FF2B5EF4-FFF2-40B4-BE49-F238E27FC236}">
                <a16:creationId xmlns:a16="http://schemas.microsoft.com/office/drawing/2014/main" id="{0D432058-C1BB-4813-9F23-2F54A94C5D62}"/>
              </a:ext>
            </a:extLst>
          </p:cNvPr>
          <p:cNvSpPr>
            <a:spLocks noGrp="1"/>
          </p:cNvSpPr>
          <p:nvPr>
            <p:ph type="body" sz="quarter" idx="14"/>
          </p:nvPr>
        </p:nvSpPr>
        <p:spPr/>
        <p:txBody>
          <a:bodyPr/>
          <a:lstStyle/>
          <a:p>
            <a:r>
              <a:rPr lang="en-GB" dirty="0"/>
              <a:t>II</a:t>
            </a:r>
          </a:p>
        </p:txBody>
      </p:sp>
      <p:sp>
        <p:nvSpPr>
          <p:cNvPr id="6" name="Text Placeholder 5">
            <a:extLst>
              <a:ext uri="{FF2B5EF4-FFF2-40B4-BE49-F238E27FC236}">
                <a16:creationId xmlns:a16="http://schemas.microsoft.com/office/drawing/2014/main" id="{739A5C85-5856-4ECD-A775-7ED7A726E4A4}"/>
              </a:ext>
            </a:extLst>
          </p:cNvPr>
          <p:cNvSpPr>
            <a:spLocks noGrp="1"/>
          </p:cNvSpPr>
          <p:nvPr>
            <p:ph type="body" sz="quarter" idx="15"/>
          </p:nvPr>
        </p:nvSpPr>
        <p:spPr/>
        <p:txBody>
          <a:bodyPr/>
          <a:lstStyle/>
          <a:p>
            <a:r>
              <a:rPr lang="en-GB" dirty="0"/>
              <a:t>Understanding the Awarding Gap</a:t>
            </a:r>
          </a:p>
        </p:txBody>
      </p:sp>
      <p:sp>
        <p:nvSpPr>
          <p:cNvPr id="7" name="Text Placeholder 6">
            <a:extLst>
              <a:ext uri="{FF2B5EF4-FFF2-40B4-BE49-F238E27FC236}">
                <a16:creationId xmlns:a16="http://schemas.microsoft.com/office/drawing/2014/main" id="{64E88A49-04AE-4A27-9572-184460E2E995}"/>
              </a:ext>
            </a:extLst>
          </p:cNvPr>
          <p:cNvSpPr>
            <a:spLocks noGrp="1"/>
          </p:cNvSpPr>
          <p:nvPr>
            <p:ph type="body" sz="quarter" idx="16"/>
          </p:nvPr>
        </p:nvSpPr>
        <p:spPr/>
        <p:txBody>
          <a:bodyPr/>
          <a:lstStyle/>
          <a:p>
            <a:r>
              <a:rPr lang="en-GB" dirty="0"/>
              <a:t>Interviews and focus groups with Black students and diverse educators </a:t>
            </a:r>
          </a:p>
        </p:txBody>
      </p:sp>
      <p:sp>
        <p:nvSpPr>
          <p:cNvPr id="8" name="Text Placeholder 7">
            <a:extLst>
              <a:ext uri="{FF2B5EF4-FFF2-40B4-BE49-F238E27FC236}">
                <a16:creationId xmlns:a16="http://schemas.microsoft.com/office/drawing/2014/main" id="{05A748D6-82DC-45CE-921A-5F3F16C06A2D}"/>
              </a:ext>
            </a:extLst>
          </p:cNvPr>
          <p:cNvSpPr>
            <a:spLocks noGrp="1"/>
          </p:cNvSpPr>
          <p:nvPr>
            <p:ph type="body" sz="quarter" idx="17"/>
          </p:nvPr>
        </p:nvSpPr>
        <p:spPr/>
        <p:txBody>
          <a:bodyPr/>
          <a:lstStyle/>
          <a:p>
            <a:r>
              <a:rPr lang="en-GB" dirty="0"/>
              <a:t>III</a:t>
            </a:r>
          </a:p>
        </p:txBody>
      </p:sp>
      <p:sp>
        <p:nvSpPr>
          <p:cNvPr id="9" name="Text Placeholder 8">
            <a:extLst>
              <a:ext uri="{FF2B5EF4-FFF2-40B4-BE49-F238E27FC236}">
                <a16:creationId xmlns:a16="http://schemas.microsoft.com/office/drawing/2014/main" id="{C9DC4DB6-CE52-4993-9613-778438C26A0A}"/>
              </a:ext>
            </a:extLst>
          </p:cNvPr>
          <p:cNvSpPr>
            <a:spLocks noGrp="1"/>
          </p:cNvSpPr>
          <p:nvPr>
            <p:ph type="body" sz="quarter" idx="18"/>
          </p:nvPr>
        </p:nvSpPr>
        <p:spPr/>
        <p:txBody>
          <a:bodyPr/>
          <a:lstStyle/>
          <a:p>
            <a:r>
              <a:rPr lang="en-GB" dirty="0"/>
              <a:t>The 6 Features</a:t>
            </a:r>
          </a:p>
        </p:txBody>
      </p:sp>
      <p:sp>
        <p:nvSpPr>
          <p:cNvPr id="10" name="Text Placeholder 9">
            <a:extLst>
              <a:ext uri="{FF2B5EF4-FFF2-40B4-BE49-F238E27FC236}">
                <a16:creationId xmlns:a16="http://schemas.microsoft.com/office/drawing/2014/main" id="{B53850B3-9EA2-4E4D-AAC8-0EE2CFDA7462}"/>
              </a:ext>
            </a:extLst>
          </p:cNvPr>
          <p:cNvSpPr>
            <a:spLocks noGrp="1"/>
          </p:cNvSpPr>
          <p:nvPr>
            <p:ph type="body" sz="quarter" idx="19"/>
          </p:nvPr>
        </p:nvSpPr>
        <p:spPr/>
        <p:txBody>
          <a:bodyPr/>
          <a:lstStyle/>
          <a:p>
            <a:r>
              <a:rPr lang="en-GB" dirty="0"/>
              <a:t>Six features identified by our participants as being critical to understanding the awarding gap</a:t>
            </a:r>
          </a:p>
        </p:txBody>
      </p:sp>
      <p:sp>
        <p:nvSpPr>
          <p:cNvPr id="11" name="Text Placeholder 10">
            <a:extLst>
              <a:ext uri="{FF2B5EF4-FFF2-40B4-BE49-F238E27FC236}">
                <a16:creationId xmlns:a16="http://schemas.microsoft.com/office/drawing/2014/main" id="{049844AE-C233-4BE1-A195-7AA52B3C93C1}"/>
              </a:ext>
            </a:extLst>
          </p:cNvPr>
          <p:cNvSpPr>
            <a:spLocks noGrp="1"/>
          </p:cNvSpPr>
          <p:nvPr>
            <p:ph type="body" sz="quarter" idx="20"/>
          </p:nvPr>
        </p:nvSpPr>
        <p:spPr/>
        <p:txBody>
          <a:bodyPr/>
          <a:lstStyle/>
          <a:p>
            <a:r>
              <a:rPr lang="en-GB" dirty="0"/>
              <a:t>IV</a:t>
            </a:r>
          </a:p>
        </p:txBody>
      </p:sp>
      <p:sp>
        <p:nvSpPr>
          <p:cNvPr id="12" name="Text Placeholder 11">
            <a:extLst>
              <a:ext uri="{FF2B5EF4-FFF2-40B4-BE49-F238E27FC236}">
                <a16:creationId xmlns:a16="http://schemas.microsoft.com/office/drawing/2014/main" id="{569DCAC6-141A-4FB8-996F-A26E3A348BC0}"/>
              </a:ext>
            </a:extLst>
          </p:cNvPr>
          <p:cNvSpPr>
            <a:spLocks noGrp="1"/>
          </p:cNvSpPr>
          <p:nvPr>
            <p:ph type="body" sz="quarter" idx="21"/>
          </p:nvPr>
        </p:nvSpPr>
        <p:spPr/>
        <p:txBody>
          <a:bodyPr/>
          <a:lstStyle/>
          <a:p>
            <a:r>
              <a:rPr lang="en-GB" dirty="0"/>
              <a:t>Recommendations </a:t>
            </a:r>
          </a:p>
        </p:txBody>
      </p:sp>
      <p:sp>
        <p:nvSpPr>
          <p:cNvPr id="13" name="Text Placeholder 12">
            <a:extLst>
              <a:ext uri="{FF2B5EF4-FFF2-40B4-BE49-F238E27FC236}">
                <a16:creationId xmlns:a16="http://schemas.microsoft.com/office/drawing/2014/main" id="{154715F5-8DFE-467A-9D53-1FAA7D5ECA59}"/>
              </a:ext>
            </a:extLst>
          </p:cNvPr>
          <p:cNvSpPr>
            <a:spLocks noGrp="1"/>
          </p:cNvSpPr>
          <p:nvPr>
            <p:ph type="body" sz="quarter" idx="22"/>
          </p:nvPr>
        </p:nvSpPr>
        <p:spPr/>
        <p:txBody>
          <a:bodyPr/>
          <a:lstStyle/>
          <a:p>
            <a:r>
              <a:rPr lang="en-GB" dirty="0"/>
              <a:t>What the University would need to do next</a:t>
            </a:r>
          </a:p>
        </p:txBody>
      </p:sp>
      <p:sp>
        <p:nvSpPr>
          <p:cNvPr id="21" name="Title 20">
            <a:extLst>
              <a:ext uri="{FF2B5EF4-FFF2-40B4-BE49-F238E27FC236}">
                <a16:creationId xmlns:a16="http://schemas.microsoft.com/office/drawing/2014/main" id="{CA06B1DD-0C3B-4A0B-AB8B-AFA3E8DDCDBC}"/>
              </a:ext>
            </a:extLst>
          </p:cNvPr>
          <p:cNvSpPr>
            <a:spLocks noGrp="1"/>
          </p:cNvSpPr>
          <p:nvPr>
            <p:ph type="ctrTitle"/>
          </p:nvPr>
        </p:nvSpPr>
        <p:spPr/>
        <p:txBody>
          <a:bodyPr/>
          <a:lstStyle/>
          <a:p>
            <a:r>
              <a:rPr lang="en-GB" dirty="0"/>
              <a:t>OUTLINE</a:t>
            </a:r>
          </a:p>
        </p:txBody>
      </p:sp>
      <p:pic>
        <p:nvPicPr>
          <p:cNvPr id="22" name="Picture Placeholder 21">
            <a:extLst>
              <a:ext uri="{FF2B5EF4-FFF2-40B4-BE49-F238E27FC236}">
                <a16:creationId xmlns:a16="http://schemas.microsoft.com/office/drawing/2014/main" id="{7338DACA-90DD-4F3B-9346-EF5B3709572E}"/>
              </a:ext>
            </a:extLst>
          </p:cNvPr>
          <p:cNvPicPr>
            <a:picLocks noGrp="1" noChangeAspect="1"/>
          </p:cNvPicPr>
          <p:nvPr>
            <p:ph type="pic" sz="quarter" idx="29"/>
          </p:nvPr>
        </p:nvPicPr>
        <p:blipFill rotWithShape="1">
          <a:blip r:embed="rId3" cstate="screen">
            <a:extLst>
              <a:ext uri="{28A0092B-C50C-407E-A947-70E740481C1C}">
                <a14:useLocalDpi xmlns:a14="http://schemas.microsoft.com/office/drawing/2010/main"/>
              </a:ext>
            </a:extLst>
          </a:blip>
          <a:srcRect b="-289"/>
          <a:stretch/>
        </p:blipFill>
        <p:spPr>
          <a:xfrm>
            <a:off x="0" y="0"/>
            <a:ext cx="3825920" cy="6858000"/>
          </a:xfrm>
          <a:prstGeom prst="rect">
            <a:avLst/>
          </a:prstGeom>
        </p:spPr>
      </p:pic>
    </p:spTree>
    <p:extLst>
      <p:ext uri="{BB962C8B-B14F-4D97-AF65-F5344CB8AC3E}">
        <p14:creationId xmlns:p14="http://schemas.microsoft.com/office/powerpoint/2010/main" val="271011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a:xfrm>
            <a:off x="319494" y="352280"/>
            <a:ext cx="7669474" cy="1495794"/>
          </a:xfrm>
        </p:spPr>
        <p:txBody>
          <a:bodyPr/>
          <a:lstStyle/>
          <a:p>
            <a:r>
              <a:rPr lang="en-GB" dirty="0"/>
              <a:t>Using Learning Analytics to understand the Awarding Gap </a:t>
            </a:r>
          </a:p>
        </p:txBody>
      </p:sp>
      <p:graphicFrame>
        <p:nvGraphicFramePr>
          <p:cNvPr id="7" name="Diagram 6">
            <a:extLst>
              <a:ext uri="{FF2B5EF4-FFF2-40B4-BE49-F238E27FC236}">
                <a16:creationId xmlns:a16="http://schemas.microsoft.com/office/drawing/2014/main" id="{11448D2A-9BBC-7E48-8645-1481E341E8C1}"/>
              </a:ext>
            </a:extLst>
          </p:cNvPr>
          <p:cNvGraphicFramePr/>
          <p:nvPr>
            <p:extLst>
              <p:ext uri="{D42A27DB-BD31-4B8C-83A1-F6EECF244321}">
                <p14:modId xmlns:p14="http://schemas.microsoft.com/office/powerpoint/2010/main" val="170533596"/>
              </p:ext>
            </p:extLst>
          </p:nvPr>
        </p:nvGraphicFramePr>
        <p:xfrm>
          <a:off x="-967886" y="2173554"/>
          <a:ext cx="10821749" cy="3759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con&#10;&#10;Description automatically generated">
            <a:extLst>
              <a:ext uri="{FF2B5EF4-FFF2-40B4-BE49-F238E27FC236}">
                <a16:creationId xmlns:a16="http://schemas.microsoft.com/office/drawing/2014/main" id="{80DFFA2B-3890-224A-BA8D-FB8F208CB0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9593" y="1100177"/>
            <a:ext cx="1132728" cy="512055"/>
          </a:xfrm>
          <a:prstGeom prst="rect">
            <a:avLst/>
          </a:prstGeom>
        </p:spPr>
      </p:pic>
    </p:spTree>
    <p:extLst>
      <p:ext uri="{BB962C8B-B14F-4D97-AF65-F5344CB8AC3E}">
        <p14:creationId xmlns:p14="http://schemas.microsoft.com/office/powerpoint/2010/main" val="308944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a:xfrm>
            <a:off x="319494" y="352280"/>
            <a:ext cx="7669474" cy="1495794"/>
          </a:xfrm>
        </p:spPr>
        <p:txBody>
          <a:bodyPr/>
          <a:lstStyle/>
          <a:p>
            <a:r>
              <a:rPr lang="en-GB" dirty="0"/>
              <a:t>Using Learning Analytics to understand the Awarding Gap </a:t>
            </a:r>
          </a:p>
        </p:txBody>
      </p:sp>
      <p:pic>
        <p:nvPicPr>
          <p:cNvPr id="2050" name="Picture 2">
            <a:extLst>
              <a:ext uri="{FF2B5EF4-FFF2-40B4-BE49-F238E27FC236}">
                <a16:creationId xmlns:a16="http://schemas.microsoft.com/office/drawing/2014/main" id="{0E21C3FC-0E6B-1749-9842-02D7E9E5F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94" y="1733550"/>
            <a:ext cx="7645400" cy="3390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F046334-B956-F749-9012-CA2E107EFC79}"/>
              </a:ext>
            </a:extLst>
          </p:cNvPr>
          <p:cNvSpPr txBox="1"/>
          <p:nvPr/>
        </p:nvSpPr>
        <p:spPr>
          <a:xfrm>
            <a:off x="319494" y="5277671"/>
            <a:ext cx="4572000" cy="923330"/>
          </a:xfrm>
          <a:prstGeom prst="rect">
            <a:avLst/>
          </a:prstGeom>
          <a:noFill/>
        </p:spPr>
        <p:txBody>
          <a:bodyPr wrap="square">
            <a:spAutoFit/>
          </a:bodyPr>
          <a:lstStyle/>
          <a:p>
            <a:pPr marL="285750" indent="-285750">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2017B -&gt; 2020D presentations</a:t>
            </a:r>
          </a:p>
          <a:p>
            <a:pPr marL="285750" indent="-285750">
              <a:buFont typeface="Arial" panose="020B0604020202020204" pitchFamily="34" charset="0"/>
              <a:buChar char="•"/>
            </a:pPr>
            <a:r>
              <a:rPr lang="en-GB" dirty="0">
                <a:solidFill>
                  <a:srgbClr val="000000"/>
                </a:solidFill>
                <a:latin typeface="Calibri" panose="020F0502020204030204" pitchFamily="34" charset="0"/>
              </a:rPr>
              <a:t>Largest gaps are in </a:t>
            </a:r>
            <a:r>
              <a:rPr lang="en-GB" b="1" dirty="0">
                <a:solidFill>
                  <a:srgbClr val="000000"/>
                </a:solidFill>
                <a:latin typeface="Calibri" panose="020F0502020204030204" pitchFamily="34" charset="0"/>
              </a:rPr>
              <a:t>passing</a:t>
            </a:r>
            <a:r>
              <a:rPr lang="en-GB" dirty="0">
                <a:solidFill>
                  <a:srgbClr val="000000"/>
                </a:solidFill>
                <a:latin typeface="Calibri" panose="020F0502020204030204" pitchFamily="34" charset="0"/>
              </a:rPr>
              <a:t> and getting a </a:t>
            </a:r>
            <a:r>
              <a:rPr lang="en-GB" b="1" dirty="0">
                <a:solidFill>
                  <a:srgbClr val="000000"/>
                </a:solidFill>
                <a:latin typeface="Calibri" panose="020F0502020204030204" pitchFamily="34" charset="0"/>
              </a:rPr>
              <a:t>good grade</a:t>
            </a:r>
            <a:endParaRPr lang="en-US" b="1" dirty="0"/>
          </a:p>
        </p:txBody>
      </p:sp>
      <p:pic>
        <p:nvPicPr>
          <p:cNvPr id="5" name="Picture 4" descr="Icon&#10;&#10;Description automatically generated">
            <a:extLst>
              <a:ext uri="{FF2B5EF4-FFF2-40B4-BE49-F238E27FC236}">
                <a16:creationId xmlns:a16="http://schemas.microsoft.com/office/drawing/2014/main" id="{B8D25784-ACC5-3641-A315-BBC27EB13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593" y="1100177"/>
            <a:ext cx="1132728" cy="512055"/>
          </a:xfrm>
          <a:prstGeom prst="rect">
            <a:avLst/>
          </a:prstGeom>
        </p:spPr>
      </p:pic>
    </p:spTree>
    <p:extLst>
      <p:ext uri="{BB962C8B-B14F-4D97-AF65-F5344CB8AC3E}">
        <p14:creationId xmlns:p14="http://schemas.microsoft.com/office/powerpoint/2010/main" val="112331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a:xfrm>
            <a:off x="319494" y="352280"/>
            <a:ext cx="7669474" cy="1495794"/>
          </a:xfrm>
        </p:spPr>
        <p:txBody>
          <a:bodyPr/>
          <a:lstStyle/>
          <a:p>
            <a:r>
              <a:rPr lang="en-GB" dirty="0"/>
              <a:t>Using Learning Analytics to understand the Awarding Gap </a:t>
            </a:r>
          </a:p>
        </p:txBody>
      </p:sp>
      <p:sp>
        <p:nvSpPr>
          <p:cNvPr id="8" name="TextBox 7">
            <a:extLst>
              <a:ext uri="{FF2B5EF4-FFF2-40B4-BE49-F238E27FC236}">
                <a16:creationId xmlns:a16="http://schemas.microsoft.com/office/drawing/2014/main" id="{9F046334-B956-F749-9012-CA2E107EFC79}"/>
              </a:ext>
            </a:extLst>
          </p:cNvPr>
          <p:cNvSpPr txBox="1"/>
          <p:nvPr/>
        </p:nvSpPr>
        <p:spPr>
          <a:xfrm>
            <a:off x="216568" y="5009927"/>
            <a:ext cx="9156032" cy="1754326"/>
          </a:xfrm>
          <a:prstGeom prst="rect">
            <a:avLst/>
          </a:prstGeom>
          <a:noFill/>
        </p:spPr>
        <p:txBody>
          <a:bodyPr wrap="square">
            <a:spAutoFit/>
          </a:bodyPr>
          <a:lstStyle/>
          <a:p>
            <a:pPr marL="285750" indent="-285750">
              <a:buFont typeface="Arial" panose="020B0604020202020204" pitchFamily="34" charset="0"/>
              <a:buChar char="•"/>
            </a:pPr>
            <a:r>
              <a:rPr lang="en-GB" sz="1800" b="0" i="0" u="none" strike="noStrike" dirty="0">
                <a:solidFill>
                  <a:srgbClr val="000000"/>
                </a:solidFill>
                <a:effectLst/>
                <a:latin typeface="Calibri" panose="020F0502020204030204" pitchFamily="34" charset="0"/>
                <a:cs typeface="Calibri" panose="020F0502020204030204" pitchFamily="34" charset="0"/>
              </a:rPr>
              <a:t>2017B -&gt; 2020D presentations</a:t>
            </a:r>
          </a:p>
          <a:p>
            <a:pPr marL="285750" indent="-285750">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More Black students </a:t>
            </a:r>
            <a:r>
              <a:rPr lang="en-GB" b="1" dirty="0">
                <a:solidFill>
                  <a:srgbClr val="000000"/>
                </a:solidFill>
                <a:latin typeface="Calibri" panose="020F0502020204030204" pitchFamily="34" charset="0"/>
                <a:cs typeface="Calibri" panose="020F0502020204030204" pitchFamily="34" charset="0"/>
              </a:rPr>
              <a:t>withdrawing</a:t>
            </a:r>
            <a:r>
              <a:rPr lang="en-GB" dirty="0">
                <a:solidFill>
                  <a:srgbClr val="000000"/>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More Black students </a:t>
            </a:r>
            <a:r>
              <a:rPr lang="en-GB" b="1" dirty="0">
                <a:solidFill>
                  <a:srgbClr val="000000"/>
                </a:solidFill>
                <a:latin typeface="Calibri" panose="020F0502020204030204" pitchFamily="34" charset="0"/>
                <a:cs typeface="Calibri" panose="020F0502020204030204" pitchFamily="34" charset="0"/>
              </a:rPr>
              <a:t>repeating</a:t>
            </a:r>
            <a:r>
              <a:rPr lang="en-GB" dirty="0">
                <a:solidFill>
                  <a:srgbClr val="000000"/>
                </a:solidFill>
                <a:latin typeface="Calibri" panose="020F0502020204030204" pitchFamily="34" charset="0"/>
                <a:cs typeface="Calibri" panose="020F0502020204030204" pitchFamily="34" charset="0"/>
              </a:rPr>
              <a:t> the module </a:t>
            </a:r>
          </a:p>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rPr>
              <a:t>Starts with the first TMA</a:t>
            </a:r>
            <a:r>
              <a:rPr lang="en-GB" dirty="0">
                <a:latin typeface="Calibri" panose="020F0502020204030204" pitchFamily="34" charset="0"/>
                <a:cs typeface="Calibri" panose="020F0502020204030204" pitchFamily="34" charset="0"/>
              </a:rPr>
              <a:t>. At the STEM faculty, the difference of average scores between Black and White students is 11 points. This gap prevails even after accounting factors like previous education or IMD.</a:t>
            </a:r>
            <a:endParaRPr lang="en-US" dirty="0">
              <a:latin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38EE0BD9-A14B-F24B-B423-02080D357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898650"/>
            <a:ext cx="7645400" cy="3060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10;&#10;Description automatically generated">
            <a:extLst>
              <a:ext uri="{FF2B5EF4-FFF2-40B4-BE49-F238E27FC236}">
                <a16:creationId xmlns:a16="http://schemas.microsoft.com/office/drawing/2014/main" id="{4FDBD20A-47E9-684F-8266-27C49EA92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593" y="1100177"/>
            <a:ext cx="1132728" cy="512055"/>
          </a:xfrm>
          <a:prstGeom prst="rect">
            <a:avLst/>
          </a:prstGeom>
        </p:spPr>
      </p:pic>
    </p:spTree>
    <p:extLst>
      <p:ext uri="{BB962C8B-B14F-4D97-AF65-F5344CB8AC3E}">
        <p14:creationId xmlns:p14="http://schemas.microsoft.com/office/powerpoint/2010/main" val="234017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211210" y="316186"/>
            <a:ext cx="7669474" cy="498598"/>
          </a:xfrm>
        </p:spPr>
        <p:txBody>
          <a:bodyPr/>
          <a:lstStyle/>
          <a:p>
            <a:r>
              <a:rPr lang="en-GB" dirty="0"/>
              <a:t>Qualitative Interviews</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a:xfrm>
            <a:off x="131679" y="1010160"/>
            <a:ext cx="2094163" cy="4902881"/>
          </a:xfrm>
        </p:spPr>
        <p:txBody>
          <a:bodyPr/>
          <a:lstStyle/>
          <a:p>
            <a:r>
              <a:rPr lang="en-GB" sz="1400" b="1" dirty="0"/>
              <a:t>Participants: </a:t>
            </a:r>
          </a:p>
          <a:p>
            <a:r>
              <a:rPr lang="en-GB" sz="1400" dirty="0"/>
              <a:t>6 Educators and 6 students</a:t>
            </a:r>
          </a:p>
          <a:p>
            <a:endParaRPr lang="en-GB" sz="1400" dirty="0"/>
          </a:p>
          <a:p>
            <a:r>
              <a:rPr lang="en-GB" sz="1400" b="1" dirty="0"/>
              <a:t>Setting:  </a:t>
            </a:r>
          </a:p>
          <a:p>
            <a:pPr marL="285750" indent="-285750">
              <a:buFont typeface="Arial" panose="020B0604020202020204" pitchFamily="34" charset="0"/>
              <a:buChar char="•"/>
            </a:pPr>
            <a:r>
              <a:rPr lang="en-GB" sz="1400" dirty="0"/>
              <a:t>1.5 -2 hour Focus Group on Teams (x 3 focus groups)</a:t>
            </a:r>
          </a:p>
          <a:p>
            <a:pPr marL="285750" indent="-285750">
              <a:buFont typeface="Arial" panose="020B0604020202020204" pitchFamily="34" charset="0"/>
              <a:buChar char="•"/>
            </a:pPr>
            <a:r>
              <a:rPr lang="en-GB" sz="1400" dirty="0"/>
              <a:t>1 hour Interviews with participants that could not join focus groups </a:t>
            </a:r>
          </a:p>
          <a:p>
            <a:pPr marL="285750" indent="-285750">
              <a:buFont typeface="Arial" panose="020B0604020202020204" pitchFamily="34" charset="0"/>
              <a:buChar char="•"/>
            </a:pPr>
            <a:endParaRPr lang="en-GB" sz="1400" dirty="0"/>
          </a:p>
          <a:p>
            <a:r>
              <a:rPr lang="en-GB" sz="1400" b="1" dirty="0" err="1"/>
              <a:t>Stimulii</a:t>
            </a:r>
            <a:r>
              <a:rPr lang="en-GB" sz="1400" b="1" dirty="0"/>
              <a:t>:</a:t>
            </a:r>
          </a:p>
          <a:p>
            <a:pPr marL="285750" indent="-285750">
              <a:buFont typeface="Arial" panose="020B0604020202020204" pitchFamily="34" charset="0"/>
              <a:buChar char="•"/>
            </a:pPr>
            <a:r>
              <a:rPr lang="en-GB" sz="1400" dirty="0"/>
              <a:t>Outputs from </a:t>
            </a:r>
            <a:r>
              <a:rPr lang="en-GB" sz="1400" dirty="0" err="1"/>
              <a:t>OUAnalyse</a:t>
            </a:r>
            <a:r>
              <a:rPr lang="en-GB" sz="1400" dirty="0"/>
              <a:t> </a:t>
            </a:r>
          </a:p>
          <a:p>
            <a:pPr marL="285750" indent="-285750">
              <a:buFont typeface="Arial" panose="020B0604020202020204" pitchFamily="34" charset="0"/>
              <a:buChar char="•"/>
            </a:pPr>
            <a:r>
              <a:rPr lang="en-GB" sz="1400" dirty="0"/>
              <a:t>Summaries of other student analysis</a:t>
            </a:r>
          </a:p>
          <a:p>
            <a:endParaRPr lang="en-GB" sz="1400" dirty="0"/>
          </a:p>
          <a:p>
            <a:pPr marL="285750" indent="-285750">
              <a:buFont typeface="Arial" panose="020B0604020202020204" pitchFamily="34" charset="0"/>
              <a:buChar char="•"/>
            </a:pPr>
            <a:endParaRPr lang="en-GB" sz="1400" dirty="0"/>
          </a:p>
          <a:p>
            <a:r>
              <a:rPr lang="en-GB" sz="1400" b="1" dirty="0"/>
              <a:t>Analysis:</a:t>
            </a:r>
          </a:p>
          <a:p>
            <a:pPr marL="285750" indent="-285750">
              <a:buFont typeface="Arial" panose="020B0604020202020204" pitchFamily="34" charset="0"/>
              <a:buChar char="•"/>
            </a:pPr>
            <a:r>
              <a:rPr lang="en-GB" sz="1400" dirty="0"/>
              <a:t>Thematic Analysis of emerging categories </a:t>
            </a:r>
          </a:p>
          <a:p>
            <a:pPr marL="285750" indent="-285750">
              <a:buFont typeface="Arial" panose="020B0604020202020204" pitchFamily="34" charset="0"/>
              <a:buChar char="•"/>
            </a:pPr>
            <a:r>
              <a:rPr lang="en-GB" sz="1400" dirty="0"/>
              <a:t>Participant checking and amendment </a:t>
            </a:r>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8ACA7BF2-4008-544B-9C16-33F57AF8A0E0}"/>
              </a:ext>
            </a:extLst>
          </p:cNvPr>
          <p:cNvSpPr txBox="1"/>
          <p:nvPr/>
        </p:nvSpPr>
        <p:spPr>
          <a:xfrm>
            <a:off x="2225842" y="1186502"/>
            <a:ext cx="6786479" cy="5355312"/>
          </a:xfrm>
          <a:prstGeom prst="rect">
            <a:avLst/>
          </a:prstGeom>
          <a:noFill/>
        </p:spPr>
        <p:txBody>
          <a:bodyPr wrap="square">
            <a:spAutoFit/>
          </a:bodyPr>
          <a:lstStyle/>
          <a:p>
            <a:r>
              <a:rPr lang="en-GB" b="1" dirty="0"/>
              <a:t>Findings</a:t>
            </a:r>
          </a:p>
          <a:p>
            <a:r>
              <a:rPr lang="en-GB" dirty="0"/>
              <a:t>Black students are </a:t>
            </a:r>
            <a:r>
              <a:rPr lang="en-GB" b="1" dirty="0">
                <a:solidFill>
                  <a:srgbClr val="7030A0"/>
                </a:solidFill>
              </a:rPr>
              <a:t>not a monolith</a:t>
            </a:r>
            <a:r>
              <a:rPr lang="en-GB" dirty="0"/>
              <a:t>, there were 6 major features named as impacting the awarding gap in an </a:t>
            </a:r>
            <a:r>
              <a:rPr lang="en-GB" b="1" dirty="0">
                <a:solidFill>
                  <a:srgbClr val="7030A0"/>
                </a:solidFill>
              </a:rPr>
              <a:t>intersectional</a:t>
            </a:r>
            <a:r>
              <a:rPr lang="en-GB" dirty="0"/>
              <a:t> way,:</a:t>
            </a:r>
          </a:p>
          <a:p>
            <a:pPr marL="285750" indent="-285750">
              <a:buFont typeface="Arial" panose="020B0604020202020204" pitchFamily="34" charset="0"/>
              <a:buChar char="•"/>
            </a:pPr>
            <a:r>
              <a:rPr lang="en-GB" u="sng" dirty="0">
                <a:solidFill>
                  <a:srgbClr val="7030A0"/>
                </a:solidFill>
              </a:rPr>
              <a:t>Cultural Capital </a:t>
            </a:r>
            <a:r>
              <a:rPr lang="en-GB" dirty="0"/>
              <a:t>– your own cultural background, values, and how this interacts with the educational environment of the UK</a:t>
            </a:r>
          </a:p>
          <a:p>
            <a:pPr marL="285750" indent="-285750">
              <a:buFont typeface="Arial" panose="020B0604020202020204" pitchFamily="34" charset="0"/>
              <a:buChar char="•"/>
            </a:pPr>
            <a:r>
              <a:rPr lang="en-GB" u="sng" dirty="0">
                <a:solidFill>
                  <a:srgbClr val="7030A0"/>
                </a:solidFill>
              </a:rPr>
              <a:t>Family Matters </a:t>
            </a:r>
            <a:r>
              <a:rPr lang="en-GB" dirty="0"/>
              <a:t>– the level of support you have from your family and the level of support you are providing to your family (can be impacted by immigration status)</a:t>
            </a:r>
          </a:p>
          <a:p>
            <a:pPr marL="285750" indent="-285750">
              <a:buFont typeface="Arial" panose="020B0604020202020204" pitchFamily="34" charset="0"/>
              <a:buChar char="•"/>
            </a:pPr>
            <a:r>
              <a:rPr lang="en-GB" u="sng" dirty="0">
                <a:solidFill>
                  <a:srgbClr val="7030A0"/>
                </a:solidFill>
              </a:rPr>
              <a:t>Immigration Status </a:t>
            </a:r>
            <a:r>
              <a:rPr lang="en-GB" dirty="0"/>
              <a:t>– whether or not you were born and educated in the UK, the security of your status and how this interacts with the education system</a:t>
            </a:r>
          </a:p>
          <a:p>
            <a:pPr marL="285750" indent="-285750">
              <a:buFont typeface="Arial" panose="020B0604020202020204" pitchFamily="34" charset="0"/>
              <a:buChar char="•"/>
            </a:pPr>
            <a:r>
              <a:rPr lang="en-GB" u="sng" dirty="0">
                <a:solidFill>
                  <a:srgbClr val="7030A0"/>
                </a:solidFill>
              </a:rPr>
              <a:t>Socioeconomic Factors </a:t>
            </a:r>
            <a:r>
              <a:rPr lang="en-GB" dirty="0"/>
              <a:t>– what resources are available to you and which not</a:t>
            </a:r>
          </a:p>
          <a:p>
            <a:pPr marL="285750" indent="-285750">
              <a:buFont typeface="Arial" panose="020B0604020202020204" pitchFamily="34" charset="0"/>
              <a:buChar char="•"/>
            </a:pPr>
            <a:r>
              <a:rPr lang="en-GB" u="sng" dirty="0">
                <a:solidFill>
                  <a:srgbClr val="7030A0"/>
                </a:solidFill>
              </a:rPr>
              <a:t>Racism and Discrimination </a:t>
            </a:r>
            <a:r>
              <a:rPr lang="en-GB" dirty="0"/>
              <a:t>– on top of all other features that Black students may share, experiences within the milieu </a:t>
            </a:r>
          </a:p>
          <a:p>
            <a:pPr marL="285750" indent="-285750">
              <a:buFont typeface="Arial" panose="020B0604020202020204" pitchFamily="34" charset="0"/>
              <a:buChar char="•"/>
            </a:pPr>
            <a:r>
              <a:rPr lang="en-GB" u="sng" dirty="0">
                <a:solidFill>
                  <a:srgbClr val="7030A0"/>
                </a:solidFill>
              </a:rPr>
              <a:t>University Relations </a:t>
            </a:r>
            <a:r>
              <a:rPr lang="en-GB" dirty="0"/>
              <a:t>– what you expect from the University and what it expects from you</a:t>
            </a:r>
          </a:p>
          <a:p>
            <a:r>
              <a:rPr lang="en-GB" dirty="0"/>
              <a:t>Features can be resources if the University is aware and responds appropriately.</a:t>
            </a:r>
          </a:p>
        </p:txBody>
      </p:sp>
      <p:pic>
        <p:nvPicPr>
          <p:cNvPr id="7" name="Picture 6" descr="Icon&#10;&#10;Description automatically generated">
            <a:extLst>
              <a:ext uri="{FF2B5EF4-FFF2-40B4-BE49-F238E27FC236}">
                <a16:creationId xmlns:a16="http://schemas.microsoft.com/office/drawing/2014/main" id="{971353E5-FBB9-CC4D-B0C2-00C01D133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593" y="907672"/>
            <a:ext cx="1132728" cy="512055"/>
          </a:xfrm>
          <a:prstGeom prst="rect">
            <a:avLst/>
          </a:prstGeom>
        </p:spPr>
      </p:pic>
    </p:spTree>
    <p:extLst>
      <p:ext uri="{BB962C8B-B14F-4D97-AF65-F5344CB8AC3E}">
        <p14:creationId xmlns:p14="http://schemas.microsoft.com/office/powerpoint/2010/main" val="95735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211210" y="316186"/>
            <a:ext cx="7669474" cy="498598"/>
          </a:xfrm>
        </p:spPr>
        <p:txBody>
          <a:bodyPr/>
          <a:lstStyle/>
          <a:p>
            <a:r>
              <a:rPr lang="en-GB" dirty="0"/>
              <a:t>Cultural Capital</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a:xfrm>
            <a:off x="451843" y="1238955"/>
            <a:ext cx="1894315" cy="498598"/>
          </a:xfrm>
        </p:spPr>
        <p:txBody>
          <a:bodyPr/>
          <a:lstStyle/>
          <a:p>
            <a:pPr marL="285750" indent="-285750">
              <a:buFont typeface="Arial" panose="020B0604020202020204" pitchFamily="34" charset="0"/>
              <a:buChar char="•"/>
            </a:pPr>
            <a:endParaRPr lang="en-GB" dirty="0"/>
          </a:p>
          <a:p>
            <a:r>
              <a:rPr lang="en-GB" dirty="0"/>
              <a:t> </a:t>
            </a:r>
          </a:p>
        </p:txBody>
      </p:sp>
      <p:sp>
        <p:nvSpPr>
          <p:cNvPr id="2" name="TextBox 1">
            <a:extLst>
              <a:ext uri="{FF2B5EF4-FFF2-40B4-BE49-F238E27FC236}">
                <a16:creationId xmlns:a16="http://schemas.microsoft.com/office/drawing/2014/main" id="{9B07F2EC-74AE-5247-AC1F-35C055738B63}"/>
              </a:ext>
            </a:extLst>
          </p:cNvPr>
          <p:cNvSpPr txBox="1"/>
          <p:nvPr/>
        </p:nvSpPr>
        <p:spPr>
          <a:xfrm>
            <a:off x="84224" y="1383121"/>
            <a:ext cx="5534523" cy="2585323"/>
          </a:xfrm>
          <a:prstGeom prst="rect">
            <a:avLst/>
          </a:prstGeom>
          <a:noFill/>
        </p:spPr>
        <p:txBody>
          <a:bodyPr wrap="square" rtlCol="0">
            <a:spAutoFit/>
          </a:bodyPr>
          <a:lstStyle/>
          <a:p>
            <a:r>
              <a:rPr lang="en-US" dirty="0"/>
              <a:t>What participants discussed: </a:t>
            </a:r>
          </a:p>
          <a:p>
            <a:pPr marL="285750" indent="-285750">
              <a:buFont typeface="Arial" panose="020B0604020202020204" pitchFamily="34" charset="0"/>
              <a:buChar char="•"/>
            </a:pPr>
            <a:r>
              <a:rPr lang="en-US" dirty="0"/>
              <a:t>The importance of cultural values and expectations around education </a:t>
            </a:r>
          </a:p>
          <a:p>
            <a:pPr marL="285750" indent="-285750">
              <a:buFont typeface="Arial" panose="020B0604020202020204" pitchFamily="34" charset="0"/>
              <a:buChar char="•"/>
            </a:pPr>
            <a:r>
              <a:rPr lang="en-US" dirty="0"/>
              <a:t>How cultural values  can drive students into certain fields, encourage them to keep going, set their goals for the future </a:t>
            </a:r>
          </a:p>
          <a:p>
            <a:pPr marL="285750" indent="-285750">
              <a:buFont typeface="Arial" panose="020B0604020202020204" pitchFamily="34" charset="0"/>
              <a:buChar char="•"/>
            </a:pPr>
            <a:r>
              <a:rPr lang="en-US"/>
              <a:t>How values impact </a:t>
            </a:r>
            <a:r>
              <a:rPr lang="en-US" dirty="0"/>
              <a:t>students’ abilities to navigate the UK education system and what they expect from it </a:t>
            </a:r>
          </a:p>
        </p:txBody>
      </p:sp>
      <p:sp>
        <p:nvSpPr>
          <p:cNvPr id="7" name="TextBox 6">
            <a:extLst>
              <a:ext uri="{FF2B5EF4-FFF2-40B4-BE49-F238E27FC236}">
                <a16:creationId xmlns:a16="http://schemas.microsoft.com/office/drawing/2014/main" id="{467915CE-9E5B-6143-9C8F-B5C2F5514541}"/>
              </a:ext>
            </a:extLst>
          </p:cNvPr>
          <p:cNvSpPr txBox="1"/>
          <p:nvPr/>
        </p:nvSpPr>
        <p:spPr>
          <a:xfrm>
            <a:off x="5654840" y="1133250"/>
            <a:ext cx="3128214" cy="2476223"/>
          </a:xfrm>
          <a:prstGeom prst="rect">
            <a:avLst/>
          </a:prstGeom>
          <a:noFill/>
        </p:spPr>
        <p:txBody>
          <a:bodyPr wrap="square">
            <a:spAutoFit/>
          </a:bodyPr>
          <a:lstStyle/>
          <a:p>
            <a:pPr algn="just" rtl="0" fontAlgn="base"/>
            <a:r>
              <a:rPr lang="en-GB" sz="1400" b="0" i="1" dirty="0">
                <a:solidFill>
                  <a:schemeClr val="bg1"/>
                </a:solidFill>
                <a:effectLst/>
                <a:latin typeface="WordVisi_MSFontService"/>
              </a:rPr>
              <a:t>For West Indian families, generally, there is this thing that education will get you where you need to be. Still, at the same time, it is a) can you get into the educational system?, b) have you got the tools to survive in the educational system?, and c) have you got the guidance that someone can help you pursue the education and maximise what you are doing? (Student 2).</a:t>
            </a:r>
            <a:r>
              <a:rPr lang="en-GB" sz="1400" b="0" i="0" dirty="0">
                <a:solidFill>
                  <a:schemeClr val="bg1"/>
                </a:solidFill>
                <a:effectLst/>
                <a:latin typeface="WordVisi_MSFontService"/>
              </a:rPr>
              <a:t> </a:t>
            </a:r>
            <a:r>
              <a:rPr lang="en-GB" sz="1400" b="0" i="0" dirty="0">
                <a:solidFill>
                  <a:schemeClr val="bg1"/>
                </a:solidFill>
                <a:effectLst/>
                <a:latin typeface="WordVisiPilcrow_MSFontService"/>
              </a:rPr>
              <a:t> </a:t>
            </a:r>
          </a:p>
          <a:p>
            <a:pPr algn="just" rtl="0" fontAlgn="base"/>
            <a:endParaRPr lang="en-GB" sz="1400" b="0" i="0" dirty="0">
              <a:solidFill>
                <a:srgbClr val="000000"/>
              </a:solidFill>
              <a:effectLst/>
              <a:latin typeface="Segoe UI" panose="020F0502020204030204" pitchFamily="34" charset="0"/>
            </a:endParaRPr>
          </a:p>
        </p:txBody>
      </p:sp>
      <p:sp>
        <p:nvSpPr>
          <p:cNvPr id="9" name="TextBox 8">
            <a:extLst>
              <a:ext uri="{FF2B5EF4-FFF2-40B4-BE49-F238E27FC236}">
                <a16:creationId xmlns:a16="http://schemas.microsoft.com/office/drawing/2014/main" id="{569F62A4-A59D-B54D-93A1-A858DA1BD280}"/>
              </a:ext>
            </a:extLst>
          </p:cNvPr>
          <p:cNvSpPr txBox="1"/>
          <p:nvPr/>
        </p:nvSpPr>
        <p:spPr>
          <a:xfrm>
            <a:off x="443149" y="3968445"/>
            <a:ext cx="4477767" cy="2677656"/>
          </a:xfrm>
          <a:prstGeom prst="rect">
            <a:avLst/>
          </a:prstGeom>
          <a:noFill/>
        </p:spPr>
        <p:txBody>
          <a:bodyPr wrap="square">
            <a:spAutoFit/>
          </a:bodyPr>
          <a:lstStyle/>
          <a:p>
            <a:pPr algn="just" rtl="0" fontAlgn="base"/>
            <a:r>
              <a:rPr lang="en-GB" sz="1400" b="0" i="1" dirty="0">
                <a:solidFill>
                  <a:schemeClr val="bg1"/>
                </a:solidFill>
                <a:effectLst/>
                <a:latin typeface="WordVisi_MSFontService"/>
              </a:rPr>
              <a:t>“And one thing that I also notice is that raised black people, we value education a lot, because I remember back home or my parents used to tell me study study study, it’s only when I came here, I got, I understood, I understood that you can do other things than studying, you can do apprenticeship, for example, for example. But in all my life, I have been taught that you need to finish university, it may be because your parents did not study, that push you more because you want to complete it. So that as well I can contribute the fact that black people, if they are financially settled, it is incorporated in them that they need to study.” [Student 6]</a:t>
            </a:r>
            <a:r>
              <a:rPr lang="en-GB" sz="1400" b="0" i="0" dirty="0">
                <a:solidFill>
                  <a:schemeClr val="bg1"/>
                </a:solidFill>
                <a:effectLst/>
                <a:latin typeface="WordVisi_MSFontService"/>
              </a:rPr>
              <a:t> </a:t>
            </a:r>
            <a:r>
              <a:rPr lang="en-GB" sz="1400" b="0" i="0" dirty="0">
                <a:solidFill>
                  <a:schemeClr val="bg1"/>
                </a:solidFill>
                <a:effectLst/>
                <a:latin typeface="WordVisiPilcrow_MSFontService"/>
              </a:rPr>
              <a:t> </a:t>
            </a:r>
            <a:endParaRPr lang="en-GB" sz="1400" b="0" i="0" dirty="0">
              <a:solidFill>
                <a:schemeClr val="bg1"/>
              </a:solidFill>
              <a:effectLst/>
              <a:latin typeface="Segoe UI" panose="020F0502020204030204" pitchFamily="34" charset="0"/>
            </a:endParaRPr>
          </a:p>
        </p:txBody>
      </p:sp>
      <p:sp>
        <p:nvSpPr>
          <p:cNvPr id="8" name="TextBox 7">
            <a:extLst>
              <a:ext uri="{FF2B5EF4-FFF2-40B4-BE49-F238E27FC236}">
                <a16:creationId xmlns:a16="http://schemas.microsoft.com/office/drawing/2014/main" id="{F069665C-DD95-3B43-90CD-1DFD41986BBB}"/>
              </a:ext>
            </a:extLst>
          </p:cNvPr>
          <p:cNvSpPr txBox="1"/>
          <p:nvPr/>
        </p:nvSpPr>
        <p:spPr>
          <a:xfrm>
            <a:off x="5484375" y="3968444"/>
            <a:ext cx="3585410" cy="2031325"/>
          </a:xfrm>
          <a:prstGeom prst="rect">
            <a:avLst/>
          </a:prstGeom>
          <a:noFill/>
        </p:spPr>
        <p:txBody>
          <a:bodyPr wrap="square">
            <a:spAutoFit/>
          </a:bodyPr>
          <a:lstStyle/>
          <a:p>
            <a:r>
              <a:rPr lang="en-GB" sz="1400" i="1" dirty="0">
                <a:solidFill>
                  <a:schemeClr val="bg1"/>
                </a:solidFill>
                <a:latin typeface="WordVisi_MSFontService"/>
              </a:rPr>
              <a:t>"And if you don’t know what you are aiming for, and you don’t know what the impact is of the grading you get, you are just not plodding along, you are just kind of sucking it up, just getting along with it and just to pass. If you think that getting 60 is normal for you and no one told you any difference, you are going to just continue at the same rate, so I wonder if that feeds into it." [Educator 4]  </a:t>
            </a:r>
            <a:endParaRPr lang="en-US" sz="1400" i="1" dirty="0">
              <a:solidFill>
                <a:schemeClr val="bg1"/>
              </a:solidFill>
              <a:latin typeface="WordVisi_MSFontService"/>
            </a:endParaRPr>
          </a:p>
        </p:txBody>
      </p:sp>
    </p:spTree>
    <p:extLst>
      <p:ext uri="{BB962C8B-B14F-4D97-AF65-F5344CB8AC3E}">
        <p14:creationId xmlns:p14="http://schemas.microsoft.com/office/powerpoint/2010/main" val="417305974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211210" y="316186"/>
            <a:ext cx="7669474" cy="498598"/>
          </a:xfrm>
        </p:spPr>
        <p:txBody>
          <a:bodyPr/>
          <a:lstStyle/>
          <a:p>
            <a:r>
              <a:rPr lang="en-GB" dirty="0"/>
              <a:t>Family Matters</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a:xfrm>
            <a:off x="451843" y="1238955"/>
            <a:ext cx="1894315" cy="498598"/>
          </a:xfrm>
        </p:spPr>
        <p:txBody>
          <a:bodyPr/>
          <a:lstStyle/>
          <a:p>
            <a:pPr marL="285750" indent="-285750">
              <a:buFont typeface="Arial" panose="020B0604020202020204" pitchFamily="34" charset="0"/>
              <a:buChar char="•"/>
            </a:pPr>
            <a:endParaRPr lang="en-GB" dirty="0"/>
          </a:p>
          <a:p>
            <a:r>
              <a:rPr lang="en-GB" dirty="0"/>
              <a:t> </a:t>
            </a:r>
          </a:p>
        </p:txBody>
      </p:sp>
      <p:sp>
        <p:nvSpPr>
          <p:cNvPr id="7" name="TextBox 6">
            <a:extLst>
              <a:ext uri="{FF2B5EF4-FFF2-40B4-BE49-F238E27FC236}">
                <a16:creationId xmlns:a16="http://schemas.microsoft.com/office/drawing/2014/main" id="{F0F62514-9B8B-534D-836D-8B066953C100}"/>
              </a:ext>
            </a:extLst>
          </p:cNvPr>
          <p:cNvSpPr txBox="1"/>
          <p:nvPr/>
        </p:nvSpPr>
        <p:spPr>
          <a:xfrm>
            <a:off x="84224" y="1383121"/>
            <a:ext cx="5534523" cy="1200329"/>
          </a:xfrm>
          <a:prstGeom prst="rect">
            <a:avLst/>
          </a:prstGeom>
          <a:noFill/>
        </p:spPr>
        <p:txBody>
          <a:bodyPr wrap="square" rtlCol="0">
            <a:spAutoFit/>
          </a:bodyPr>
          <a:lstStyle/>
          <a:p>
            <a:r>
              <a:rPr lang="en-US" dirty="0"/>
              <a:t>What participants discussed: </a:t>
            </a:r>
          </a:p>
          <a:p>
            <a:pPr marL="285750" indent="-285750">
              <a:buFont typeface="Arial" panose="020B0604020202020204" pitchFamily="34" charset="0"/>
              <a:buChar char="•"/>
            </a:pPr>
            <a:r>
              <a:rPr lang="en-US" dirty="0"/>
              <a:t>The impact of your responsibility to your family</a:t>
            </a:r>
          </a:p>
          <a:p>
            <a:pPr marL="285750" indent="-285750">
              <a:buFont typeface="Arial" panose="020B0604020202020204" pitchFamily="34" charset="0"/>
              <a:buChar char="•"/>
            </a:pPr>
            <a:r>
              <a:rPr lang="en-US" dirty="0"/>
              <a:t>The impact of family support on education (childcare, financial, other support)</a:t>
            </a:r>
          </a:p>
        </p:txBody>
      </p:sp>
      <p:sp>
        <p:nvSpPr>
          <p:cNvPr id="8" name="TextBox 7">
            <a:extLst>
              <a:ext uri="{FF2B5EF4-FFF2-40B4-BE49-F238E27FC236}">
                <a16:creationId xmlns:a16="http://schemas.microsoft.com/office/drawing/2014/main" id="{647412BE-8FAF-504A-92C8-EA92B76B44AA}"/>
              </a:ext>
            </a:extLst>
          </p:cNvPr>
          <p:cNvSpPr txBox="1"/>
          <p:nvPr/>
        </p:nvSpPr>
        <p:spPr>
          <a:xfrm>
            <a:off x="6235365" y="1136900"/>
            <a:ext cx="2282992" cy="2893100"/>
          </a:xfrm>
          <a:prstGeom prst="rect">
            <a:avLst/>
          </a:prstGeom>
          <a:noFill/>
        </p:spPr>
        <p:txBody>
          <a:bodyPr wrap="square">
            <a:spAutoFit/>
          </a:bodyPr>
          <a:lstStyle/>
          <a:p>
            <a:pPr algn="just" fontAlgn="base"/>
            <a:r>
              <a:rPr lang="en-GB" sz="1400" i="1" dirty="0">
                <a:solidFill>
                  <a:schemeClr val="bg1"/>
                </a:solidFill>
              </a:rPr>
              <a:t>I don't know, but I think maybe there is a relative that can help you with a weekend of childcare; I think that can make a big difference, but for most immigrants, it is 24/7; I have been told that. If you have people other than the child-minders who will take care of other things, maybe it reduces (Student 3). </a:t>
            </a:r>
            <a:r>
              <a:rPr lang="en-GB" sz="1400" dirty="0">
                <a:solidFill>
                  <a:schemeClr val="bg1"/>
                </a:solidFill>
              </a:rPr>
              <a:t>  </a:t>
            </a:r>
            <a:endParaRPr lang="en-GB" sz="1400" b="0" i="0" dirty="0">
              <a:solidFill>
                <a:schemeClr val="bg1"/>
              </a:solidFill>
              <a:effectLst/>
              <a:latin typeface="WordVisiPilcrow_MSFontService"/>
            </a:endParaRPr>
          </a:p>
        </p:txBody>
      </p:sp>
      <p:sp>
        <p:nvSpPr>
          <p:cNvPr id="10" name="TextBox 9">
            <a:extLst>
              <a:ext uri="{FF2B5EF4-FFF2-40B4-BE49-F238E27FC236}">
                <a16:creationId xmlns:a16="http://schemas.microsoft.com/office/drawing/2014/main" id="{57217486-2FDA-AD4C-B6AA-4E923C4AA3A4}"/>
              </a:ext>
            </a:extLst>
          </p:cNvPr>
          <p:cNvSpPr txBox="1"/>
          <p:nvPr/>
        </p:nvSpPr>
        <p:spPr>
          <a:xfrm>
            <a:off x="318837" y="2863840"/>
            <a:ext cx="5660858" cy="1384995"/>
          </a:xfrm>
          <a:prstGeom prst="rect">
            <a:avLst/>
          </a:prstGeom>
          <a:noFill/>
        </p:spPr>
        <p:txBody>
          <a:bodyPr wrap="square">
            <a:spAutoFit/>
          </a:bodyPr>
          <a:lstStyle/>
          <a:p>
            <a:r>
              <a:rPr lang="en-GB" sz="1400" i="1" dirty="0">
                <a:solidFill>
                  <a:schemeClr val="bg1"/>
                </a:solidFill>
              </a:rPr>
              <a:t>you couldn't come when you were younger because you didn't have the means to go to university, so you wait until you start working, and then you start, you try to study maybe, you might find it harder to juggle family life and studies and things like that. Yes, whereas if you come in younger because you can afford it, maybe your family can afford it, perhaps it might be in a better mindset to study. (Student 2). </a:t>
            </a:r>
            <a:endParaRPr lang="en-US" sz="1400" i="1" dirty="0">
              <a:solidFill>
                <a:schemeClr val="bg1"/>
              </a:solidFill>
            </a:endParaRPr>
          </a:p>
        </p:txBody>
      </p:sp>
      <p:sp>
        <p:nvSpPr>
          <p:cNvPr id="12" name="TextBox 11">
            <a:extLst>
              <a:ext uri="{FF2B5EF4-FFF2-40B4-BE49-F238E27FC236}">
                <a16:creationId xmlns:a16="http://schemas.microsoft.com/office/drawing/2014/main" id="{C008CE4E-79E5-9D44-BCCC-893DCA4EEB96}"/>
              </a:ext>
            </a:extLst>
          </p:cNvPr>
          <p:cNvSpPr txBox="1"/>
          <p:nvPr/>
        </p:nvSpPr>
        <p:spPr>
          <a:xfrm>
            <a:off x="1798064" y="4417063"/>
            <a:ext cx="7134727" cy="1661993"/>
          </a:xfrm>
          <a:prstGeom prst="rect">
            <a:avLst/>
          </a:prstGeom>
          <a:noFill/>
        </p:spPr>
        <p:txBody>
          <a:bodyPr wrap="square">
            <a:spAutoFit/>
          </a:bodyPr>
          <a:lstStyle/>
          <a:p>
            <a:pPr algn="just" rtl="0" fontAlgn="base"/>
            <a:r>
              <a:rPr lang="en-GB" sz="1400" i="1" dirty="0">
                <a:solidFill>
                  <a:schemeClr val="bg1"/>
                </a:solidFill>
              </a:rPr>
              <a:t>Our system is totally different. As Africans, our system is totally different. As a Black person, you take care of your mom; you take care of your dad, take care of your siblings, take care of so many people. So when you're in a different country, even though you're working, most of your resources goes back home to take care of some of those people. So that tends to affect even your ability to increase or advance in your academics. (Student 4).  </a:t>
            </a:r>
          </a:p>
          <a:p>
            <a:pPr algn="just" rtl="0" fontAlgn="base"/>
            <a:r>
              <a:rPr lang="en-GB" sz="18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p:txBody>
      </p:sp>
      <p:sp>
        <p:nvSpPr>
          <p:cNvPr id="9" name="TextBox 8">
            <a:extLst>
              <a:ext uri="{FF2B5EF4-FFF2-40B4-BE49-F238E27FC236}">
                <a16:creationId xmlns:a16="http://schemas.microsoft.com/office/drawing/2014/main" id="{2E0BFB52-101E-6E45-9946-DC9931679D85}"/>
              </a:ext>
            </a:extLst>
          </p:cNvPr>
          <p:cNvSpPr txBox="1"/>
          <p:nvPr/>
        </p:nvSpPr>
        <p:spPr>
          <a:xfrm>
            <a:off x="318837" y="5877952"/>
            <a:ext cx="8451527" cy="738664"/>
          </a:xfrm>
          <a:prstGeom prst="rect">
            <a:avLst/>
          </a:prstGeom>
          <a:noFill/>
        </p:spPr>
        <p:txBody>
          <a:bodyPr wrap="square">
            <a:spAutoFit/>
          </a:bodyPr>
          <a:lstStyle/>
          <a:p>
            <a:r>
              <a:rPr lang="en-GB" sz="1400" i="1" dirty="0">
                <a:solidFill>
                  <a:schemeClr val="bg1"/>
                </a:solidFill>
              </a:rPr>
              <a:t>Those 20-something-year-olds who didn't care in the world attended OU for convenience, because they couldn't cope with the traditional ways of learning. So she didn't have kids; she didn't have anything. (Student 5)</a:t>
            </a:r>
            <a:endParaRPr lang="en-US" sz="1400" i="1" dirty="0">
              <a:solidFill>
                <a:schemeClr val="bg1"/>
              </a:solidFill>
            </a:endParaRPr>
          </a:p>
        </p:txBody>
      </p:sp>
    </p:spTree>
    <p:extLst>
      <p:ext uri="{BB962C8B-B14F-4D97-AF65-F5344CB8AC3E}">
        <p14:creationId xmlns:p14="http://schemas.microsoft.com/office/powerpoint/2010/main" val="324488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a:xfrm>
            <a:off x="211210" y="316186"/>
            <a:ext cx="7669474" cy="498598"/>
          </a:xfrm>
        </p:spPr>
        <p:txBody>
          <a:bodyPr/>
          <a:lstStyle/>
          <a:p>
            <a:r>
              <a:rPr lang="en-GB" dirty="0"/>
              <a:t>Immigration Status</a:t>
            </a:r>
          </a:p>
        </p:txBody>
      </p:sp>
      <p:sp>
        <p:nvSpPr>
          <p:cNvPr id="5" name="Subtitle 4">
            <a:extLst>
              <a:ext uri="{FF2B5EF4-FFF2-40B4-BE49-F238E27FC236}">
                <a16:creationId xmlns:a16="http://schemas.microsoft.com/office/drawing/2014/main" id="{F45BB712-C9BE-4140-8553-E8EE675EB8EF}"/>
              </a:ext>
            </a:extLst>
          </p:cNvPr>
          <p:cNvSpPr>
            <a:spLocks noGrp="1"/>
          </p:cNvSpPr>
          <p:nvPr>
            <p:ph type="subTitle" idx="1"/>
          </p:nvPr>
        </p:nvSpPr>
        <p:spPr>
          <a:xfrm>
            <a:off x="436474" y="1754158"/>
            <a:ext cx="3590768" cy="1994392"/>
          </a:xfrm>
        </p:spPr>
        <p:txBody>
          <a:bodyPr/>
          <a:lstStyle/>
          <a:p>
            <a:r>
              <a:rPr lang="en-US" dirty="0">
                <a:solidFill>
                  <a:schemeClr val="tx1"/>
                </a:solidFill>
              </a:rPr>
              <a:t>What participants discussed: </a:t>
            </a:r>
          </a:p>
          <a:p>
            <a:pPr marL="285750" indent="-285750">
              <a:buFont typeface="Arial" panose="020B0604020202020204" pitchFamily="34" charset="0"/>
              <a:buChar char="•"/>
            </a:pPr>
            <a:r>
              <a:rPr lang="en-US" dirty="0">
                <a:solidFill>
                  <a:schemeClr val="tx1"/>
                </a:solidFill>
              </a:rPr>
              <a:t>Intersections with other features</a:t>
            </a:r>
          </a:p>
          <a:p>
            <a:pPr marL="285750" indent="-285750">
              <a:buFont typeface="Arial" panose="020B0604020202020204" pitchFamily="34" charset="0"/>
              <a:buChar char="•"/>
            </a:pPr>
            <a:r>
              <a:rPr lang="en-US" dirty="0">
                <a:solidFill>
                  <a:schemeClr val="tx1"/>
                </a:solidFill>
              </a:rPr>
              <a:t>Impact on prior knowledge</a:t>
            </a:r>
          </a:p>
          <a:p>
            <a:pPr marL="285750" indent="-285750">
              <a:buFont typeface="Arial" panose="020B0604020202020204" pitchFamily="34" charset="0"/>
              <a:buChar char="•"/>
            </a:pPr>
            <a:r>
              <a:rPr lang="en-US" dirty="0">
                <a:solidFill>
                  <a:schemeClr val="tx1"/>
                </a:solidFill>
              </a:rPr>
              <a:t>Impact on how knowledge is verified (English competency)</a:t>
            </a:r>
          </a:p>
          <a:p>
            <a:pPr marL="285750" indent="-285750">
              <a:buFont typeface="Arial" panose="020B0604020202020204" pitchFamily="34" charset="0"/>
              <a:buChar char="•"/>
            </a:pPr>
            <a:r>
              <a:rPr lang="en-US" dirty="0">
                <a:solidFill>
                  <a:schemeClr val="tx1"/>
                </a:solidFill>
              </a:rPr>
              <a:t>Impact of generational experiences, racism and xenophobia</a:t>
            </a:r>
          </a:p>
        </p:txBody>
      </p:sp>
      <p:sp>
        <p:nvSpPr>
          <p:cNvPr id="9" name="TextBox 8">
            <a:extLst>
              <a:ext uri="{FF2B5EF4-FFF2-40B4-BE49-F238E27FC236}">
                <a16:creationId xmlns:a16="http://schemas.microsoft.com/office/drawing/2014/main" id="{3A321186-6A9A-EB43-B226-A10BD8F82A43}"/>
              </a:ext>
            </a:extLst>
          </p:cNvPr>
          <p:cNvSpPr txBox="1"/>
          <p:nvPr/>
        </p:nvSpPr>
        <p:spPr>
          <a:xfrm>
            <a:off x="5218368" y="2376404"/>
            <a:ext cx="3239832" cy="2954655"/>
          </a:xfrm>
          <a:prstGeom prst="rect">
            <a:avLst/>
          </a:prstGeom>
          <a:noFill/>
        </p:spPr>
        <p:txBody>
          <a:bodyPr wrap="square">
            <a:spAutoFit/>
          </a:bodyPr>
          <a:lstStyle/>
          <a:p>
            <a:r>
              <a:rPr lang="en-GB" sz="1400" i="1" dirty="0">
                <a:solidFill>
                  <a:schemeClr val="bg1"/>
                </a:solidFill>
              </a:rPr>
              <a:t>most of the Windrush generation, of which my dad would be presumed to be one, came to do more of the jobs that British</a:t>
            </a:r>
            <a:r>
              <a:rPr lang="en-GB" sz="1800" b="0" i="1" dirty="0">
                <a:solidFill>
                  <a:srgbClr val="000000"/>
                </a:solidFill>
                <a:effectLst/>
                <a:latin typeface="Arial" panose="020B0604020202020204" pitchFamily="34" charset="0"/>
              </a:rPr>
              <a:t> </a:t>
            </a:r>
            <a:r>
              <a:rPr lang="en-GB" sz="1400" i="1" dirty="0">
                <a:solidFill>
                  <a:schemeClr val="bg1"/>
                </a:solidFill>
              </a:rPr>
              <a:t>people didn't want to do, so it was things like the admin jobs, the nursing jobs, bus driver jobs, those kinds of things…so I think it has taken a while for in effect that trying to put it, the group of people to realise we are part of Britain truly and but that we should set expectations amongst our kids, we should be no different to the white ones (Student 1).  </a:t>
            </a:r>
            <a:endParaRPr lang="en-US" sz="1400" i="1" dirty="0">
              <a:solidFill>
                <a:schemeClr val="bg1"/>
              </a:solidFill>
            </a:endParaRPr>
          </a:p>
        </p:txBody>
      </p:sp>
      <p:sp>
        <p:nvSpPr>
          <p:cNvPr id="8" name="TextBox 7">
            <a:extLst>
              <a:ext uri="{FF2B5EF4-FFF2-40B4-BE49-F238E27FC236}">
                <a16:creationId xmlns:a16="http://schemas.microsoft.com/office/drawing/2014/main" id="{492FC422-8982-1B46-A675-657B768B5818}"/>
              </a:ext>
            </a:extLst>
          </p:cNvPr>
          <p:cNvSpPr txBox="1"/>
          <p:nvPr/>
        </p:nvSpPr>
        <p:spPr>
          <a:xfrm>
            <a:off x="436474" y="4456283"/>
            <a:ext cx="4608094" cy="954107"/>
          </a:xfrm>
          <a:prstGeom prst="rect">
            <a:avLst/>
          </a:prstGeom>
          <a:noFill/>
        </p:spPr>
        <p:txBody>
          <a:bodyPr wrap="square">
            <a:spAutoFit/>
          </a:bodyPr>
          <a:lstStyle/>
          <a:p>
            <a:r>
              <a:rPr lang="en-GB" sz="1400" i="1" dirty="0">
                <a:solidFill>
                  <a:schemeClr val="bg1"/>
                </a:solidFill>
              </a:rPr>
              <a:t>We have students from all over the world, so is there a difference between the Black students based in the UK and black students based in Black-majority countries that study with us? (Educator 2)   </a:t>
            </a:r>
            <a:endParaRPr lang="en-US" sz="1400" i="1" dirty="0">
              <a:solidFill>
                <a:schemeClr val="bg1"/>
              </a:solidFill>
            </a:endParaRPr>
          </a:p>
        </p:txBody>
      </p:sp>
      <p:sp>
        <p:nvSpPr>
          <p:cNvPr id="10" name="TextBox 9">
            <a:extLst>
              <a:ext uri="{FF2B5EF4-FFF2-40B4-BE49-F238E27FC236}">
                <a16:creationId xmlns:a16="http://schemas.microsoft.com/office/drawing/2014/main" id="{0687570B-0D93-2149-9CA9-1CF793231378}"/>
              </a:ext>
            </a:extLst>
          </p:cNvPr>
          <p:cNvSpPr txBox="1"/>
          <p:nvPr/>
        </p:nvSpPr>
        <p:spPr>
          <a:xfrm>
            <a:off x="4337385" y="1186000"/>
            <a:ext cx="4608094" cy="738664"/>
          </a:xfrm>
          <a:prstGeom prst="rect">
            <a:avLst/>
          </a:prstGeom>
          <a:noFill/>
        </p:spPr>
        <p:txBody>
          <a:bodyPr wrap="square">
            <a:spAutoFit/>
          </a:bodyPr>
          <a:lstStyle/>
          <a:p>
            <a:r>
              <a:rPr lang="en-GB" sz="1400" i="1" dirty="0">
                <a:solidFill>
                  <a:schemeClr val="bg1"/>
                </a:solidFill>
              </a:rPr>
              <a:t>So, working twice as much because you're an immigrant who is not entitled to a student loan, you have to work to pay for them. So I think that might impact (Student 5).  </a:t>
            </a:r>
            <a:endParaRPr lang="en-US" sz="1400" i="1" dirty="0">
              <a:solidFill>
                <a:schemeClr val="bg1"/>
              </a:solidFill>
            </a:endParaRPr>
          </a:p>
        </p:txBody>
      </p:sp>
      <p:sp>
        <p:nvSpPr>
          <p:cNvPr id="11" name="TextBox 10">
            <a:extLst>
              <a:ext uri="{FF2B5EF4-FFF2-40B4-BE49-F238E27FC236}">
                <a16:creationId xmlns:a16="http://schemas.microsoft.com/office/drawing/2014/main" id="{ED1F4137-6A21-7844-8469-90EA32F12ED1}"/>
              </a:ext>
            </a:extLst>
          </p:cNvPr>
          <p:cNvSpPr txBox="1"/>
          <p:nvPr/>
        </p:nvSpPr>
        <p:spPr>
          <a:xfrm>
            <a:off x="878306" y="5746496"/>
            <a:ext cx="8067173" cy="954107"/>
          </a:xfrm>
          <a:prstGeom prst="rect">
            <a:avLst/>
          </a:prstGeom>
          <a:noFill/>
        </p:spPr>
        <p:txBody>
          <a:bodyPr wrap="square">
            <a:spAutoFit/>
          </a:bodyPr>
          <a:lstStyle/>
          <a:p>
            <a:r>
              <a:rPr lang="en-GB" sz="1400" i="1" dirty="0">
                <a:solidFill>
                  <a:schemeClr val="bg1"/>
                </a:solidFill>
                <a:latin typeface="WordVisi_MSFontService"/>
              </a:rPr>
              <a:t>[</a:t>
            </a:r>
            <a:r>
              <a:rPr lang="en-GB" sz="1400" i="1" dirty="0">
                <a:solidFill>
                  <a:schemeClr val="bg1"/>
                </a:solidFill>
              </a:rPr>
              <a:t>science-based module] was easier for me to do that module because I didn't have to write a lot in English. Because I know English is my third language is not even my second language. So it's quite difficult for me to speak. And you can, you can understand right and will be more difficult (Student 6).  </a:t>
            </a:r>
            <a:endParaRPr lang="en-US" sz="1400" i="1" dirty="0">
              <a:solidFill>
                <a:schemeClr val="bg1"/>
              </a:solidFill>
            </a:endParaRPr>
          </a:p>
        </p:txBody>
      </p:sp>
    </p:spTree>
    <p:extLst>
      <p:ext uri="{BB962C8B-B14F-4D97-AF65-F5344CB8AC3E}">
        <p14:creationId xmlns:p14="http://schemas.microsoft.com/office/powerpoint/2010/main" val="1194924308"/>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OU_STANDARD</Template>
  <TotalTime>658</TotalTime>
  <Words>2479</Words>
  <Application>Microsoft Macintosh PowerPoint</Application>
  <PresentationFormat>On-screen Show (4:3)</PresentationFormat>
  <Paragraphs>133</Paragraphs>
  <Slides>15</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Segoe UI</vt:lpstr>
      <vt:lpstr>WordVisi_MSFontService</vt:lpstr>
      <vt:lpstr>WordVisiPilcrow_MSFontService</vt:lpstr>
      <vt:lpstr>OU Title</vt:lpstr>
      <vt:lpstr>OU Section</vt:lpstr>
      <vt:lpstr>OU Layouts</vt:lpstr>
      <vt:lpstr>Dimensions of the  Awarding Gap</vt:lpstr>
      <vt:lpstr>OUTLINE</vt:lpstr>
      <vt:lpstr>Using Learning Analytics to understand the Awarding Gap </vt:lpstr>
      <vt:lpstr>Using Learning Analytics to understand the Awarding Gap </vt:lpstr>
      <vt:lpstr>Using Learning Analytics to understand the Awarding Gap </vt:lpstr>
      <vt:lpstr>Qualitative Interviews</vt:lpstr>
      <vt:lpstr>Cultural Capital</vt:lpstr>
      <vt:lpstr>Family Matters</vt:lpstr>
      <vt:lpstr>Immigration Status</vt:lpstr>
      <vt:lpstr>Socioeconomics</vt:lpstr>
      <vt:lpstr>Racism and discrimination </vt:lpstr>
      <vt:lpstr>University Relations </vt:lpstr>
      <vt:lpstr>What can the OU do immediately? </vt:lpstr>
      <vt:lpstr>What are Open Research Questions?</vt:lpstr>
      <vt:lpstr>Thank you for listening  If you want to know more about the qualitative study, or contribute your point of view, please get in touch with Tracie.Farrell@open.ac.uk or Fidele.Mutwarasibo@open.ac.uk   If you want to know more about OUAnalyse or the predictions discussed in this presentation, please contact Vaclav.Bayer@open.ac.uk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Diane.Ford</dc:creator>
  <cp:lastModifiedBy>Tracie.Farrell</cp:lastModifiedBy>
  <cp:revision>3</cp:revision>
  <dcterms:created xsi:type="dcterms:W3CDTF">2020-04-06T14:15:50Z</dcterms:created>
  <dcterms:modified xsi:type="dcterms:W3CDTF">2022-05-10T14:58:57Z</dcterms:modified>
</cp:coreProperties>
</file>