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16"/>
  </p:notesMasterIdLst>
  <p:handoutMasterIdLst>
    <p:handoutMasterId r:id="rId17"/>
  </p:handoutMasterIdLst>
  <p:sldIdLst>
    <p:sldId id="256" r:id="rId9"/>
    <p:sldId id="263" r:id="rId10"/>
    <p:sldId id="290" r:id="rId11"/>
    <p:sldId id="333" r:id="rId12"/>
    <p:sldId id="334" r:id="rId13"/>
    <p:sldId id="304" r:id="rId14"/>
    <p:sldId id="3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39D033-FDC4-4C49-8DA0-1A763A3D7B7E}" v="4" dt="2023-04-18T12:28:52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1" d="100"/>
          <a:sy n="81" d="100"/>
        </p:scale>
        <p:origin x="725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18/04/2023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9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5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open.ac.uk/scholarship-and-innovation/esteem/resources/students-partnersscholarship-framewor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video" Target="https://web.microsoftstream.com/embed/video/569b07db-65e6-447e-9cd4-aae3e869cc47?autoplay=false&amp;showinfo=true&amp;app=powerpoint&amp;appPlatform=win32&amp;hostCorrelationId=35af10e7-233d-4d1b-946f-f6b0bccc4463" TargetMode="Externa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8.xml"/><Relationship Id="rId1" Type="http://schemas.openxmlformats.org/officeDocument/2006/relationships/video" Target="https://web.microsoftstream.com/embed/video/6ba54ba4-704a-449f-a140-4799a4e386c8?autoplay=false&amp;showinfo=true&amp;app=powerpoint&amp;appPlatform=win32&amp;hostCorrelationId=12d29c03-ea0f-43e1-90c4-33c3766db7bf" TargetMode="Externa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Z1HNDT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</p:spPr>
        <p:txBody>
          <a:bodyPr>
            <a:normAutofit fontScale="90000"/>
          </a:bodyPr>
          <a:lstStyle/>
          <a:p>
            <a:r>
              <a:rPr lang="en-GB" sz="2000"/>
              <a:t>Intro</a:t>
            </a:r>
            <a:r>
              <a:rPr lang="en-GB" sz="2000" baseline="0"/>
              <a:t> </a:t>
            </a:r>
            <a:r>
              <a:rPr lang="en-GB" sz="2000"/>
              <a:t>Slide Title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Engaging Students as Partners in Scholarship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Mark Jones and Sue Pawley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/>
              <a:t>eSTEeM</a:t>
            </a:r>
            <a:r>
              <a:rPr lang="en-GB" dirty="0"/>
              <a:t> Annual Conference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Wednesday 19</a:t>
            </a:r>
            <a:r>
              <a:rPr lang="en-GB" baseline="30000" dirty="0"/>
              <a:t>th</a:t>
            </a:r>
            <a:r>
              <a:rPr lang="en-GB" dirty="0"/>
              <a:t> April 2023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5A133B0-2A07-449A-51A6-75454F5BD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39FFA2-9648-5462-DF13-83871A452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F677AE-0A9C-8724-9645-F560AB092C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Students as Partners in Scholarship Activity Model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5EFBA182-CAC0-76BE-FE96-FC321E8E9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74" y="982327"/>
            <a:ext cx="8434852" cy="4744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040A48-559B-5B5A-33B0-D624F529A813}"/>
              </a:ext>
            </a:extLst>
          </p:cNvPr>
          <p:cNvSpPr txBox="1"/>
          <p:nvPr/>
        </p:nvSpPr>
        <p:spPr>
          <a:xfrm>
            <a:off x="2421467" y="5781197"/>
            <a:ext cx="9550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Collins, T.D. (2022). Student Engagement Framework: Students as Partners in Scholarship. Scholarship Steering Group Report. The Open University, UK. October 2022. Available at: </a:t>
            </a:r>
            <a:r>
              <a:rPr lang="en-GB" sz="1400" dirty="0">
                <a:hlinkClick r:id="rId4"/>
              </a:rPr>
              <a:t>https://www.open.ac.uk/scholarship-and-innovation/esteem/resources/students-partnersscholarship-framework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40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FE030B-C319-AB9E-4023-8565497FC9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27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C71A927-0425-216B-091E-DBE0E9A81B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3915" y="404664"/>
            <a:ext cx="10797426" cy="497161"/>
          </a:xfrm>
        </p:spPr>
        <p:txBody>
          <a:bodyPr/>
          <a:lstStyle/>
          <a:p>
            <a:r>
              <a:rPr lang="en-GB" dirty="0"/>
              <a:t>Students as Partners in Scholarship</a:t>
            </a:r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300B0C53-A833-929B-F635-8B41E9512B0B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03198" y="1173124"/>
            <a:ext cx="8020891" cy="45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9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FE030B-C319-AB9E-4023-8565497FC9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27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C71A927-0425-216B-091E-DBE0E9A81B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3915" y="404664"/>
            <a:ext cx="10797426" cy="497161"/>
          </a:xfrm>
        </p:spPr>
        <p:txBody>
          <a:bodyPr/>
          <a:lstStyle/>
          <a:p>
            <a:r>
              <a:rPr lang="en-GB" dirty="0"/>
              <a:t>Students as Partners in Scholarship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C2852F8A-781E-6127-9BB0-FCCB9D04DBDF}"/>
              </a:ext>
            </a:extLst>
          </p:cNvPr>
          <p:cNvPicPr>
            <a:picLocks noGrp="1" noRot="1" noChangeAspect="1"/>
          </p:cNvPicPr>
          <p:nvPr>
            <p:ph sz="half" idx="18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95244" y="1173600"/>
            <a:ext cx="8019199" cy="45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BBCF7A-D55C-3D2E-DB22-0E4CF10D60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676668"/>
            <a:ext cx="9591229" cy="1179654"/>
          </a:xfrm>
        </p:spPr>
        <p:txBody>
          <a:bodyPr/>
          <a:lstStyle/>
          <a:p>
            <a:r>
              <a:rPr lang="en-GB" dirty="0"/>
              <a:t>Thinking about a scholarship project, what benefits do you anticipate both to the project and the students involved by undertaking any of the following tasks?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FF680-A9E4-2DF7-AC93-685AD41B922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Workshop Activity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CA1EF4-585A-3506-AD19-8506B8A3DD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6A03FE-FB75-0740-1B1B-678E8C725B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600" b="1" dirty="0"/>
              <a:t>For in person delegates </a:t>
            </a:r>
            <a:r>
              <a:rPr lang="en-GB" sz="1600" dirty="0"/>
              <a:t>please use the A1 sheets on your tables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For delegates online</a:t>
            </a:r>
            <a:r>
              <a:rPr lang="en-GB" sz="1600" dirty="0"/>
              <a:t> please visit </a:t>
            </a:r>
            <a:r>
              <a:rPr lang="en-GB" sz="1600" dirty="0">
                <a:hlinkClick r:id="rId2"/>
              </a:rPr>
              <a:t>https://bit.ly/3Z1HNDT</a:t>
            </a:r>
            <a:r>
              <a:rPr lang="en-GB" sz="1600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758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31</a:t>
            </a: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1F123D-72E4-47AA-AF87-050EE8541186}">
  <ds:schemaRefs>
    <ds:schemaRef ds:uri="http://schemas.microsoft.com/office/2006/documentManagement/types"/>
    <ds:schemaRef ds:uri="4ed73a0e-c0f4-4682-9833-b80ae4bd0773"/>
    <ds:schemaRef ds:uri="23060362-3cc1-48ff-8e33-88570e39b161"/>
    <ds:schemaRef ds:uri="http://purl.org/dc/elements/1.1/"/>
    <ds:schemaRef ds:uri="e4476828-269d-41e7-8c7f-463a607b843c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168</Words>
  <Application>Microsoft Office PowerPoint</Application>
  <PresentationFormat>Widescreen</PresentationFormat>
  <Paragraphs>28</Paragraphs>
  <Slides>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Intro Slide Title 1</vt:lpstr>
      <vt:lpstr>Slide Title 8</vt:lpstr>
      <vt:lpstr>Slide Title 27</vt:lpstr>
      <vt:lpstr>Slide Title 27</vt:lpstr>
      <vt:lpstr>PowerPoint Presentation</vt:lpstr>
      <vt:lpstr>Slide Title 30</vt:lpstr>
      <vt:lpstr>Slide Title 31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5</cp:revision>
  <dcterms:created xsi:type="dcterms:W3CDTF">2022-10-21T14:33:01Z</dcterms:created>
  <dcterms:modified xsi:type="dcterms:W3CDTF">2023-04-18T12:49:28Z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