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157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299369" y="1450861"/>
            <a:ext cx="4812902" cy="38164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intervention (tuition strategy)</a:t>
            </a:r>
          </a:p>
          <a:p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n-GB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is a problem on S217. Between 30-40% of students typically defer or cancel their enrolment.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Poor sense of community [1]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[2] running weekly meetings with tutorial groups showed promising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study time can be a valuable practice.</a:t>
            </a: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student retention by an increased sense of community and maintain excitement of learning</a:t>
            </a: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roll-out being planned for 23J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within constraints of tuition budget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428" y="131387"/>
            <a:ext cx="10343294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community-focussed Workshop Sessions as improvement to the tuition strategy on a core Level 2 Physics module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Freeman, Anne-Katrin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Klehe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27" y="5934345"/>
            <a:ext cx="2589363" cy="7922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58" y="540791"/>
            <a:ext cx="2273415" cy="7440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B84B92-7224-6B8A-9549-BE45A12062D4}"/>
              </a:ext>
            </a:extLst>
          </p:cNvPr>
          <p:cNvSpPr txBox="1"/>
          <p:nvPr/>
        </p:nvSpPr>
        <p:spPr>
          <a:xfrm>
            <a:off x="5544874" y="1320237"/>
            <a:ext cx="6486982" cy="33855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evaluation (this </a:t>
            </a:r>
            <a:r>
              <a:rPr kumimoji="0" lang="en-GB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project)</a:t>
            </a:r>
          </a:p>
          <a:p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 a more community-orientated tuition strategy improve student retention?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 participation in study sessions and their sense of community.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effect of these sessions on different demographic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 analysis: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perception of community, two surveys of all S217 students.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student-led focus groups: how did students feel about the sessions.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Quantitative data: Student retention and TMA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Outcome: 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recommendation for best practice of tutorial strategy for 24J (and for S217’s successor module).</a:t>
            </a: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9E208-D763-10B0-117E-9C3582D69A98}"/>
              </a:ext>
            </a:extLst>
          </p:cNvPr>
          <p:cNvSpPr txBox="1"/>
          <p:nvPr/>
        </p:nvSpPr>
        <p:spPr>
          <a:xfrm>
            <a:off x="7872695" y="5042118"/>
            <a:ext cx="43193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 </a:t>
            </a:r>
            <a:r>
              <a:rPr lang="en-GB" sz="1200" dirty="0" err="1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Discoveruni</a:t>
            </a:r>
            <a:r>
              <a:rPr lang="en-GB" sz="1200" dirty="0">
                <a:solidFill>
                  <a:srgbClr val="FF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(2022) NSS 2022 results for The Open University Physics courses: R51 https://discoveruni.gov.uk/course-details/10007773/R51/Part-time/  and Q77 https://discoveruni.gov.uk/course-details/10007773/Q77/</a:t>
            </a:r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Part-time/</a:t>
            </a:r>
          </a:p>
          <a:p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 </a:t>
            </a:r>
            <a:r>
              <a:rPr lang="en-GB" sz="1200" dirty="0" err="1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Klehe</a:t>
            </a:r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(2022) </a:t>
            </a:r>
            <a:r>
              <a:rPr lang="en-GB" sz="1200" dirty="0" err="1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eSTEeM</a:t>
            </a:r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project: Building a sense of community in a core 2</a:t>
            </a:r>
            <a:r>
              <a:rPr lang="en-GB" sz="1200" baseline="300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1200" dirty="0">
                <a:solidFill>
                  <a:srgbClr val="FF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level Physics module(S217) and investigating qualitatively its effect on retention. </a:t>
            </a: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DE70DD-F28F-83EE-AB77-EB3718B1CA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0194" y="4773822"/>
            <a:ext cx="3200506" cy="2021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289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Evaluating community-focussed Workshop Sessions as improvement to the tuition strategy on a core Level 2 Physics module Adam Freeman, Anne-Katrin Klehe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481</cp:revision>
  <cp:lastPrinted>2018-10-16T09:27:54Z</cp:lastPrinted>
  <dcterms:created xsi:type="dcterms:W3CDTF">2017-05-06T04:58:44Z</dcterms:created>
  <dcterms:modified xsi:type="dcterms:W3CDTF">2023-05-22T14:01:44Z</dcterms:modified>
</cp:coreProperties>
</file>