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0DB30E-CF7D-936F-350D-5FD1C04B3B6C}" v="112" dt="2020-11-29T14:37:14.356"/>
    <p1510:client id="{5141FC39-5957-B370-E391-9F30ECA6A355}" v="23" dt="2020-11-29T15:11:39.503"/>
    <p1510:client id="{8E3D7A63-2848-5D13-51F0-82D57447C843}" v="188" dt="2020-11-27T12:28:01.271"/>
    <p1510:client id="{B8160AAB-1B44-4BFC-BE87-107951A73724}" v="836" dt="2020-11-29T14:33:44.166"/>
    <p1510:client id="{DB417112-406F-DFA0-297B-74AA506659A0}" v="64" dt="2020-11-27T13:45:35.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29/11/2020</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29/11/2020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347568" y="301560"/>
            <a:ext cx="11613396" cy="810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a:lnSpc>
                <a:spcPct val="100000"/>
              </a:lnSpc>
              <a:spcAft>
                <a:spcPct val="0"/>
              </a:spcAft>
            </a:pPr>
            <a:r>
              <a:rPr lang="en-GB" sz="2400" b="1" dirty="0">
                <a:solidFill>
                  <a:srgbClr val="2E75B6"/>
                </a:solidFill>
                <a:latin typeface="Calibri"/>
                <a:cs typeface="Calibri"/>
              </a:rPr>
              <a:t>Using Learning logs in SXPS288 -</a:t>
            </a:r>
            <a:r>
              <a:rPr lang="en-GB" sz="2400" dirty="0">
                <a:latin typeface="Calibri Light"/>
                <a:cs typeface="Calibri Light"/>
              </a:rPr>
              <a:t>Effectiveness in helping students to reach</a:t>
            </a:r>
            <a:br>
              <a:rPr lang="en-GB" sz="2400" dirty="0">
                <a:latin typeface="Calibri Light"/>
                <a:cs typeface="Calibri Light"/>
              </a:rPr>
            </a:br>
            <a:r>
              <a:rPr lang="en-GB" sz="2400" dirty="0">
                <a:latin typeface="Calibri Light"/>
                <a:cs typeface="Calibri Light"/>
              </a:rPr>
              <a:t>Learning Outcomes to enhance and document their employability skills </a:t>
            </a:r>
            <a:br>
              <a:rPr lang="en-GB" sz="2400" dirty="0">
                <a:latin typeface="Calibri Light"/>
                <a:cs typeface="Calibri Light"/>
              </a:rPr>
            </a:br>
            <a:r>
              <a:rPr lang="en-GB" sz="2400" dirty="0">
                <a:latin typeface="Calibri Light"/>
                <a:cs typeface="Calibri Light"/>
              </a:rPr>
              <a:t>and raise awareness of opportunities in the space sector.</a:t>
            </a:r>
            <a:br>
              <a:rPr lang="en-GB" sz="2400" dirty="0">
                <a:latin typeface="Calibri Light"/>
                <a:cs typeface="Calibri Light"/>
              </a:rPr>
            </a:br>
            <a:br>
              <a:rPr lang="en-GB" sz="2400" dirty="0">
                <a:latin typeface="Calibri Light"/>
                <a:cs typeface="Calibri Light"/>
              </a:rPr>
            </a:br>
            <a:r>
              <a:rPr lang="en-GB" altLang="en-US" sz="1800" b="1" dirty="0">
                <a:latin typeface="Arial"/>
                <a:cs typeface="Arial"/>
              </a:rPr>
              <a:t>Dr Alan </a:t>
            </a:r>
            <a:r>
              <a:rPr lang="en-GB" altLang="en-US" sz="1800" b="1" dirty="0" err="1">
                <a:latin typeface="Arial"/>
                <a:cs typeface="Arial"/>
              </a:rPr>
              <a:t>Cayless</a:t>
            </a:r>
            <a:r>
              <a:rPr lang="en-GB" altLang="en-US" sz="1800" b="1" dirty="0">
                <a:latin typeface="Arial"/>
                <a:cs typeface="Arial"/>
              </a:rPr>
              <a:t>, Arabella Nock</a:t>
            </a:r>
            <a:br>
              <a:rPr lang="en-GB" altLang="en-US" sz="1800" b="1" dirty="0">
                <a:latin typeface="Arial" panose="020B0604020202020204" pitchFamily="34" charset="0"/>
                <a:cs typeface="Arial" panose="020B0604020202020204" pitchFamily="34" charset="0"/>
              </a:rPr>
            </a:br>
            <a:br>
              <a:rPr lang="en-GB" altLang="en-US" sz="1800" b="1" dirty="0">
                <a:latin typeface="Arial"/>
                <a:cs typeface="Arial"/>
              </a:rPr>
            </a:br>
            <a:r>
              <a:rPr lang="en-GB" sz="1800" b="1" dirty="0">
                <a:latin typeface="Calibri Light"/>
                <a:cs typeface="Calibri Light"/>
              </a:rPr>
              <a:t>Draft Research Questions</a:t>
            </a:r>
            <a:r>
              <a:rPr lang="en-GB" sz="1800" dirty="0">
                <a:latin typeface="Calibri Light"/>
                <a:cs typeface="Calibri Light"/>
              </a:rPr>
              <a:t>: </a:t>
            </a:r>
            <a:r>
              <a:rPr lang="en-GB" sz="1800" dirty="0">
                <a:solidFill>
                  <a:srgbClr val="0070C0"/>
                </a:solidFill>
                <a:latin typeface="Calibri Light"/>
                <a:cs typeface="Arial"/>
              </a:rPr>
              <a:t>''What is the usage of the Learning logs in SXPS288, in what way are they used/reused,  How effective is the learning log and assessment method at highlighting employability and helping students articulate their skills?''</a:t>
            </a:r>
            <a:br>
              <a:rPr lang="en-GB" sz="1800" dirty="0">
                <a:latin typeface="Calibri Light"/>
                <a:cs typeface="Arial"/>
              </a:rPr>
            </a:br>
            <a:br>
              <a:rPr lang="en-GB" sz="1800" dirty="0">
                <a:latin typeface="Calibri Light"/>
                <a:cs typeface="Arial"/>
              </a:rPr>
            </a:br>
            <a:r>
              <a:rPr lang="en-GB" sz="1800" b="1" dirty="0">
                <a:solidFill>
                  <a:srgbClr val="0070C0"/>
                </a:solidFill>
                <a:latin typeface="Calibri Light"/>
                <a:cs typeface="Arial"/>
              </a:rPr>
              <a:t>How:</a:t>
            </a:r>
            <a:r>
              <a:rPr lang="en-GB" sz="1800" dirty="0">
                <a:solidFill>
                  <a:srgbClr val="0070C0"/>
                </a:solidFill>
                <a:latin typeface="Calibri Light"/>
                <a:cs typeface="Arial"/>
              </a:rPr>
              <a:t> Analyse retrospective 19J data including questionnaire, current 20J data including focus group and AL input.</a:t>
            </a:r>
            <a:br>
              <a:rPr lang="en-GB" sz="1800" dirty="0">
                <a:latin typeface="Calibri Light"/>
                <a:cs typeface="Arial"/>
              </a:rPr>
            </a:br>
            <a:br>
              <a:rPr lang="en-GB" sz="1800" dirty="0">
                <a:latin typeface="Calibri Light"/>
                <a:cs typeface="Arial"/>
              </a:rPr>
            </a:br>
            <a:r>
              <a:rPr lang="en-GB" sz="1800" b="1" dirty="0">
                <a:solidFill>
                  <a:srgbClr val="0070C0"/>
                </a:solidFill>
                <a:latin typeface="Calibri Light"/>
                <a:cs typeface="Arial"/>
              </a:rPr>
              <a:t>Potential Outcomes</a:t>
            </a:r>
            <a:r>
              <a:rPr lang="en-GB" sz="1800" dirty="0">
                <a:solidFill>
                  <a:srgbClr val="0070C0"/>
                </a:solidFill>
                <a:latin typeface="Calibri Light"/>
                <a:cs typeface="Arial"/>
              </a:rPr>
              <a:t> ''Can we roll this out to other modules in the SPS curriculum?''  ''Do we need to provide more support?'' ''Is it the right tool for the job?''</a:t>
            </a:r>
            <a:br>
              <a:rPr lang="en-GB" sz="1800" dirty="0">
                <a:latin typeface="Calibri Light"/>
                <a:cs typeface="Arial"/>
              </a:rPr>
            </a:br>
            <a:br>
              <a:rPr lang="en-GB" sz="1800" b="1" dirty="0">
                <a:solidFill>
                  <a:schemeClr val="tx1"/>
                </a:solidFill>
                <a:latin typeface="Arial"/>
                <a:cs typeface="Arial"/>
              </a:rPr>
            </a:br>
            <a:br>
              <a:rPr lang="en-GB" altLang="en-US" sz="1600" b="1" dirty="0">
                <a:latin typeface="Arial"/>
                <a:cs typeface="Arial"/>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dirty="0">
                <a:latin typeface="Arial"/>
                <a:cs typeface="Arial"/>
              </a:rPr>
            </a:br>
            <a:br>
              <a:rPr lang="en-GB" altLang="en-US" sz="1400" dirty="0">
                <a:latin typeface="Arial"/>
                <a:cs typeface="Arial"/>
              </a:rPr>
            </a:br>
            <a:endParaRPr lang="en-GB" sz="1400">
              <a:latin typeface="Calibri"/>
              <a:cs typeface="Calibri"/>
            </a:endParaRPr>
          </a:p>
          <a:p>
            <a:pPr marL="0" marR="0" lvl="0" indent="0" algn="l" defTabSz="914400">
              <a:lnSpc>
                <a:spcPct val="100000"/>
              </a:lnSpc>
              <a:spcBef>
                <a:spcPct val="0"/>
              </a:spcBef>
              <a:spcAft>
                <a:spcPct val="0"/>
              </a:spcAft>
              <a:buClrTx/>
              <a:buSzTx/>
              <a:buFontTx/>
              <a:buNone/>
              <a:tabLst/>
            </a:pP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lang="en-GB" altLang="en-US" sz="14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endParaRPr lang="en-GB" altLang="en-US" sz="1800" b="0" i="0" u="none" strike="noStrike" cap="none" normalizeH="0" baseline="0">
              <a:ln>
                <a:noFill/>
              </a:ln>
              <a:solidFill>
                <a:schemeClr val="tx1"/>
              </a:solidFill>
              <a:effectLst/>
              <a:latin typeface="Arial" panose="020B0604020202020204" pitchFamily="34" charset="0"/>
              <a:cs typeface="Arial"/>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095462" y="301375"/>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230691" y="5860523"/>
            <a:ext cx="2856161" cy="873900"/>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Using Learning logs in SXPS288 -Effectiveness in helping students to reach Learning Outcomes to enhance and document their employability skills  and raise awareness of opportunities in the space sector.  Dr Alan Cayless, Arabella Nock  Draft Research Questions: ''What is the usage of the Learning logs in SXPS288, in what way are they used/reused,  How effective is the learning log and assessment method at highlighting employability and helping students articulate their skills?''  How: Analyse retrospective 19J data including questionnaire, current 20J data including focus group and AL input.  Potential Outcomes ''Can we roll this out to other modules in the SPS curriculum?''  ''Do we need to provide more support?'' ''Is it the right tool for the job?''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146</cp:revision>
  <cp:lastPrinted>2018-10-16T09:27:54Z</cp:lastPrinted>
  <dcterms:created xsi:type="dcterms:W3CDTF">2017-05-06T04:58:44Z</dcterms:created>
  <dcterms:modified xsi:type="dcterms:W3CDTF">2020-11-29T15:13:01Z</dcterms:modified>
</cp:coreProperties>
</file>