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F5C086-89B1-497F-87BF-24B8A5F9548B}" v="12" dt="2023-11-23T16:50:57.350"/>
  </p1510:revLst>
</p1510:revInfo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y.Diament" userId="f7efac63-1008-439e-9ad8-08c6c35c6d2d" providerId="ADAL" clId="{80F5C086-89B1-497F-87BF-24B8A5F9548B}"/>
    <pc:docChg chg="undo custSel delSld modSld">
      <pc:chgData name="Andy.Diament" userId="f7efac63-1008-439e-9ad8-08c6c35c6d2d" providerId="ADAL" clId="{80F5C086-89B1-497F-87BF-24B8A5F9548B}" dt="2023-11-23T16:57:47.125" v="467" actId="1076"/>
      <pc:docMkLst>
        <pc:docMk/>
      </pc:docMkLst>
      <pc:sldChg chg="del">
        <pc:chgData name="Andy.Diament" userId="f7efac63-1008-439e-9ad8-08c6c35c6d2d" providerId="ADAL" clId="{80F5C086-89B1-497F-87BF-24B8A5F9548B}" dt="2023-11-23T16:50:47.537" v="423" actId="47"/>
        <pc:sldMkLst>
          <pc:docMk/>
          <pc:sldMk cId="2953879705" sldId="272"/>
        </pc:sldMkLst>
      </pc:sldChg>
      <pc:sldChg chg="addSp delSp modSp mod setBg">
        <pc:chgData name="Andy.Diament" userId="f7efac63-1008-439e-9ad8-08c6c35c6d2d" providerId="ADAL" clId="{80F5C086-89B1-497F-87BF-24B8A5F9548B}" dt="2023-11-23T16:57:47.125" v="467" actId="1076"/>
        <pc:sldMkLst>
          <pc:docMk/>
          <pc:sldMk cId="1618748838" sldId="273"/>
        </pc:sldMkLst>
        <pc:spChg chg="mod">
          <ac:chgData name="Andy.Diament" userId="f7efac63-1008-439e-9ad8-08c6c35c6d2d" providerId="ADAL" clId="{80F5C086-89B1-497F-87BF-24B8A5F9548B}" dt="2023-11-23T16:55:42.308" v="438" actId="14100"/>
          <ac:spMkLst>
            <pc:docMk/>
            <pc:sldMk cId="1618748838" sldId="273"/>
            <ac:spMk id="4" creationId="{693AFD82-5B71-0B82-82DC-A8EB6A1BF747}"/>
          </ac:spMkLst>
        </pc:spChg>
        <pc:spChg chg="add del mod">
          <ac:chgData name="Andy.Diament" userId="f7efac63-1008-439e-9ad8-08c6c35c6d2d" providerId="ADAL" clId="{80F5C086-89B1-497F-87BF-24B8A5F9548B}" dt="2023-11-23T16:38:44.573" v="61" actId="478"/>
          <ac:spMkLst>
            <pc:docMk/>
            <pc:sldMk cId="1618748838" sldId="273"/>
            <ac:spMk id="6" creationId="{EEAF8D2B-62BF-51F9-E24C-BFE1B61BFCF9}"/>
          </ac:spMkLst>
        </pc:spChg>
        <pc:spChg chg="add del">
          <ac:chgData name="Andy.Diament" userId="f7efac63-1008-439e-9ad8-08c6c35c6d2d" providerId="ADAL" clId="{80F5C086-89B1-497F-87BF-24B8A5F9548B}" dt="2023-11-23T16:41:02.189" v="79" actId="22"/>
          <ac:spMkLst>
            <pc:docMk/>
            <pc:sldMk cId="1618748838" sldId="273"/>
            <ac:spMk id="8" creationId="{A9C731DA-B58C-0DF1-B43B-296DF772A34A}"/>
          </ac:spMkLst>
        </pc:spChg>
        <pc:spChg chg="add mod">
          <ac:chgData name="Andy.Diament" userId="f7efac63-1008-439e-9ad8-08c6c35c6d2d" providerId="ADAL" clId="{80F5C086-89B1-497F-87BF-24B8A5F9548B}" dt="2023-11-23T16:56:56.614" v="463" actId="108"/>
          <ac:spMkLst>
            <pc:docMk/>
            <pc:sldMk cId="1618748838" sldId="273"/>
            <ac:spMk id="10" creationId="{A9D55CC3-F501-2098-EA32-AFC5795019E6}"/>
          </ac:spMkLst>
        </pc:spChg>
        <pc:spChg chg="add del mod">
          <ac:chgData name="Andy.Diament" userId="f7efac63-1008-439e-9ad8-08c6c35c6d2d" providerId="ADAL" clId="{80F5C086-89B1-497F-87BF-24B8A5F9548B}" dt="2023-11-23T16:42:43.340" v="108"/>
          <ac:spMkLst>
            <pc:docMk/>
            <pc:sldMk cId="1618748838" sldId="273"/>
            <ac:spMk id="11" creationId="{9DB2EFD3-3E85-3487-C2EA-8B0D96F81A34}"/>
          </ac:spMkLst>
        </pc:spChg>
        <pc:spChg chg="add mod">
          <ac:chgData name="Andy.Diament" userId="f7efac63-1008-439e-9ad8-08c6c35c6d2d" providerId="ADAL" clId="{80F5C086-89B1-497F-87BF-24B8A5F9548B}" dt="2023-11-23T16:46:47.899" v="393" actId="1076"/>
          <ac:spMkLst>
            <pc:docMk/>
            <pc:sldMk cId="1618748838" sldId="273"/>
            <ac:spMk id="13" creationId="{1BE8C1A1-60ED-31B7-A044-C9855FD5176B}"/>
          </ac:spMkLst>
        </pc:spChg>
        <pc:spChg chg="mod">
          <ac:chgData name="Andy.Diament" userId="f7efac63-1008-439e-9ad8-08c6c35c6d2d" providerId="ADAL" clId="{80F5C086-89B1-497F-87BF-24B8A5F9548B}" dt="2023-11-23T16:39:09.998" v="63" actId="113"/>
          <ac:spMkLst>
            <pc:docMk/>
            <pc:sldMk cId="1618748838" sldId="273"/>
            <ac:spMk id="24" creationId="{D5DC79BE-EF8F-8151-28F1-5266259B9AA4}"/>
          </ac:spMkLst>
        </pc:spChg>
        <pc:spChg chg="mod">
          <ac:chgData name="Andy.Diament" userId="f7efac63-1008-439e-9ad8-08c6c35c6d2d" providerId="ADAL" clId="{80F5C086-89B1-497F-87BF-24B8A5F9548B}" dt="2023-11-23T16:57:08.943" v="466" actId="403"/>
          <ac:spMkLst>
            <pc:docMk/>
            <pc:sldMk cId="1618748838" sldId="273"/>
            <ac:spMk id="26" creationId="{83578277-CEE8-F157-4661-5938D288B374}"/>
          </ac:spMkLst>
        </pc:spChg>
        <pc:spChg chg="mod">
          <ac:chgData name="Andy.Diament" userId="f7efac63-1008-439e-9ad8-08c6c35c6d2d" providerId="ADAL" clId="{80F5C086-89B1-497F-87BF-24B8A5F9548B}" dt="2023-11-23T16:55:16.532" v="431" actId="27636"/>
          <ac:spMkLst>
            <pc:docMk/>
            <pc:sldMk cId="1618748838" sldId="273"/>
            <ac:spMk id="27" creationId="{C34FED13-7279-9ADF-AA31-56DE2E27B362}"/>
          </ac:spMkLst>
        </pc:spChg>
        <pc:spChg chg="mod">
          <ac:chgData name="Andy.Diament" userId="f7efac63-1008-439e-9ad8-08c6c35c6d2d" providerId="ADAL" clId="{80F5C086-89B1-497F-87BF-24B8A5F9548B}" dt="2023-11-23T16:49:10.509" v="408" actId="1076"/>
          <ac:spMkLst>
            <pc:docMk/>
            <pc:sldMk cId="1618748838" sldId="273"/>
            <ac:spMk id="28" creationId="{E95C9409-83BF-0393-751E-383790087EA5}"/>
          </ac:spMkLst>
        </pc:spChg>
        <pc:spChg chg="mod">
          <ac:chgData name="Andy.Diament" userId="f7efac63-1008-439e-9ad8-08c6c35c6d2d" providerId="ADAL" clId="{80F5C086-89B1-497F-87BF-24B8A5F9548B}" dt="2023-11-23T16:49:15.005" v="409" actId="1076"/>
          <ac:spMkLst>
            <pc:docMk/>
            <pc:sldMk cId="1618748838" sldId="273"/>
            <ac:spMk id="30" creationId="{EF84141D-7040-80CB-E687-A9059D19C4E5}"/>
          </ac:spMkLst>
        </pc:spChg>
        <pc:picChg chg="mod">
          <ac:chgData name="Andy.Diament" userId="f7efac63-1008-439e-9ad8-08c6c35c6d2d" providerId="ADAL" clId="{80F5C086-89B1-497F-87BF-24B8A5F9548B}" dt="2023-11-23T16:36:34.259" v="55" actId="1076"/>
          <ac:picMkLst>
            <pc:docMk/>
            <pc:sldMk cId="1618748838" sldId="273"/>
            <ac:picMk id="2" creationId="{6FC80D20-EC00-E8BF-E147-0EAE62394B02}"/>
          </ac:picMkLst>
        </pc:picChg>
        <pc:picChg chg="add del mod">
          <ac:chgData name="Andy.Diament" userId="f7efac63-1008-439e-9ad8-08c6c35c6d2d" providerId="ADAL" clId="{80F5C086-89B1-497F-87BF-24B8A5F9548B}" dt="2023-11-23T16:41:53.013" v="88" actId="478"/>
          <ac:picMkLst>
            <pc:docMk/>
            <pc:sldMk cId="1618748838" sldId="273"/>
            <ac:picMk id="3" creationId="{E05D4800-7AEA-6326-4DC7-4C86CBE7D2D0}"/>
          </ac:picMkLst>
        </pc:picChg>
        <pc:picChg chg="add mod">
          <ac:chgData name="Andy.Diament" userId="f7efac63-1008-439e-9ad8-08c6c35c6d2d" providerId="ADAL" clId="{80F5C086-89B1-497F-87BF-24B8A5F9548B}" dt="2023-11-23T16:57:47.125" v="467" actId="1076"/>
          <ac:picMkLst>
            <pc:docMk/>
            <pc:sldMk cId="1618748838" sldId="273"/>
            <ac:picMk id="9" creationId="{F79BE85C-2BA0-618C-2964-5B021ABD6903}"/>
          </ac:picMkLst>
        </pc:picChg>
        <pc:picChg chg="add mod">
          <ac:chgData name="Andy.Diament" userId="f7efac63-1008-439e-9ad8-08c6c35c6d2d" providerId="ADAL" clId="{80F5C086-89B1-497F-87BF-24B8A5F9548B}" dt="2023-11-23T16:57:47.125" v="467" actId="1076"/>
          <ac:picMkLst>
            <pc:docMk/>
            <pc:sldMk cId="1618748838" sldId="273"/>
            <ac:picMk id="14" creationId="{31F3F671-0B57-F935-8DD4-BFE717014110}"/>
          </ac:picMkLst>
        </pc:picChg>
        <pc:picChg chg="mod">
          <ac:chgData name="Andy.Diament" userId="f7efac63-1008-439e-9ad8-08c6c35c6d2d" providerId="ADAL" clId="{80F5C086-89B1-497F-87BF-24B8A5F9548B}" dt="2023-11-23T16:50:57.350" v="425" actId="1076"/>
          <ac:picMkLst>
            <pc:docMk/>
            <pc:sldMk cId="1618748838" sldId="273"/>
            <ac:picMk id="1026" creationId="{E74C33BE-47AF-7FED-1F27-2E6B11E7553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E580F-F346-50BA-CEEF-234AF9750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4DF6F7-1DEA-FC0C-DB0C-03D82EEE2F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9A463-241A-A108-4AA4-79ECF5EF8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502A-C7FA-4A71-A21F-9F20373CC2E2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DF506-6709-0407-0DC0-501042FD9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F87C8-8095-55EF-AA15-FDBA6AB8E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EC10-EC46-4B32-8D67-05C0A48EB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054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5187A-0E2E-BF7E-526F-97A4B1545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B22155-6934-054C-DC7F-71AC3E7860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A7EC2-EEF6-2826-0E93-B49AFC3F4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502A-C7FA-4A71-A21F-9F20373CC2E2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C8930-6D93-AA63-72FD-D5B519847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03372-A8F8-843A-8C4C-CAF8FAE4B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EC10-EC46-4B32-8D67-05C0A48EB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002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E3FA7F-0B4F-4828-2E64-1C24C8010A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242ADA-E245-DCD9-71B5-A052367A3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5C02A-28FB-0939-CBBA-D1F9F33C5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502A-C7FA-4A71-A21F-9F20373CC2E2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7A4E5-0D32-C22C-BB40-EDB05CEA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5B32C-7FCA-500A-0E57-067222DC0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EC10-EC46-4B32-8D67-05C0A48EB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235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/ List - Blue">
    <p:bg>
      <p:bgPr>
        <a:blipFill dpi="0" rotWithShape="1">
          <a:blip r:embed="rId2" cstate="hqprint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322950F0-F837-3643-8F3C-58187D933A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94F0EA2-EF9D-F005-352F-0ED7ED3B654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67088FD3-2668-7B24-DF83-94C7E0A31C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Page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4507D10-D757-85E8-DCAB-5DE27031CB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13AA83D-6834-E464-0BBA-BB0EAC8C26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 dirty="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17A9CF-DA6B-5003-7AB7-83F7002BC2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5887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  <a:p>
            <a:pPr lvl="0"/>
            <a:r>
              <a:rPr lang="en-GB" dirty="0"/>
              <a:t>Section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F8B6BF6-2B20-BAE1-496B-4CE3AF22F7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 dirty="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DA06FF-3584-5C18-7680-957EB66DCC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576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  <a:p>
            <a:pPr lvl="0"/>
            <a:r>
              <a:rPr lang="en-GB" dirty="0"/>
              <a:t>Section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8DBC1E-2F93-2120-01F2-76667F7A35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 dirty="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19B98AE-BA3F-CCAE-E04C-B8169D9363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265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  <a:p>
            <a:pPr lvl="0"/>
            <a:r>
              <a:rPr lang="en-GB" dirty="0"/>
              <a:t>Section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8CB63D-4300-E62A-F48C-630CF6B954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 dirty="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490E080-95F7-C04E-1506-EAC0EB4C51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5983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  <a:p>
            <a:pPr lvl="0"/>
            <a:r>
              <a:rPr lang="en-GB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841289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C20D5-14B1-03DC-38D0-847DDF426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53444-B16C-06A2-EB26-57D7A5B3D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49711-9149-CE65-6CC5-E88443693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502A-C7FA-4A71-A21F-9F20373CC2E2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12B9C-AE26-F2B0-7348-225DB22DD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3BFF4-D7A8-34B0-2140-402A274D8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EC10-EC46-4B32-8D67-05C0A48EB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946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AD9C2-57AB-F296-84BF-DDBC2D55F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04920-940A-F0D2-1590-E05FBC189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9605C-C605-E33D-63B3-D84B16F9A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502A-C7FA-4A71-A21F-9F20373CC2E2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1A384-DAAC-A33A-09A6-04230710E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162FF-0139-36AB-4044-2402C5B35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EC10-EC46-4B32-8D67-05C0A48EB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318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926CD-6466-1EE2-57F9-48F341E7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CB750-5AD5-0E9C-A9B6-C3729794EA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1EE868-AD07-F409-790D-312686CE0C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984BC-7033-E6D4-D5EF-088D0A7D0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502A-C7FA-4A71-A21F-9F20373CC2E2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B01FB2-F771-38B4-EEDA-78B754E6C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BA462-C933-1FEC-7762-A78216E37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EC10-EC46-4B32-8D67-05C0A48EB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18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03BBC-ECAD-C84C-28CA-977409186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5C32D-7292-CC01-9AB2-9B8AECCC2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896375-6E84-7D89-AB37-6A753D413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1709B8-4331-B049-DDA9-FC3C6BE12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FE1822-4999-1402-09A5-ED64DF3CAB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CCF647-75D7-65DD-2EFE-40BBE2FC1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502A-C7FA-4A71-A21F-9F20373CC2E2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C4EEDC-7650-C37A-A9B8-64E182597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F83823-82F8-5F83-8AD4-AB17E0A2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EC10-EC46-4B32-8D67-05C0A48EB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721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2CCE3-3B30-D58C-F2D2-AB83F4C9C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D5B3E3-EA83-61E0-835B-633BB7F9A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502A-C7FA-4A71-A21F-9F20373CC2E2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22F362-B915-EA61-63FD-6A6E6D15C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C68C53-4AF0-3183-68EF-E59F7EAB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EC10-EC46-4B32-8D67-05C0A48EB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96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19488F-A78A-693D-C61D-3F5C62033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502A-C7FA-4A71-A21F-9F20373CC2E2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C85E9D-F2E1-BB7E-E2A3-FFB75DBC5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0E649-767C-F04F-6B19-13BE858B0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EC10-EC46-4B32-8D67-05C0A48EB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72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659B0-1B85-9CCC-268B-976BF39B0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A5C03-E62C-780A-8E1B-6BD616D98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77779-FF06-A1F9-5783-FA213B6B0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EF5CA2-36DC-2EDF-B9FA-1622305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502A-C7FA-4A71-A21F-9F20373CC2E2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2BFF9B-4A43-5EC2-5A9F-9C3BAFDFD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F5C560-0C39-39BC-F264-A7612027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EC10-EC46-4B32-8D67-05C0A48EB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276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778E3-EA93-57E7-ECE9-3C8289A69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275EFE-640C-66A4-6C0E-D790358745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0D7576-A4EA-6DFA-BFA6-47767EB55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9618D3-0749-B623-E42C-0CDA03B48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502A-C7FA-4A71-A21F-9F20373CC2E2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99C9C-FAE7-023F-3D5F-BCC71E66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D7ABC-5F74-6FD5-4FF5-35E89CED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EC10-EC46-4B32-8D67-05C0A48EB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08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AACEC3-88C6-5ED5-46EB-0D8D7E7F6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413C5-E694-1B93-3847-990B62014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951C8-2036-B7FD-F947-0C63F9509D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7502A-C7FA-4A71-A21F-9F20373CC2E2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F324E-DF7E-52FC-9CBB-007763C276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C8FF2-F000-063C-BB4D-8875D5749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1EC10-EC46-4B32-8D67-05C0A48EB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16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t="-58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5DC79BE-EF8F-8151-28F1-5266259B9AA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0815" y="129981"/>
            <a:ext cx="10766703" cy="497161"/>
          </a:xfrm>
        </p:spPr>
        <p:txBody>
          <a:bodyPr/>
          <a:lstStyle/>
          <a:p>
            <a:r>
              <a:rPr lang="en-GB" sz="2400" b="0" dirty="0">
                <a:solidFill>
                  <a:srgbClr val="FF8A7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Evaluating the Programming for Physical Sciences website and forums on SM123 Physics and Space 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FBFF487-6ADE-AEDC-0AAF-5B59E5B9E7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40816" y="970532"/>
            <a:ext cx="10766703" cy="337825"/>
          </a:xfrm>
        </p:spPr>
        <p:txBody>
          <a:bodyPr/>
          <a:lstStyle/>
          <a:p>
            <a:r>
              <a:rPr lang="en-GB" dirty="0"/>
              <a:t>Andy Diament, Gemma Warriner &amp; Stella Bradbury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3578277-CEE8-F157-4661-5938D288B37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776535" y="1455367"/>
            <a:ext cx="3319465" cy="1243152"/>
          </a:xfrm>
        </p:spPr>
        <p:txBody>
          <a:bodyPr>
            <a:normAutofit fontScale="40000" lnSpcReduction="2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800" dirty="0">
                <a:latin typeface="Poppins" panose="00000500000000000000" pitchFamily="2" charset="0"/>
                <a:cs typeface="Poppins" panose="00000500000000000000" pitchFamily="2" charset="0"/>
              </a:rPr>
              <a:t>We will be analysing logs to understand the patterns of access over time and the students using the website.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800" dirty="0">
                <a:latin typeface="Poppins" panose="00000500000000000000" pitchFamily="2" charset="0"/>
                <a:cs typeface="Poppins" panose="00000500000000000000" pitchFamily="2" charset="0"/>
              </a:rPr>
              <a:t>A survey will help us understand how we can further it develop.</a:t>
            </a:r>
          </a:p>
          <a:p>
            <a:endParaRPr lang="en-GB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DCF4599-94AE-841B-DC3D-B75B0111A0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816" y="1455366"/>
            <a:ext cx="2313071" cy="746515"/>
          </a:xfrm>
        </p:spPr>
        <p:txBody>
          <a:bodyPr/>
          <a:lstStyle/>
          <a:p>
            <a:r>
              <a:rPr lang="en-GB" dirty="0"/>
              <a:t>Evaluating the website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C34FED13-7279-9ADF-AA31-56DE2E27B36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776535" y="2903891"/>
            <a:ext cx="3319465" cy="1515707"/>
          </a:xfrm>
        </p:spPr>
        <p:txBody>
          <a:bodyPr>
            <a:normAutofit lnSpcReduction="10000"/>
          </a:bodyPr>
          <a:lstStyle/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Poppins" panose="00000500000000000000" pitchFamily="2" charset="0"/>
                <a:cs typeface="Poppins" panose="00000500000000000000" pitchFamily="2" charset="0"/>
              </a:rPr>
              <a:t>We will investigate the themes, issues, timings of programming forum, to learn the patterns of use and if students are deterred from using the forums. 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Poppins" panose="00000500000000000000" pitchFamily="2" charset="0"/>
                <a:cs typeface="Poppins" panose="00000500000000000000" pitchFamily="2" charset="0"/>
              </a:rPr>
              <a:t>We will analyse the logs and content of one presentation’s forum (22J).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E95C9409-83BF-0393-751E-383790087EA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40816" y="2904470"/>
            <a:ext cx="2313071" cy="746515"/>
          </a:xfrm>
        </p:spPr>
        <p:txBody>
          <a:bodyPr/>
          <a:lstStyle/>
          <a:p>
            <a:r>
              <a:rPr lang="en-GB" dirty="0"/>
              <a:t>Evaluating the Python forum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F84141D-7040-80CB-E687-A9059D19C4E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40815" y="4710672"/>
            <a:ext cx="2313071" cy="746515"/>
          </a:xfrm>
        </p:spPr>
        <p:txBody>
          <a:bodyPr/>
          <a:lstStyle/>
          <a:p>
            <a:r>
              <a:rPr lang="en-GB" dirty="0"/>
              <a:t>Intervention – private forum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E62C0CA-4600-4DBF-AC7D-5ED01F6E9E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 sz="2000" dirty="0"/>
              <a:t>Page Title 6</a:t>
            </a:r>
          </a:p>
        </p:txBody>
      </p:sp>
      <p:sp>
        <p:nvSpPr>
          <p:cNvPr id="4" name="Text Placeholder 28">
            <a:extLst>
              <a:ext uri="{FF2B5EF4-FFF2-40B4-BE49-F238E27FC236}">
                <a16:creationId xmlns:a16="http://schemas.microsoft.com/office/drawing/2014/main" id="{693AFD82-5B71-0B82-82DC-A8EB6A1BF747}"/>
              </a:ext>
            </a:extLst>
          </p:cNvPr>
          <p:cNvSpPr txBox="1">
            <a:spLocks/>
          </p:cNvSpPr>
          <p:nvPr/>
        </p:nvSpPr>
        <p:spPr>
          <a:xfrm>
            <a:off x="2790387" y="4717536"/>
            <a:ext cx="3319465" cy="1633388"/>
          </a:xfrm>
          <a:prstGeom prst="rect">
            <a:avLst/>
          </a:prstGeom>
          <a:solidFill>
            <a:srgbClr val="E6FAFF"/>
          </a:solidFill>
        </p:spPr>
        <p:txBody>
          <a:bodyPr vert="horz" lIns="216000" tIns="108000" rIns="216000" bIns="72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Poppins" panose="00000500000000000000" pitchFamily="2" charset="0"/>
                <a:cs typeface="Poppins" panose="00000500000000000000" pitchFamily="2" charset="0"/>
              </a:rPr>
              <a:t>We will use a private forum which hopefully will have a lower threshold for use for less strong students. 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Poppins" panose="00000500000000000000" pitchFamily="2" charset="0"/>
                <a:cs typeface="Poppins" panose="00000500000000000000" pitchFamily="2" charset="0"/>
              </a:rPr>
              <a:t>We will compare its use to the concurrent module wide forum (23J) and the previous year’s forum (22J). </a:t>
            </a:r>
          </a:p>
        </p:txBody>
      </p:sp>
      <p:pic>
        <p:nvPicPr>
          <p:cNvPr id="1026" name="Picture 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E74C33BE-47AF-7FED-1F27-2E6B11E75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" y="6285411"/>
            <a:ext cx="3485487" cy="50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C80D20-EC00-E8BF-E147-0EAE62394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138" y="85927"/>
            <a:ext cx="1713124" cy="5852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9BE85C-2BA0-618C-2964-5B021ABD69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2501" y="3215601"/>
            <a:ext cx="2590163" cy="3137380"/>
          </a:xfrm>
          <a:prstGeom prst="rect">
            <a:avLst/>
          </a:prstGeom>
        </p:spPr>
      </p:pic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A9D55CC3-F501-2098-EA32-AFC5795019E6}"/>
              </a:ext>
            </a:extLst>
          </p:cNvPr>
          <p:cNvSpPr txBox="1">
            <a:spLocks/>
          </p:cNvSpPr>
          <p:nvPr/>
        </p:nvSpPr>
        <p:spPr>
          <a:xfrm>
            <a:off x="8953441" y="1436057"/>
            <a:ext cx="3045037" cy="1576889"/>
          </a:xfrm>
          <a:prstGeom prst="rect">
            <a:avLst/>
          </a:prstGeom>
          <a:solidFill>
            <a:srgbClr val="E6FAFF"/>
          </a:solidFill>
        </p:spPr>
        <p:txBody>
          <a:bodyPr vert="horz" lIns="216000" tIns="108000" rIns="216000" bIns="72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Poppins" panose="00000500000000000000" pitchFamily="2" charset="0"/>
                <a:cs typeface="Poppins" panose="00000500000000000000" pitchFamily="2" charset="0"/>
              </a:rPr>
              <a:t>Inform development of website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Poppins" panose="00000500000000000000" pitchFamily="2" charset="0"/>
                <a:cs typeface="Poppins" panose="00000500000000000000" pitchFamily="2" charset="0"/>
              </a:rPr>
              <a:t>Usage information across several modules will drive website promotion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Poppins" panose="00000500000000000000" pitchFamily="2" charset="0"/>
                <a:cs typeface="Poppins" panose="00000500000000000000" pitchFamily="2" charset="0"/>
              </a:rPr>
              <a:t>Inform future use of forums – scholarship of private forums</a:t>
            </a:r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1BE8C1A1-60ED-31B7-A044-C9855FD5176B}"/>
              </a:ext>
            </a:extLst>
          </p:cNvPr>
          <p:cNvSpPr txBox="1">
            <a:spLocks/>
          </p:cNvSpPr>
          <p:nvPr/>
        </p:nvSpPr>
        <p:spPr>
          <a:xfrm>
            <a:off x="6509593" y="1455365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vert="horz" lIns="216000" tIns="108000" rIns="216000" bIns="72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 kern="1200">
                <a:ln>
                  <a:noFill/>
                </a:ln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Outcomes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F3F671-0B57-F935-8DD4-BFE7170141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3081" y="3215601"/>
            <a:ext cx="3045037" cy="313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748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178</Words>
  <Application>Microsoft Office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Poppins</vt:lpstr>
      <vt:lpstr>Poppins SemiBold</vt:lpstr>
      <vt:lpstr>Office Theme</vt:lpstr>
      <vt:lpstr>Page Title 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Gemma.Warriner</dc:creator>
  <cp:lastModifiedBy>Andy.Diament</cp:lastModifiedBy>
  <cp:revision>5</cp:revision>
  <dcterms:created xsi:type="dcterms:W3CDTF">2023-10-05T10:47:54Z</dcterms:created>
  <dcterms:modified xsi:type="dcterms:W3CDTF">2023-11-23T16:57:55Z</dcterms:modified>
</cp:coreProperties>
</file>