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theme/themeOverride1.xml" ContentType="application/vnd.openxmlformats-officedocument.themeOverr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8.xml" ContentType="application/vnd.openxmlformats-officedocument.presentationml.notesSlid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notesSlides/notesSlide9.xml" ContentType="application/vnd.openxmlformats-officedocument.presentationml.notesSlid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notesSlides/notesSlide10.xml" ContentType="application/vnd.openxmlformats-officedocument.presentationml.notesSlid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notesSlides/notesSlide11.xml" ContentType="application/vnd.openxmlformats-officedocument.presentationml.notesSlide+xml"/>
  <Override PartName="/ppt/charts/chart6.xml" ContentType="application/vnd.openxmlformats-officedocument.drawingml.chart+xml"/>
  <Override PartName="/ppt/charts/style6.xml" ContentType="application/vnd.ms-office.chartstyle+xml"/>
  <Override PartName="/ppt/charts/colors6.xml" ContentType="application/vnd.ms-office.chartcolorstyle+xml"/>
  <Override PartName="/ppt/notesSlides/notesSlide12.xml" ContentType="application/vnd.openxmlformats-officedocument.presentationml.notesSlide+xml"/>
  <Override PartName="/ppt/charts/chart7.xml" ContentType="application/vnd.openxmlformats-officedocument.drawingml.chart+xml"/>
  <Override PartName="/ppt/charts/style7.xml" ContentType="application/vnd.ms-office.chartstyle+xml"/>
  <Override PartName="/ppt/charts/colors7.xml" ContentType="application/vnd.ms-office.chartcolorstyle+xml"/>
  <Override PartName="/ppt/notesSlides/notesSlide13.xml" ContentType="application/vnd.openxmlformats-officedocument.presentationml.notesSlide+xml"/>
  <Override PartName="/ppt/charts/chart8.xml" ContentType="application/vnd.openxmlformats-officedocument.drawingml.chart+xml"/>
  <Override PartName="/ppt/charts/style8.xml" ContentType="application/vnd.ms-office.chartstyle+xml"/>
  <Override PartName="/ppt/charts/colors8.xml" ContentType="application/vnd.ms-office.chartcolorstyle+xml"/>
  <Override PartName="/ppt/theme/themeOverride2.xml" ContentType="application/vnd.openxmlformats-officedocument.themeOverr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 id="2147483661" r:id="rId5"/>
  </p:sldMasterIdLst>
  <p:notesMasterIdLst>
    <p:notesMasterId r:id="rId23"/>
  </p:notesMasterIdLst>
  <p:sldIdLst>
    <p:sldId id="256" r:id="rId6"/>
    <p:sldId id="442" r:id="rId7"/>
    <p:sldId id="437" r:id="rId8"/>
    <p:sldId id="457" r:id="rId9"/>
    <p:sldId id="443" r:id="rId10"/>
    <p:sldId id="438" r:id="rId11"/>
    <p:sldId id="451" r:id="rId12"/>
    <p:sldId id="447" r:id="rId13"/>
    <p:sldId id="448" r:id="rId14"/>
    <p:sldId id="452" r:id="rId15"/>
    <p:sldId id="440" r:id="rId16"/>
    <p:sldId id="453" r:id="rId17"/>
    <p:sldId id="454" r:id="rId18"/>
    <p:sldId id="445" r:id="rId19"/>
    <p:sldId id="455" r:id="rId20"/>
    <p:sldId id="450" r:id="rId21"/>
    <p:sldId id="456" r:id="rId2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BAF2FF"/>
    <a:srgbClr val="FF00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EB2698D-A63E-4B96-9DC7-DCE8679BCEE0}" v="25" dt="2025-01-28T17:35:48.821"/>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79" d="100"/>
          <a:sy n="79" d="100"/>
        </p:scale>
        <p:origin x="821" y="7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theme" Target="theme/theme1.xml"/><Relationship Id="rId3" Type="http://schemas.openxmlformats.org/officeDocument/2006/relationships/customXml" Target="../customXml/item3.xml"/><Relationship Id="rId21" Type="http://schemas.openxmlformats.org/officeDocument/2006/relationships/slide" Target="slides/slide16.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presProps" Target="presProps.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notesMaster" Target="notesMasters/notesMaster1.xml"/><Relationship Id="rId28" Type="http://schemas.microsoft.com/office/2015/10/relationships/revisionInfo" Target="revisionInfo.xml"/><Relationship Id="rId10" Type="http://schemas.openxmlformats.org/officeDocument/2006/relationships/slide" Target="slides/slide5.xml"/><Relationship Id="rId19" Type="http://schemas.openxmlformats.org/officeDocument/2006/relationships/slide" Target="slides/slide14.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3" Type="http://schemas.openxmlformats.org/officeDocument/2006/relationships/themeOverride" Target="../theme/themeOverride1.xml"/><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oleObject" Target="https://openuniv.sharepoint.com/sites/CathandSuescholarshipprojects/Shared%20Documents/General/MST224/module%20historic%20data%20224.xlsx" TargetMode="External"/></Relationships>
</file>

<file path=ppt/charts/_rels/chart2.xml.rels><?xml version="1.0" encoding="UTF-8" standalone="yes"?>
<Relationships xmlns="http://schemas.openxmlformats.org/package/2006/relationships"><Relationship Id="rId3" Type="http://schemas.openxmlformats.org/officeDocument/2006/relationships/oleObject" Target="https://openuniv.sharepoint.com/sites/CathandSuescholarshipprojects/Shared%20Documents/General/MST224/Analysis%20for%20mock%20-%20prior%20and%2022J.xlsx" TargetMode="External"/><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oleObject" Target="https://openuniv.sharepoint.com/sites/CathandSuescholarshipprojects/Shared%20Documents/General/MST224/Playing%20with%20data%2019%20June.xlsx" TargetMode="External"/><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oleObject" Target="https://openuniv.sharepoint.com/sites/CathandSuescholarshipprojects/Shared%20Documents/General/MST224/Playing%20with%20data%2019%20June.xlsx" TargetMode="External"/><Relationship Id="rId2" Type="http://schemas.microsoft.com/office/2011/relationships/chartColorStyle" Target="colors4.xml"/><Relationship Id="rId1" Type="http://schemas.microsoft.com/office/2011/relationships/chartStyle" Target="style4.xml"/></Relationships>
</file>

<file path=ppt/charts/_rels/chart5.xml.rels><?xml version="1.0" encoding="UTF-8" standalone="yes"?>
<Relationships xmlns="http://schemas.openxmlformats.org/package/2006/relationships"><Relationship Id="rId3" Type="http://schemas.openxmlformats.org/officeDocument/2006/relationships/oleObject" Target="https://openuniv.sharepoint.com/sites/CathandSuescholarshipprojects/Shared%20Documents/General/MST224/results-for-mst224-mock-e-2023-08-30-0844.xlsx" TargetMode="External"/><Relationship Id="rId2" Type="http://schemas.microsoft.com/office/2011/relationships/chartColorStyle" Target="colors5.xml"/><Relationship Id="rId1" Type="http://schemas.microsoft.com/office/2011/relationships/chartStyle" Target="style5.xml"/></Relationships>
</file>

<file path=ppt/charts/_rels/chart6.xml.rels><?xml version="1.0" encoding="UTF-8" standalone="yes"?>
<Relationships xmlns="http://schemas.openxmlformats.org/package/2006/relationships"><Relationship Id="rId3" Type="http://schemas.openxmlformats.org/officeDocument/2006/relationships/oleObject" Target="https://openuniv.sharepoint.com/sites/CathandSuescholarshipprojects/Shared%20Documents/General/MST224/results-for-mst224-mock-e-2023-08-30-0844.xlsx" TargetMode="External"/><Relationship Id="rId2" Type="http://schemas.microsoft.com/office/2011/relationships/chartColorStyle" Target="colors6.xml"/><Relationship Id="rId1" Type="http://schemas.microsoft.com/office/2011/relationships/chartStyle" Target="style6.xml"/></Relationships>
</file>

<file path=ppt/charts/_rels/chart7.xml.rels><?xml version="1.0" encoding="UTF-8" standalone="yes"?>
<Relationships xmlns="http://schemas.openxmlformats.org/package/2006/relationships"><Relationship Id="rId3" Type="http://schemas.openxmlformats.org/officeDocument/2006/relationships/oleObject" Target="https://openuniv.sharepoint.com/sites/CathandSuescholarshipprojects/Shared%20Documents/General/MST224/results-for-mst224-mock-e-2023-08-30-0844.xlsx" TargetMode="External"/><Relationship Id="rId2" Type="http://schemas.microsoft.com/office/2011/relationships/chartColorStyle" Target="colors7.xml"/><Relationship Id="rId1" Type="http://schemas.microsoft.com/office/2011/relationships/chartStyle" Target="style7.xml"/></Relationships>
</file>

<file path=ppt/charts/_rels/chart8.xml.rels><?xml version="1.0" encoding="UTF-8" standalone="yes"?>
<Relationships xmlns="http://schemas.openxmlformats.org/package/2006/relationships"><Relationship Id="rId3" Type="http://schemas.openxmlformats.org/officeDocument/2006/relationships/themeOverride" Target="../theme/themeOverride2.xml"/><Relationship Id="rId2" Type="http://schemas.microsoft.com/office/2011/relationships/chartColorStyle" Target="colors8.xml"/><Relationship Id="rId1" Type="http://schemas.microsoft.com/office/2011/relationships/chartStyle" Target="style8.xml"/><Relationship Id="rId4" Type="http://schemas.openxmlformats.org/officeDocument/2006/relationships/oleObject" Target="https://openuniv.sharepoint.com/sites/CathandSuescholarshipprojects/Shared%20Documents/General/MST224/Mock%20exam%20survey%20results.xlsx" TargetMode="Externa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lineChart>
        <c:grouping val="standard"/>
        <c:varyColors val="0"/>
        <c:ser>
          <c:idx val="0"/>
          <c:order val="0"/>
          <c:tx>
            <c:strRef>
              <c:f>Sheet1!$B$1</c:f>
              <c:strCache>
                <c:ptCount val="1"/>
                <c:pt idx="0">
                  <c:v>Number of students at start of module</c:v>
                </c:pt>
              </c:strCache>
            </c:strRef>
          </c:tx>
          <c:spPr>
            <a:ln w="28575" cap="rnd">
              <a:solidFill>
                <a:schemeClr val="tx2">
                  <a:lumMod val="60000"/>
                  <a:lumOff val="40000"/>
                </a:schemeClr>
              </a:solidFill>
              <a:round/>
            </a:ln>
            <a:effectLst/>
          </c:spPr>
          <c:marker>
            <c:symbol val="circle"/>
            <c:size val="5"/>
            <c:spPr>
              <a:solidFill>
                <a:schemeClr val="tx2">
                  <a:lumMod val="60000"/>
                  <a:lumOff val="40000"/>
                </a:schemeClr>
              </a:solidFill>
              <a:ln w="28575">
                <a:solidFill>
                  <a:schemeClr val="tx2">
                    <a:lumMod val="60000"/>
                    <a:lumOff val="40000"/>
                  </a:schemeClr>
                </a:solidFill>
              </a:ln>
              <a:effectLst/>
            </c:spPr>
          </c:marker>
          <c:cat>
            <c:strRef>
              <c:f>Sheet1!$A$2:$A$10</c:f>
              <c:strCache>
                <c:ptCount val="9"/>
                <c:pt idx="0">
                  <c:v>14/15</c:v>
                </c:pt>
                <c:pt idx="1">
                  <c:v>15/16</c:v>
                </c:pt>
                <c:pt idx="2">
                  <c:v>16/17</c:v>
                </c:pt>
                <c:pt idx="3">
                  <c:v>17/18</c:v>
                </c:pt>
                <c:pt idx="4">
                  <c:v>18/19</c:v>
                </c:pt>
                <c:pt idx="5">
                  <c:v>19/20</c:v>
                </c:pt>
                <c:pt idx="6">
                  <c:v>20/21</c:v>
                </c:pt>
                <c:pt idx="7">
                  <c:v>21/22</c:v>
                </c:pt>
                <c:pt idx="8">
                  <c:v>22/23</c:v>
                </c:pt>
              </c:strCache>
            </c:strRef>
          </c:cat>
          <c:val>
            <c:numRef>
              <c:f>Sheet1!$B$2:$B$10</c:f>
              <c:numCache>
                <c:formatCode>General</c:formatCode>
                <c:ptCount val="9"/>
                <c:pt idx="0">
                  <c:v>433</c:v>
                </c:pt>
                <c:pt idx="1">
                  <c:v>493</c:v>
                </c:pt>
                <c:pt idx="2">
                  <c:v>391</c:v>
                </c:pt>
                <c:pt idx="3">
                  <c:v>458</c:v>
                </c:pt>
                <c:pt idx="4">
                  <c:v>454</c:v>
                </c:pt>
                <c:pt idx="5">
                  <c:v>511</c:v>
                </c:pt>
                <c:pt idx="6">
                  <c:v>551</c:v>
                </c:pt>
                <c:pt idx="7">
                  <c:v>775</c:v>
                </c:pt>
                <c:pt idx="8">
                  <c:v>847</c:v>
                </c:pt>
              </c:numCache>
            </c:numRef>
          </c:val>
          <c:smooth val="0"/>
          <c:extLst>
            <c:ext xmlns:c16="http://schemas.microsoft.com/office/drawing/2014/chart" uri="{C3380CC4-5D6E-409C-BE32-E72D297353CC}">
              <c16:uniqueId val="{00000000-346A-4DB9-96C3-001DE9A0A1B9}"/>
            </c:ext>
          </c:extLst>
        </c:ser>
        <c:dLbls>
          <c:showLegendKey val="0"/>
          <c:showVal val="0"/>
          <c:showCatName val="0"/>
          <c:showSerName val="0"/>
          <c:showPercent val="0"/>
          <c:showBubbleSize val="0"/>
        </c:dLbls>
        <c:marker val="1"/>
        <c:smooth val="0"/>
        <c:axId val="739973384"/>
        <c:axId val="739970144"/>
      </c:lineChart>
      <c:lineChart>
        <c:grouping val="standard"/>
        <c:varyColors val="0"/>
        <c:ser>
          <c:idx val="1"/>
          <c:order val="1"/>
          <c:tx>
            <c:strRef>
              <c:f>Sheet1!$C$1</c:f>
              <c:strCache>
                <c:ptCount val="1"/>
                <c:pt idx="0">
                  <c:v>Module Pass rate</c:v>
                </c:pt>
              </c:strCache>
            </c:strRef>
          </c:tx>
          <c:spPr>
            <a:ln w="28575" cap="rnd">
              <a:solidFill>
                <a:srgbClr val="7030A0"/>
              </a:solidFill>
              <a:round/>
            </a:ln>
            <a:effectLst/>
          </c:spPr>
          <c:marker>
            <c:symbol val="circle"/>
            <c:size val="5"/>
            <c:spPr>
              <a:solidFill>
                <a:srgbClr val="7030A0"/>
              </a:solidFill>
              <a:ln w="28575">
                <a:solidFill>
                  <a:srgbClr val="7030A0"/>
                </a:solidFill>
              </a:ln>
              <a:effectLst/>
            </c:spPr>
          </c:marker>
          <c:cat>
            <c:strRef>
              <c:f>Sheet1!$A$2:$A$10</c:f>
              <c:strCache>
                <c:ptCount val="9"/>
                <c:pt idx="0">
                  <c:v>14/15</c:v>
                </c:pt>
                <c:pt idx="1">
                  <c:v>15/16</c:v>
                </c:pt>
                <c:pt idx="2">
                  <c:v>16/17</c:v>
                </c:pt>
                <c:pt idx="3">
                  <c:v>17/18</c:v>
                </c:pt>
                <c:pt idx="4">
                  <c:v>18/19</c:v>
                </c:pt>
                <c:pt idx="5">
                  <c:v>19/20</c:v>
                </c:pt>
                <c:pt idx="6">
                  <c:v>20/21</c:v>
                </c:pt>
                <c:pt idx="7">
                  <c:v>21/22</c:v>
                </c:pt>
                <c:pt idx="8">
                  <c:v>22/23</c:v>
                </c:pt>
              </c:strCache>
            </c:strRef>
          </c:cat>
          <c:val>
            <c:numRef>
              <c:f>Sheet1!$C$2:$C$10</c:f>
              <c:numCache>
                <c:formatCode>0%</c:formatCode>
                <c:ptCount val="9"/>
                <c:pt idx="0">
                  <c:v>0.61899999999999999</c:v>
                </c:pt>
                <c:pt idx="1">
                  <c:v>0.628</c:v>
                </c:pt>
                <c:pt idx="2">
                  <c:v>0.60399999999999998</c:v>
                </c:pt>
                <c:pt idx="3">
                  <c:v>0.64200000000000002</c:v>
                </c:pt>
                <c:pt idx="4">
                  <c:v>0.69400000000000006</c:v>
                </c:pt>
                <c:pt idx="5">
                  <c:v>0.78599999999999992</c:v>
                </c:pt>
                <c:pt idx="6">
                  <c:v>0.70499999999999996</c:v>
                </c:pt>
                <c:pt idx="7">
                  <c:v>0.626</c:v>
                </c:pt>
                <c:pt idx="8">
                  <c:v>0.65</c:v>
                </c:pt>
              </c:numCache>
            </c:numRef>
          </c:val>
          <c:smooth val="0"/>
          <c:extLst>
            <c:ext xmlns:c16="http://schemas.microsoft.com/office/drawing/2014/chart" uri="{C3380CC4-5D6E-409C-BE32-E72D297353CC}">
              <c16:uniqueId val="{00000001-346A-4DB9-96C3-001DE9A0A1B9}"/>
            </c:ext>
          </c:extLst>
        </c:ser>
        <c:dLbls>
          <c:showLegendKey val="0"/>
          <c:showVal val="0"/>
          <c:showCatName val="0"/>
          <c:showSerName val="0"/>
          <c:showPercent val="0"/>
          <c:showBubbleSize val="0"/>
        </c:dLbls>
        <c:marker val="1"/>
        <c:smooth val="0"/>
        <c:axId val="741712976"/>
        <c:axId val="741712616"/>
      </c:lineChart>
      <c:catAx>
        <c:axId val="73997338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endParaRPr lang="en-US"/>
          </a:p>
        </c:txPr>
        <c:crossAx val="739970144"/>
        <c:crosses val="autoZero"/>
        <c:auto val="1"/>
        <c:lblAlgn val="ctr"/>
        <c:lblOffset val="100"/>
        <c:noMultiLvlLbl val="0"/>
      </c:catAx>
      <c:valAx>
        <c:axId val="739970144"/>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r>
                  <a:rPr lang="en-GB" sz="1800"/>
                  <a:t>Number</a:t>
                </a:r>
                <a:r>
                  <a:rPr lang="en-GB" sz="1800" baseline="0"/>
                  <a:t> of students</a:t>
                </a:r>
                <a:endParaRPr lang="en-GB" sz="1800"/>
              </a:p>
            </c:rich>
          </c:tx>
          <c:overlay val="0"/>
          <c:spPr>
            <a:noFill/>
            <a:ln>
              <a:noFill/>
            </a:ln>
            <a:effectLst/>
          </c:spPr>
          <c:txPr>
            <a:bodyPr rot="-540000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endParaRPr lang="en-US"/>
          </a:p>
        </c:txPr>
        <c:crossAx val="739973384"/>
        <c:crosses val="autoZero"/>
        <c:crossBetween val="between"/>
      </c:valAx>
      <c:valAx>
        <c:axId val="741712616"/>
        <c:scaling>
          <c:orientation val="minMax"/>
          <c:max val="1"/>
          <c:min val="0.5"/>
        </c:scaling>
        <c:delete val="0"/>
        <c:axPos val="r"/>
        <c:title>
          <c:tx>
            <c:rich>
              <a:bodyPr rot="-540000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r>
                  <a:rPr lang="en-GB" sz="1800"/>
                  <a:t>Module Pass</a:t>
                </a:r>
                <a:r>
                  <a:rPr lang="en-GB" sz="1800" baseline="0"/>
                  <a:t> Rate</a:t>
                </a:r>
                <a:endParaRPr lang="en-GB" sz="1800"/>
              </a:p>
            </c:rich>
          </c:tx>
          <c:overlay val="0"/>
          <c:spPr>
            <a:noFill/>
            <a:ln>
              <a:noFill/>
            </a:ln>
            <a:effectLst/>
          </c:spPr>
          <c:txPr>
            <a:bodyPr rot="-540000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endParaRPr lang="en-US"/>
            </a:p>
          </c:txPr>
        </c:title>
        <c:numFmt formatCode="0%" sourceLinked="0"/>
        <c:majorTickMark val="out"/>
        <c:minorTickMark val="none"/>
        <c:tickLblPos val="nextTo"/>
        <c:spPr>
          <a:noFill/>
          <a:ln>
            <a:noFill/>
          </a:ln>
          <a:effectLst/>
        </c:spPr>
        <c:txPr>
          <a:bodyPr rot="-6000000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endParaRPr lang="en-US"/>
          </a:p>
        </c:txPr>
        <c:crossAx val="741712976"/>
        <c:crosses val="max"/>
        <c:crossBetween val="between"/>
      </c:valAx>
      <c:catAx>
        <c:axId val="741712976"/>
        <c:scaling>
          <c:orientation val="minMax"/>
        </c:scaling>
        <c:delete val="1"/>
        <c:axPos val="b"/>
        <c:numFmt formatCode="General" sourceLinked="1"/>
        <c:majorTickMark val="out"/>
        <c:minorTickMark val="none"/>
        <c:tickLblPos val="nextTo"/>
        <c:crossAx val="741712616"/>
        <c:crosses val="autoZero"/>
        <c:auto val="1"/>
        <c:lblAlgn val="ctr"/>
        <c:lblOffset val="100"/>
        <c:noMultiLvlLbl val="0"/>
      </c:catAx>
      <c:spPr>
        <a:noFill/>
        <a:ln>
          <a:noFill/>
        </a:ln>
        <a:effectLst/>
      </c:spPr>
    </c:plotArea>
    <c:legend>
      <c:legendPos val="b"/>
      <c:overlay val="0"/>
      <c:spPr>
        <a:noFill/>
        <a:ln>
          <a:noFill/>
        </a:ln>
        <a:effectLst/>
      </c:spPr>
      <c:txPr>
        <a:bodyPr rot="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4">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1"/>
          <c:order val="1"/>
          <c:tx>
            <c:strRef>
              <c:f>'[Analysis for mock - prior and 22J.xlsx]Summary'!$A$22:$B$22</c:f>
              <c:strCache>
                <c:ptCount val="2"/>
                <c:pt idx="0">
                  <c:v>Exam 2 or more grades lower than continuous assessment</c:v>
                </c:pt>
              </c:strCache>
            </c:strRef>
          </c:tx>
          <c:spPr>
            <a:solidFill>
              <a:srgbClr val="FF0000"/>
            </a:solidFill>
            <a:ln>
              <a:solidFill>
                <a:srgbClr val="FF0000"/>
              </a:solidFill>
            </a:ln>
            <a:effectLst/>
          </c:spPr>
          <c:invertIfNegative val="0"/>
          <c:cat>
            <c:strRef>
              <c:f>'[Analysis for mock - prior and 22J.xlsx]Summary'!$C$20:$J$20</c:f>
              <c:strCache>
                <c:ptCount val="8"/>
                <c:pt idx="0">
                  <c:v>20/21</c:v>
                </c:pt>
                <c:pt idx="1">
                  <c:v>21/22</c:v>
                </c:pt>
                <c:pt idx="3">
                  <c:v>22/23 - Attempted Mock exam</c:v>
                </c:pt>
                <c:pt idx="4">
                  <c:v>22/23-Did not attempt mock exam</c:v>
                </c:pt>
                <c:pt idx="6">
                  <c:v>23/24 Attempted Mock Exam</c:v>
                </c:pt>
                <c:pt idx="7">
                  <c:v>23/24 - Did not attempt mock</c:v>
                </c:pt>
              </c:strCache>
            </c:strRef>
          </c:cat>
          <c:val>
            <c:numRef>
              <c:f>'[Analysis for mock - prior and 22J.xlsx]Summary'!$C$22:$J$22</c:f>
              <c:numCache>
                <c:formatCode>General</c:formatCode>
                <c:ptCount val="8"/>
                <c:pt idx="0">
                  <c:v>0.21994884910485935</c:v>
                </c:pt>
                <c:pt idx="1">
                  <c:v>0.24349442379182157</c:v>
                </c:pt>
                <c:pt idx="3">
                  <c:v>9.0909090909090912E-2</c:v>
                </c:pt>
                <c:pt idx="4">
                  <c:v>0.23061630218687873</c:v>
                </c:pt>
                <c:pt idx="6" formatCode="0.000">
                  <c:v>0.14699999999999999</c:v>
                </c:pt>
                <c:pt idx="7">
                  <c:v>0.27100000000000002</c:v>
                </c:pt>
              </c:numCache>
            </c:numRef>
          </c:val>
          <c:extLst>
            <c:ext xmlns:c16="http://schemas.microsoft.com/office/drawing/2014/chart" uri="{C3380CC4-5D6E-409C-BE32-E72D297353CC}">
              <c16:uniqueId val="{00000000-8706-4155-9FB2-F084C10306FB}"/>
            </c:ext>
          </c:extLst>
        </c:ser>
        <c:ser>
          <c:idx val="2"/>
          <c:order val="2"/>
          <c:tx>
            <c:strRef>
              <c:f>'[Analysis for mock - prior and 22J.xlsx]Summary'!$A$23:$B$23</c:f>
              <c:strCache>
                <c:ptCount val="2"/>
                <c:pt idx="0">
                  <c:v>Exam 1 grade lower than continuous assessment</c:v>
                </c:pt>
              </c:strCache>
            </c:strRef>
          </c:tx>
          <c:spPr>
            <a:solidFill>
              <a:srgbClr val="FFC000"/>
            </a:solidFill>
            <a:ln>
              <a:solidFill>
                <a:srgbClr val="FFC000"/>
              </a:solidFill>
            </a:ln>
            <a:effectLst/>
          </c:spPr>
          <c:invertIfNegative val="0"/>
          <c:cat>
            <c:strRef>
              <c:f>'[Analysis for mock - prior and 22J.xlsx]Summary'!$C$20:$J$20</c:f>
              <c:strCache>
                <c:ptCount val="8"/>
                <c:pt idx="0">
                  <c:v>20/21</c:v>
                </c:pt>
                <c:pt idx="1">
                  <c:v>21/22</c:v>
                </c:pt>
                <c:pt idx="3">
                  <c:v>22/23 - Attempted Mock exam</c:v>
                </c:pt>
                <c:pt idx="4">
                  <c:v>22/23-Did not attempt mock exam</c:v>
                </c:pt>
                <c:pt idx="6">
                  <c:v>23/24 Attempted Mock Exam</c:v>
                </c:pt>
                <c:pt idx="7">
                  <c:v>23/24 - Did not attempt mock</c:v>
                </c:pt>
              </c:strCache>
            </c:strRef>
          </c:cat>
          <c:val>
            <c:numRef>
              <c:f>'[Analysis for mock - prior and 22J.xlsx]Summary'!$C$23:$J$23</c:f>
              <c:numCache>
                <c:formatCode>General</c:formatCode>
                <c:ptCount val="8"/>
                <c:pt idx="0">
                  <c:v>0.27877237851662406</c:v>
                </c:pt>
                <c:pt idx="1">
                  <c:v>0.27323420074349442</c:v>
                </c:pt>
                <c:pt idx="3">
                  <c:v>0.18181818181818182</c:v>
                </c:pt>
                <c:pt idx="4">
                  <c:v>0.33001988071570576</c:v>
                </c:pt>
                <c:pt idx="6">
                  <c:v>0.313</c:v>
                </c:pt>
                <c:pt idx="7">
                  <c:v>0.33300000000000002</c:v>
                </c:pt>
              </c:numCache>
            </c:numRef>
          </c:val>
          <c:extLst>
            <c:ext xmlns:c16="http://schemas.microsoft.com/office/drawing/2014/chart" uri="{C3380CC4-5D6E-409C-BE32-E72D297353CC}">
              <c16:uniqueId val="{00000001-8706-4155-9FB2-F084C10306FB}"/>
            </c:ext>
          </c:extLst>
        </c:ser>
        <c:ser>
          <c:idx val="3"/>
          <c:order val="3"/>
          <c:tx>
            <c:strRef>
              <c:f>'[Analysis for mock - prior and 22J.xlsx]Summary'!$A$24:$B$24</c:f>
              <c:strCache>
                <c:ptCount val="2"/>
                <c:pt idx="0">
                  <c:v>Exam grade equal to continuous assessment equal</c:v>
                </c:pt>
              </c:strCache>
            </c:strRef>
          </c:tx>
          <c:spPr>
            <a:solidFill>
              <a:srgbClr val="92D050"/>
            </a:solidFill>
            <a:ln>
              <a:solidFill>
                <a:srgbClr val="92D050"/>
              </a:solidFill>
            </a:ln>
            <a:effectLst/>
          </c:spPr>
          <c:invertIfNegative val="0"/>
          <c:cat>
            <c:strRef>
              <c:f>'[Analysis for mock - prior and 22J.xlsx]Summary'!$C$20:$J$20</c:f>
              <c:strCache>
                <c:ptCount val="8"/>
                <c:pt idx="0">
                  <c:v>20/21</c:v>
                </c:pt>
                <c:pt idx="1">
                  <c:v>21/22</c:v>
                </c:pt>
                <c:pt idx="3">
                  <c:v>22/23 - Attempted Mock exam</c:v>
                </c:pt>
                <c:pt idx="4">
                  <c:v>22/23-Did not attempt mock exam</c:v>
                </c:pt>
                <c:pt idx="6">
                  <c:v>23/24 Attempted Mock Exam</c:v>
                </c:pt>
                <c:pt idx="7">
                  <c:v>23/24 - Did not attempt mock</c:v>
                </c:pt>
              </c:strCache>
            </c:strRef>
          </c:cat>
          <c:val>
            <c:numRef>
              <c:f>'[Analysis for mock - prior and 22J.xlsx]Summary'!$C$24:$J$24</c:f>
              <c:numCache>
                <c:formatCode>General</c:formatCode>
                <c:ptCount val="8"/>
                <c:pt idx="0">
                  <c:v>0.42710997442455245</c:v>
                </c:pt>
                <c:pt idx="1">
                  <c:v>0.43122676579925651</c:v>
                </c:pt>
                <c:pt idx="3">
                  <c:v>0.65909090909090906</c:v>
                </c:pt>
                <c:pt idx="4">
                  <c:v>0.37176938369781309</c:v>
                </c:pt>
                <c:pt idx="6">
                  <c:v>0.50900000000000001</c:v>
                </c:pt>
                <c:pt idx="7">
                  <c:v>0.30299999999999999</c:v>
                </c:pt>
              </c:numCache>
            </c:numRef>
          </c:val>
          <c:extLst>
            <c:ext xmlns:c16="http://schemas.microsoft.com/office/drawing/2014/chart" uri="{C3380CC4-5D6E-409C-BE32-E72D297353CC}">
              <c16:uniqueId val="{00000002-8706-4155-9FB2-F084C10306FB}"/>
            </c:ext>
          </c:extLst>
        </c:ser>
        <c:ser>
          <c:idx val="4"/>
          <c:order val="4"/>
          <c:tx>
            <c:strRef>
              <c:f>'[Analysis for mock - prior and 22J.xlsx]Summary'!$A$25:$B$25</c:f>
              <c:strCache>
                <c:ptCount val="2"/>
                <c:pt idx="0">
                  <c:v>Exam grade 1 or more grades higher than continuous assessment</c:v>
                </c:pt>
              </c:strCache>
            </c:strRef>
          </c:tx>
          <c:spPr>
            <a:solidFill>
              <a:srgbClr val="00B050"/>
            </a:solidFill>
            <a:ln>
              <a:solidFill>
                <a:srgbClr val="00B050"/>
              </a:solidFill>
            </a:ln>
            <a:effectLst/>
          </c:spPr>
          <c:invertIfNegative val="0"/>
          <c:cat>
            <c:strRef>
              <c:f>'[Analysis for mock - prior and 22J.xlsx]Summary'!$C$20:$J$20</c:f>
              <c:strCache>
                <c:ptCount val="8"/>
                <c:pt idx="0">
                  <c:v>20/21</c:v>
                </c:pt>
                <c:pt idx="1">
                  <c:v>21/22</c:v>
                </c:pt>
                <c:pt idx="3">
                  <c:v>22/23 - Attempted Mock exam</c:v>
                </c:pt>
                <c:pt idx="4">
                  <c:v>22/23-Did not attempt mock exam</c:v>
                </c:pt>
                <c:pt idx="6">
                  <c:v>23/24 Attempted Mock Exam</c:v>
                </c:pt>
                <c:pt idx="7">
                  <c:v>23/24 - Did not attempt mock</c:v>
                </c:pt>
              </c:strCache>
            </c:strRef>
          </c:cat>
          <c:val>
            <c:numRef>
              <c:f>'[Analysis for mock - prior and 22J.xlsx]Summary'!$C$25:$J$25</c:f>
              <c:numCache>
                <c:formatCode>General</c:formatCode>
                <c:ptCount val="8"/>
                <c:pt idx="0">
                  <c:v>7.4168797953964208E-2</c:v>
                </c:pt>
                <c:pt idx="1">
                  <c:v>5.2044609665427503E-2</c:v>
                </c:pt>
                <c:pt idx="3">
                  <c:v>6.8181818181818177E-2</c:v>
                </c:pt>
                <c:pt idx="4">
                  <c:v>6.7594433399602388E-2</c:v>
                </c:pt>
                <c:pt idx="6" formatCode="0.000">
                  <c:v>3.1E-2</c:v>
                </c:pt>
                <c:pt idx="7">
                  <c:v>9.1999999999999998E-2</c:v>
                </c:pt>
              </c:numCache>
            </c:numRef>
          </c:val>
          <c:extLst>
            <c:ext xmlns:c16="http://schemas.microsoft.com/office/drawing/2014/chart" uri="{C3380CC4-5D6E-409C-BE32-E72D297353CC}">
              <c16:uniqueId val="{00000003-8706-4155-9FB2-F084C10306FB}"/>
            </c:ext>
          </c:extLst>
        </c:ser>
        <c:dLbls>
          <c:showLegendKey val="0"/>
          <c:showVal val="0"/>
          <c:showCatName val="0"/>
          <c:showSerName val="0"/>
          <c:showPercent val="0"/>
          <c:showBubbleSize val="0"/>
        </c:dLbls>
        <c:gapWidth val="219"/>
        <c:overlap val="-27"/>
        <c:axId val="738733352"/>
        <c:axId val="741713696"/>
        <c:extLst>
          <c:ext xmlns:c15="http://schemas.microsoft.com/office/drawing/2012/chart" uri="{02D57815-91ED-43cb-92C2-25804820EDAC}">
            <c15:filteredBarSeries>
              <c15:ser>
                <c:idx val="0"/>
                <c:order val="0"/>
                <c:tx>
                  <c:strRef>
                    <c:extLst>
                      <c:ext uri="{02D57815-91ED-43cb-92C2-25804820EDAC}">
                        <c15:formulaRef>
                          <c15:sqref>'[Analysis for mock - prior and 22J.xlsx]Summary'!$A$21:$B$21</c15:sqref>
                        </c15:formulaRef>
                      </c:ext>
                    </c:extLst>
                    <c:strCache>
                      <c:ptCount val="2"/>
                      <c:pt idx="0">
                        <c:v>Difference between exam grade and continuous assessment</c:v>
                      </c:pt>
                    </c:strCache>
                  </c:strRef>
                </c:tx>
                <c:spPr>
                  <a:solidFill>
                    <a:schemeClr val="accent1"/>
                  </a:solidFill>
                  <a:ln>
                    <a:noFill/>
                  </a:ln>
                  <a:effectLst/>
                </c:spPr>
                <c:invertIfNegative val="0"/>
                <c:cat>
                  <c:strRef>
                    <c:extLst>
                      <c:ext uri="{02D57815-91ED-43cb-92C2-25804820EDAC}">
                        <c15:formulaRef>
                          <c15:sqref>'[Analysis for mock - prior and 22J.xlsx]Summary'!$C$20:$J$20</c15:sqref>
                        </c15:formulaRef>
                      </c:ext>
                    </c:extLst>
                    <c:strCache>
                      <c:ptCount val="8"/>
                      <c:pt idx="0">
                        <c:v>20/21</c:v>
                      </c:pt>
                      <c:pt idx="1">
                        <c:v>21/22</c:v>
                      </c:pt>
                      <c:pt idx="3">
                        <c:v>22/23 - Attempted Mock exam</c:v>
                      </c:pt>
                      <c:pt idx="4">
                        <c:v>22/23-Did not attempt mock exam</c:v>
                      </c:pt>
                      <c:pt idx="6">
                        <c:v>23/24 Attempted Mock Exam</c:v>
                      </c:pt>
                      <c:pt idx="7">
                        <c:v>23/24 - Did not attempt mock</c:v>
                      </c:pt>
                    </c:strCache>
                  </c:strRef>
                </c:cat>
                <c:val>
                  <c:numRef>
                    <c:extLst>
                      <c:ext uri="{02D57815-91ED-43cb-92C2-25804820EDAC}">
                        <c15:formulaRef>
                          <c15:sqref>'[Analysis for mock - prior and 22J.xlsx]Summary'!$C$21:$G$21</c15:sqref>
                        </c15:formulaRef>
                      </c:ext>
                    </c:extLst>
                    <c:numCache>
                      <c:formatCode>General</c:formatCode>
                      <c:ptCount val="5"/>
                      <c:pt idx="0">
                        <c:v>0</c:v>
                      </c:pt>
                      <c:pt idx="1">
                        <c:v>0</c:v>
                      </c:pt>
                      <c:pt idx="3">
                        <c:v>0</c:v>
                      </c:pt>
                      <c:pt idx="4">
                        <c:v>0</c:v>
                      </c:pt>
                    </c:numCache>
                  </c:numRef>
                </c:val>
                <c:extLst>
                  <c:ext xmlns:c16="http://schemas.microsoft.com/office/drawing/2014/chart" uri="{C3380CC4-5D6E-409C-BE32-E72D297353CC}">
                    <c16:uniqueId val="{00000004-8706-4155-9FB2-F084C10306FB}"/>
                  </c:ext>
                </c:extLst>
              </c15:ser>
            </c15:filteredBarSeries>
          </c:ext>
        </c:extLst>
      </c:barChart>
      <c:catAx>
        <c:axId val="73873335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crossAx val="741713696"/>
        <c:crosses val="autoZero"/>
        <c:auto val="1"/>
        <c:lblAlgn val="ctr"/>
        <c:lblOffset val="100"/>
        <c:noMultiLvlLbl val="0"/>
      </c:catAx>
      <c:valAx>
        <c:axId val="741713696"/>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crossAx val="738733352"/>
        <c:crosses val="autoZero"/>
        <c:crossBetween val="between"/>
      </c:valAx>
      <c:spPr>
        <a:noFill/>
        <a:ln>
          <a:noFill/>
        </a:ln>
        <a:effectLst/>
      </c:spPr>
    </c:plotArea>
    <c:legend>
      <c:legendPos val="r"/>
      <c:legendEntry>
        <c:idx val="0"/>
        <c:txPr>
          <a:bodyPr rot="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legendEntry>
      <c:legendEntry>
        <c:idx val="1"/>
        <c:txPr>
          <a:bodyPr rot="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legendEntry>
      <c:legendEntry>
        <c:idx val="2"/>
        <c:txPr>
          <a:bodyPr rot="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legendEntry>
      <c:legendEntry>
        <c:idx val="3"/>
        <c:txPr>
          <a:bodyPr rot="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legendEntry>
      <c:layout>
        <c:manualLayout>
          <c:xMode val="edge"/>
          <c:yMode val="edge"/>
          <c:x val="0.65062725243343933"/>
          <c:y val="0.12882149961632264"/>
          <c:w val="0.33235491990853255"/>
          <c:h val="0.61821172146491432"/>
        </c:manualLayout>
      </c:layou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'Mock scores'!$I$1</c:f>
              <c:strCache>
                <c:ptCount val="1"/>
                <c:pt idx="0">
                  <c:v>22-23 Mock (n = 92)</c:v>
                </c:pt>
              </c:strCache>
            </c:strRef>
          </c:tx>
          <c:spPr>
            <a:solidFill>
              <a:schemeClr val="accent1"/>
            </a:solidFill>
            <a:ln>
              <a:noFill/>
            </a:ln>
            <a:effectLst/>
          </c:spPr>
          <c:invertIfNegative val="0"/>
          <c:cat>
            <c:strRef>
              <c:f>'Mock scores'!$H$2:$H$10</c:f>
              <c:strCache>
                <c:ptCount val="9"/>
                <c:pt idx="0">
                  <c:v>&lt;20</c:v>
                </c:pt>
                <c:pt idx="1">
                  <c:v>20-29.5</c:v>
                </c:pt>
                <c:pt idx="2">
                  <c:v>30-39.5</c:v>
                </c:pt>
                <c:pt idx="3">
                  <c:v>40-49.5</c:v>
                </c:pt>
                <c:pt idx="4">
                  <c:v>50-59.5</c:v>
                </c:pt>
                <c:pt idx="5">
                  <c:v>60-69.5</c:v>
                </c:pt>
                <c:pt idx="6">
                  <c:v>70-79.5</c:v>
                </c:pt>
                <c:pt idx="7">
                  <c:v>80-89.5</c:v>
                </c:pt>
                <c:pt idx="8">
                  <c:v>90-100</c:v>
                </c:pt>
              </c:strCache>
            </c:strRef>
          </c:cat>
          <c:val>
            <c:numRef>
              <c:f>'Mock scores'!$I$2:$I$10</c:f>
              <c:numCache>
                <c:formatCode>0.0%</c:formatCode>
                <c:ptCount val="9"/>
                <c:pt idx="0">
                  <c:v>4.3478260869565216E-2</c:v>
                </c:pt>
                <c:pt idx="1">
                  <c:v>5.434782608695652E-2</c:v>
                </c:pt>
                <c:pt idx="2">
                  <c:v>0.16304347826086957</c:v>
                </c:pt>
                <c:pt idx="3">
                  <c:v>0.10869565217391304</c:v>
                </c:pt>
                <c:pt idx="4">
                  <c:v>0.13043478260869565</c:v>
                </c:pt>
                <c:pt idx="5">
                  <c:v>0.19565217391304349</c:v>
                </c:pt>
                <c:pt idx="6">
                  <c:v>0.17391304347826086</c:v>
                </c:pt>
                <c:pt idx="7">
                  <c:v>7.6086956521739135E-2</c:v>
                </c:pt>
                <c:pt idx="8">
                  <c:v>5.434782608695652E-2</c:v>
                </c:pt>
              </c:numCache>
            </c:numRef>
          </c:val>
          <c:extLst>
            <c:ext xmlns:c16="http://schemas.microsoft.com/office/drawing/2014/chart" uri="{C3380CC4-5D6E-409C-BE32-E72D297353CC}">
              <c16:uniqueId val="{00000000-56BB-4069-97BA-A9A8775F74EF}"/>
            </c:ext>
          </c:extLst>
        </c:ser>
        <c:ser>
          <c:idx val="1"/>
          <c:order val="1"/>
          <c:tx>
            <c:strRef>
              <c:f>'Mock scores'!$J$1</c:f>
              <c:strCache>
                <c:ptCount val="1"/>
                <c:pt idx="0">
                  <c:v>23-24 mock (n = 163)</c:v>
                </c:pt>
              </c:strCache>
            </c:strRef>
          </c:tx>
          <c:spPr>
            <a:solidFill>
              <a:schemeClr val="accent2"/>
            </a:solidFill>
            <a:ln>
              <a:noFill/>
            </a:ln>
            <a:effectLst/>
          </c:spPr>
          <c:invertIfNegative val="0"/>
          <c:cat>
            <c:strRef>
              <c:f>'Mock scores'!$H$2:$H$10</c:f>
              <c:strCache>
                <c:ptCount val="9"/>
                <c:pt idx="0">
                  <c:v>&lt;20</c:v>
                </c:pt>
                <c:pt idx="1">
                  <c:v>20-29.5</c:v>
                </c:pt>
                <c:pt idx="2">
                  <c:v>30-39.5</c:v>
                </c:pt>
                <c:pt idx="3">
                  <c:v>40-49.5</c:v>
                </c:pt>
                <c:pt idx="4">
                  <c:v>50-59.5</c:v>
                </c:pt>
                <c:pt idx="5">
                  <c:v>60-69.5</c:v>
                </c:pt>
                <c:pt idx="6">
                  <c:v>70-79.5</c:v>
                </c:pt>
                <c:pt idx="7">
                  <c:v>80-89.5</c:v>
                </c:pt>
                <c:pt idx="8">
                  <c:v>90-100</c:v>
                </c:pt>
              </c:strCache>
            </c:strRef>
          </c:cat>
          <c:val>
            <c:numRef>
              <c:f>'Mock scores'!$J$2:$J$10</c:f>
              <c:numCache>
                <c:formatCode>0.0%</c:formatCode>
                <c:ptCount val="9"/>
                <c:pt idx="0">
                  <c:v>6.7484662576687116E-2</c:v>
                </c:pt>
                <c:pt idx="1">
                  <c:v>9.202453987730061E-2</c:v>
                </c:pt>
                <c:pt idx="2">
                  <c:v>0.10429447852760736</c:v>
                </c:pt>
                <c:pt idx="3">
                  <c:v>0.13496932515337423</c:v>
                </c:pt>
                <c:pt idx="4">
                  <c:v>0.12269938650306748</c:v>
                </c:pt>
                <c:pt idx="5">
                  <c:v>0.18404907975460122</c:v>
                </c:pt>
                <c:pt idx="6">
                  <c:v>0.11042944785276074</c:v>
                </c:pt>
                <c:pt idx="7">
                  <c:v>0.11042944785276074</c:v>
                </c:pt>
                <c:pt idx="8">
                  <c:v>7.3619631901840496E-2</c:v>
                </c:pt>
              </c:numCache>
            </c:numRef>
          </c:val>
          <c:extLst>
            <c:ext xmlns:c16="http://schemas.microsoft.com/office/drawing/2014/chart" uri="{C3380CC4-5D6E-409C-BE32-E72D297353CC}">
              <c16:uniqueId val="{00000001-56BB-4069-97BA-A9A8775F74EF}"/>
            </c:ext>
          </c:extLst>
        </c:ser>
        <c:dLbls>
          <c:showLegendKey val="0"/>
          <c:showVal val="0"/>
          <c:showCatName val="0"/>
          <c:showSerName val="0"/>
          <c:showPercent val="0"/>
          <c:showBubbleSize val="0"/>
        </c:dLbls>
        <c:gapWidth val="219"/>
        <c:overlap val="-27"/>
        <c:axId val="399535872"/>
        <c:axId val="399536232"/>
      </c:barChart>
      <c:catAx>
        <c:axId val="39953587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500" b="0" i="0" u="none" strike="noStrike" kern="1200" baseline="0">
                <a:solidFill>
                  <a:schemeClr val="tx1">
                    <a:lumMod val="65000"/>
                    <a:lumOff val="35000"/>
                  </a:schemeClr>
                </a:solidFill>
                <a:latin typeface="+mn-lt"/>
                <a:ea typeface="+mn-ea"/>
                <a:cs typeface="+mn-cs"/>
              </a:defRPr>
            </a:pPr>
            <a:endParaRPr lang="en-US"/>
          </a:p>
        </c:txPr>
        <c:crossAx val="399536232"/>
        <c:crosses val="autoZero"/>
        <c:auto val="1"/>
        <c:lblAlgn val="ctr"/>
        <c:lblOffset val="100"/>
        <c:noMultiLvlLbl val="0"/>
      </c:catAx>
      <c:valAx>
        <c:axId val="399536232"/>
        <c:scaling>
          <c:orientation val="minMax"/>
        </c:scaling>
        <c:delete val="0"/>
        <c:axPos val="l"/>
        <c:majorGridlines>
          <c:spPr>
            <a:ln w="9525" cap="flat" cmpd="sng" algn="ctr">
              <a:solidFill>
                <a:schemeClr val="tx1">
                  <a:lumMod val="15000"/>
                  <a:lumOff val="85000"/>
                </a:schemeClr>
              </a:solidFill>
              <a:round/>
            </a:ln>
            <a:effectLst/>
          </c:spPr>
        </c:majorGridlines>
        <c:numFmt formatCode="0.0%" sourceLinked="1"/>
        <c:majorTickMark val="none"/>
        <c:minorTickMark val="none"/>
        <c:tickLblPos val="nextTo"/>
        <c:spPr>
          <a:noFill/>
          <a:ln>
            <a:noFill/>
          </a:ln>
          <a:effectLst/>
        </c:spPr>
        <c:txPr>
          <a:bodyPr rot="-60000000" spcFirstLastPara="1" vertOverflow="ellipsis" vert="horz" wrap="square" anchor="ctr" anchorCtr="1"/>
          <a:lstStyle/>
          <a:p>
            <a:pPr>
              <a:defRPr sz="1500" b="0" i="0" u="none" strike="noStrike" kern="1200" baseline="0">
                <a:solidFill>
                  <a:schemeClr val="tx1">
                    <a:lumMod val="65000"/>
                    <a:lumOff val="35000"/>
                  </a:schemeClr>
                </a:solidFill>
                <a:latin typeface="+mn-lt"/>
                <a:ea typeface="+mn-ea"/>
                <a:cs typeface="+mn-cs"/>
              </a:defRPr>
            </a:pPr>
            <a:endParaRPr lang="en-US"/>
          </a:p>
        </c:txPr>
        <c:crossAx val="399535872"/>
        <c:crosses val="autoZero"/>
        <c:crossBetween val="between"/>
      </c:valAx>
      <c:spPr>
        <a:noFill/>
        <a:ln>
          <a:noFill/>
        </a:ln>
        <a:effectLst/>
      </c:spPr>
    </c:plotArea>
    <c:legend>
      <c:legendPos val="b"/>
      <c:layout>
        <c:manualLayout>
          <c:xMode val="edge"/>
          <c:yMode val="edge"/>
          <c:x val="0.20018347096856795"/>
          <c:y val="0.92473295774855468"/>
          <c:w val="0.55410447474553481"/>
          <c:h val="7.5267042251445287E-2"/>
        </c:manualLayout>
      </c:layout>
      <c:overlay val="0"/>
      <c:spPr>
        <a:noFill/>
        <a:ln>
          <a:noFill/>
        </a:ln>
        <a:effectLst/>
      </c:spPr>
      <c:txPr>
        <a:bodyPr rot="0" spcFirstLastPara="1" vertOverflow="ellipsis" vert="horz" wrap="square" anchor="ctr" anchorCtr="1"/>
        <a:lstStyle/>
        <a:p>
          <a:pPr>
            <a:defRPr sz="15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'Continuous assessment'!$M$2</c:f>
              <c:strCache>
                <c:ptCount val="1"/>
                <c:pt idx="0">
                  <c:v>&lt;40</c:v>
                </c:pt>
              </c:strCache>
            </c:strRef>
          </c:tx>
          <c:spPr>
            <a:solidFill>
              <a:schemeClr val="accent1"/>
            </a:solidFill>
            <a:ln>
              <a:noFill/>
            </a:ln>
            <a:effectLst/>
          </c:spPr>
          <c:invertIfNegative val="0"/>
          <c:cat>
            <c:strRef>
              <c:f>'Continuous assessment'!$N$1:$Q$1</c:f>
              <c:strCache>
                <c:ptCount val="4"/>
                <c:pt idx="0">
                  <c:v>Mock 22-23 (n = 92)</c:v>
                </c:pt>
                <c:pt idx="1">
                  <c:v>No mock 22-23 (n = 513)</c:v>
                </c:pt>
                <c:pt idx="2">
                  <c:v>Mock 23-24 (n = 163)</c:v>
                </c:pt>
                <c:pt idx="3">
                  <c:v>No mock 23-24 (n = 418)</c:v>
                </c:pt>
              </c:strCache>
            </c:strRef>
          </c:cat>
          <c:val>
            <c:numRef>
              <c:f>'Continuous assessment'!$N$2:$Q$2</c:f>
              <c:numCache>
                <c:formatCode>0.0%</c:formatCode>
                <c:ptCount val="4"/>
                <c:pt idx="0">
                  <c:v>0</c:v>
                </c:pt>
                <c:pt idx="1">
                  <c:v>2.1442495126705652E-2</c:v>
                </c:pt>
                <c:pt idx="2">
                  <c:v>0</c:v>
                </c:pt>
                <c:pt idx="3">
                  <c:v>1.9138755980861243E-2</c:v>
                </c:pt>
              </c:numCache>
            </c:numRef>
          </c:val>
          <c:extLst>
            <c:ext xmlns:c16="http://schemas.microsoft.com/office/drawing/2014/chart" uri="{C3380CC4-5D6E-409C-BE32-E72D297353CC}">
              <c16:uniqueId val="{00000000-CA49-4648-9E58-32544F0D0A8C}"/>
            </c:ext>
          </c:extLst>
        </c:ser>
        <c:ser>
          <c:idx val="1"/>
          <c:order val="1"/>
          <c:tx>
            <c:strRef>
              <c:f>'Continuous assessment'!$M$3</c:f>
              <c:strCache>
                <c:ptCount val="1"/>
                <c:pt idx="0">
                  <c:v>40-54.75</c:v>
                </c:pt>
              </c:strCache>
            </c:strRef>
          </c:tx>
          <c:spPr>
            <a:solidFill>
              <a:schemeClr val="accent2"/>
            </a:solidFill>
            <a:ln>
              <a:noFill/>
            </a:ln>
            <a:effectLst/>
          </c:spPr>
          <c:invertIfNegative val="0"/>
          <c:cat>
            <c:strRef>
              <c:f>'Continuous assessment'!$N$1:$Q$1</c:f>
              <c:strCache>
                <c:ptCount val="4"/>
                <c:pt idx="0">
                  <c:v>Mock 22-23 (n = 92)</c:v>
                </c:pt>
                <c:pt idx="1">
                  <c:v>No mock 22-23 (n = 513)</c:v>
                </c:pt>
                <c:pt idx="2">
                  <c:v>Mock 23-24 (n = 163)</c:v>
                </c:pt>
                <c:pt idx="3">
                  <c:v>No mock 23-24 (n = 418)</c:v>
                </c:pt>
              </c:strCache>
            </c:strRef>
          </c:cat>
          <c:val>
            <c:numRef>
              <c:f>'Continuous assessment'!$N$3:$Q$3</c:f>
              <c:numCache>
                <c:formatCode>0.0%</c:formatCode>
                <c:ptCount val="4"/>
                <c:pt idx="0">
                  <c:v>1.0869565217391304E-2</c:v>
                </c:pt>
                <c:pt idx="1">
                  <c:v>8.771929824561403E-2</c:v>
                </c:pt>
                <c:pt idx="2">
                  <c:v>1.8404907975460124E-2</c:v>
                </c:pt>
                <c:pt idx="3">
                  <c:v>0.1076555023923445</c:v>
                </c:pt>
              </c:numCache>
            </c:numRef>
          </c:val>
          <c:extLst>
            <c:ext xmlns:c16="http://schemas.microsoft.com/office/drawing/2014/chart" uri="{C3380CC4-5D6E-409C-BE32-E72D297353CC}">
              <c16:uniqueId val="{00000001-CA49-4648-9E58-32544F0D0A8C}"/>
            </c:ext>
          </c:extLst>
        </c:ser>
        <c:ser>
          <c:idx val="2"/>
          <c:order val="2"/>
          <c:tx>
            <c:strRef>
              <c:f>'Continuous assessment'!$M$4</c:f>
              <c:strCache>
                <c:ptCount val="1"/>
                <c:pt idx="0">
                  <c:v>55-69.75</c:v>
                </c:pt>
              </c:strCache>
            </c:strRef>
          </c:tx>
          <c:spPr>
            <a:solidFill>
              <a:schemeClr val="accent3"/>
            </a:solidFill>
            <a:ln>
              <a:noFill/>
            </a:ln>
            <a:effectLst/>
          </c:spPr>
          <c:invertIfNegative val="0"/>
          <c:cat>
            <c:strRef>
              <c:f>'Continuous assessment'!$N$1:$Q$1</c:f>
              <c:strCache>
                <c:ptCount val="4"/>
                <c:pt idx="0">
                  <c:v>Mock 22-23 (n = 92)</c:v>
                </c:pt>
                <c:pt idx="1">
                  <c:v>No mock 22-23 (n = 513)</c:v>
                </c:pt>
                <c:pt idx="2">
                  <c:v>Mock 23-24 (n = 163)</c:v>
                </c:pt>
                <c:pt idx="3">
                  <c:v>No mock 23-24 (n = 418)</c:v>
                </c:pt>
              </c:strCache>
            </c:strRef>
          </c:cat>
          <c:val>
            <c:numRef>
              <c:f>'Continuous assessment'!$N$4:$Q$4</c:f>
              <c:numCache>
                <c:formatCode>0.0%</c:formatCode>
                <c:ptCount val="4"/>
                <c:pt idx="0">
                  <c:v>4.3478260869565216E-2</c:v>
                </c:pt>
                <c:pt idx="1">
                  <c:v>0.15789473684210525</c:v>
                </c:pt>
                <c:pt idx="2">
                  <c:v>7.3619631901840496E-2</c:v>
                </c:pt>
                <c:pt idx="3">
                  <c:v>0.17224880382775121</c:v>
                </c:pt>
              </c:numCache>
            </c:numRef>
          </c:val>
          <c:extLst>
            <c:ext xmlns:c16="http://schemas.microsoft.com/office/drawing/2014/chart" uri="{C3380CC4-5D6E-409C-BE32-E72D297353CC}">
              <c16:uniqueId val="{00000002-CA49-4648-9E58-32544F0D0A8C}"/>
            </c:ext>
          </c:extLst>
        </c:ser>
        <c:ser>
          <c:idx val="3"/>
          <c:order val="3"/>
          <c:tx>
            <c:strRef>
              <c:f>'Continuous assessment'!$M$5</c:f>
              <c:strCache>
                <c:ptCount val="1"/>
                <c:pt idx="0">
                  <c:v>79-84.75</c:v>
                </c:pt>
              </c:strCache>
            </c:strRef>
          </c:tx>
          <c:spPr>
            <a:solidFill>
              <a:schemeClr val="accent4"/>
            </a:solidFill>
            <a:ln>
              <a:noFill/>
            </a:ln>
            <a:effectLst/>
          </c:spPr>
          <c:invertIfNegative val="0"/>
          <c:cat>
            <c:strRef>
              <c:f>'Continuous assessment'!$N$1:$Q$1</c:f>
              <c:strCache>
                <c:ptCount val="4"/>
                <c:pt idx="0">
                  <c:v>Mock 22-23 (n = 92)</c:v>
                </c:pt>
                <c:pt idx="1">
                  <c:v>No mock 22-23 (n = 513)</c:v>
                </c:pt>
                <c:pt idx="2">
                  <c:v>Mock 23-24 (n = 163)</c:v>
                </c:pt>
                <c:pt idx="3">
                  <c:v>No mock 23-24 (n = 418)</c:v>
                </c:pt>
              </c:strCache>
            </c:strRef>
          </c:cat>
          <c:val>
            <c:numRef>
              <c:f>'Continuous assessment'!$N$5:$Q$5</c:f>
              <c:numCache>
                <c:formatCode>0.0%</c:formatCode>
                <c:ptCount val="4"/>
                <c:pt idx="0">
                  <c:v>0.22826086956521738</c:v>
                </c:pt>
                <c:pt idx="1">
                  <c:v>0.29434697855750486</c:v>
                </c:pt>
                <c:pt idx="2">
                  <c:v>0.17791411042944785</c:v>
                </c:pt>
                <c:pt idx="3">
                  <c:v>0.27990430622009571</c:v>
                </c:pt>
              </c:numCache>
            </c:numRef>
          </c:val>
          <c:extLst>
            <c:ext xmlns:c16="http://schemas.microsoft.com/office/drawing/2014/chart" uri="{C3380CC4-5D6E-409C-BE32-E72D297353CC}">
              <c16:uniqueId val="{00000003-CA49-4648-9E58-32544F0D0A8C}"/>
            </c:ext>
          </c:extLst>
        </c:ser>
        <c:ser>
          <c:idx val="4"/>
          <c:order val="4"/>
          <c:tx>
            <c:strRef>
              <c:f>'Continuous assessment'!$M$6</c:f>
              <c:strCache>
                <c:ptCount val="1"/>
                <c:pt idx="0">
                  <c:v>85-100</c:v>
                </c:pt>
              </c:strCache>
            </c:strRef>
          </c:tx>
          <c:spPr>
            <a:solidFill>
              <a:schemeClr val="accent6"/>
            </a:solidFill>
            <a:ln>
              <a:solidFill>
                <a:schemeClr val="accent6"/>
              </a:solidFill>
            </a:ln>
            <a:effectLst/>
          </c:spPr>
          <c:invertIfNegative val="0"/>
          <c:cat>
            <c:strRef>
              <c:f>'Continuous assessment'!$N$1:$Q$1</c:f>
              <c:strCache>
                <c:ptCount val="4"/>
                <c:pt idx="0">
                  <c:v>Mock 22-23 (n = 92)</c:v>
                </c:pt>
                <c:pt idx="1">
                  <c:v>No mock 22-23 (n = 513)</c:v>
                </c:pt>
                <c:pt idx="2">
                  <c:v>Mock 23-24 (n = 163)</c:v>
                </c:pt>
                <c:pt idx="3">
                  <c:v>No mock 23-24 (n = 418)</c:v>
                </c:pt>
              </c:strCache>
            </c:strRef>
          </c:cat>
          <c:val>
            <c:numRef>
              <c:f>'Continuous assessment'!$N$6:$Q$6</c:f>
              <c:numCache>
                <c:formatCode>0.0%</c:formatCode>
                <c:ptCount val="4"/>
                <c:pt idx="0">
                  <c:v>0.71739130434782605</c:v>
                </c:pt>
                <c:pt idx="1">
                  <c:v>0.43859649122807015</c:v>
                </c:pt>
                <c:pt idx="2">
                  <c:v>0.73006134969325154</c:v>
                </c:pt>
                <c:pt idx="3">
                  <c:v>0.42105263157894735</c:v>
                </c:pt>
              </c:numCache>
            </c:numRef>
          </c:val>
          <c:extLst>
            <c:ext xmlns:c16="http://schemas.microsoft.com/office/drawing/2014/chart" uri="{C3380CC4-5D6E-409C-BE32-E72D297353CC}">
              <c16:uniqueId val="{00000004-CA49-4648-9E58-32544F0D0A8C}"/>
            </c:ext>
          </c:extLst>
        </c:ser>
        <c:dLbls>
          <c:showLegendKey val="0"/>
          <c:showVal val="0"/>
          <c:showCatName val="0"/>
          <c:showSerName val="0"/>
          <c:showPercent val="0"/>
          <c:showBubbleSize val="0"/>
        </c:dLbls>
        <c:gapWidth val="219"/>
        <c:overlap val="-27"/>
        <c:axId val="668726408"/>
        <c:axId val="668726048"/>
      </c:barChart>
      <c:catAx>
        <c:axId val="66872640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crossAx val="668726048"/>
        <c:crosses val="autoZero"/>
        <c:auto val="1"/>
        <c:lblAlgn val="ctr"/>
        <c:lblOffset val="100"/>
        <c:noMultiLvlLbl val="0"/>
      </c:catAx>
      <c:valAx>
        <c:axId val="668726048"/>
        <c:scaling>
          <c:orientation val="minMax"/>
        </c:scaling>
        <c:delete val="0"/>
        <c:axPos val="l"/>
        <c:majorGridlines>
          <c:spPr>
            <a:ln w="9525" cap="flat" cmpd="sng" algn="ctr">
              <a:solidFill>
                <a:schemeClr val="tx1">
                  <a:lumMod val="15000"/>
                  <a:lumOff val="85000"/>
                </a:schemeClr>
              </a:solidFill>
              <a:round/>
            </a:ln>
            <a:effectLst/>
          </c:spPr>
        </c:majorGridlines>
        <c:numFmt formatCode="0.0%" sourceLinked="1"/>
        <c:majorTickMark val="none"/>
        <c:minorTickMark val="none"/>
        <c:tickLblPos val="nextTo"/>
        <c:spPr>
          <a:noFill/>
          <a:ln>
            <a:noFill/>
          </a:ln>
          <a:effectLst/>
        </c:spPr>
        <c:txPr>
          <a:bodyPr rot="-60000000" spcFirstLastPara="1" vertOverflow="ellipsis" vert="horz" wrap="square" anchor="ctr" anchorCtr="1"/>
          <a:lstStyle/>
          <a:p>
            <a:pPr>
              <a:defRPr sz="1500" b="0" i="0" u="none" strike="noStrike" kern="1200" baseline="0">
                <a:solidFill>
                  <a:schemeClr val="tx1">
                    <a:lumMod val="65000"/>
                    <a:lumOff val="35000"/>
                  </a:schemeClr>
                </a:solidFill>
                <a:latin typeface="+mn-lt"/>
                <a:ea typeface="+mn-ea"/>
                <a:cs typeface="+mn-cs"/>
              </a:defRPr>
            </a:pPr>
            <a:endParaRPr lang="en-US"/>
          </a:p>
        </c:txPr>
        <c:crossAx val="668726408"/>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dPt>
            <c:idx val="0"/>
            <c:bubble3D val="0"/>
            <c:spPr>
              <a:solidFill>
                <a:schemeClr val="accent1"/>
              </a:solidFill>
              <a:ln w="19050">
                <a:solidFill>
                  <a:schemeClr val="lt1"/>
                </a:solidFill>
              </a:ln>
              <a:effectLst/>
            </c:spPr>
            <c:extLst>
              <c:ext xmlns:c16="http://schemas.microsoft.com/office/drawing/2014/chart" uri="{C3380CC4-5D6E-409C-BE32-E72D297353CC}">
                <c16:uniqueId val="{00000001-BB9B-4987-B1C1-C8FA886A1EE0}"/>
              </c:ext>
            </c:extLst>
          </c:dPt>
          <c:dPt>
            <c:idx val="1"/>
            <c:bubble3D val="0"/>
            <c:spPr>
              <a:solidFill>
                <a:schemeClr val="accent2"/>
              </a:solidFill>
              <a:ln w="19050">
                <a:solidFill>
                  <a:schemeClr val="lt1"/>
                </a:solidFill>
              </a:ln>
              <a:effectLst/>
            </c:spPr>
            <c:extLst>
              <c:ext xmlns:c16="http://schemas.microsoft.com/office/drawing/2014/chart" uri="{C3380CC4-5D6E-409C-BE32-E72D297353CC}">
                <c16:uniqueId val="{00000003-BB9B-4987-B1C1-C8FA886A1EE0}"/>
              </c:ext>
            </c:extLst>
          </c:dPt>
          <c:dPt>
            <c:idx val="2"/>
            <c:bubble3D val="0"/>
            <c:spPr>
              <a:solidFill>
                <a:schemeClr val="accent3"/>
              </a:solidFill>
              <a:ln w="19050">
                <a:solidFill>
                  <a:schemeClr val="lt1"/>
                </a:solidFill>
              </a:ln>
              <a:effectLst/>
            </c:spPr>
            <c:extLst>
              <c:ext xmlns:c16="http://schemas.microsoft.com/office/drawing/2014/chart" uri="{C3380CC4-5D6E-409C-BE32-E72D297353CC}">
                <c16:uniqueId val="{00000005-BB9B-4987-B1C1-C8FA886A1EE0}"/>
              </c:ext>
            </c:extLst>
          </c:dPt>
          <c:dPt>
            <c:idx val="3"/>
            <c:bubble3D val="0"/>
            <c:spPr>
              <a:solidFill>
                <a:schemeClr val="accent4"/>
              </a:solidFill>
              <a:ln w="19050">
                <a:solidFill>
                  <a:schemeClr val="lt1"/>
                </a:solidFill>
              </a:ln>
              <a:effectLst/>
            </c:spPr>
            <c:extLst>
              <c:ext xmlns:c16="http://schemas.microsoft.com/office/drawing/2014/chart" uri="{C3380CC4-5D6E-409C-BE32-E72D297353CC}">
                <c16:uniqueId val="{00000007-BB9B-4987-B1C1-C8FA886A1EE0}"/>
              </c:ext>
            </c:extLst>
          </c:dPt>
          <c:dPt>
            <c:idx val="4"/>
            <c:bubble3D val="0"/>
            <c:spPr>
              <a:solidFill>
                <a:schemeClr val="accent5"/>
              </a:solidFill>
              <a:ln w="19050">
                <a:solidFill>
                  <a:schemeClr val="lt1"/>
                </a:solidFill>
              </a:ln>
              <a:effectLst/>
            </c:spPr>
            <c:extLst>
              <c:ext xmlns:c16="http://schemas.microsoft.com/office/drawing/2014/chart" uri="{C3380CC4-5D6E-409C-BE32-E72D297353CC}">
                <c16:uniqueId val="{00000009-BB9B-4987-B1C1-C8FA886A1EE0}"/>
              </c:ext>
            </c:extLst>
          </c:dPt>
          <c:dPt>
            <c:idx val="5"/>
            <c:bubble3D val="0"/>
            <c:spPr>
              <a:solidFill>
                <a:schemeClr val="accent6"/>
              </a:solidFill>
              <a:ln w="19050">
                <a:solidFill>
                  <a:schemeClr val="lt1"/>
                </a:solidFill>
              </a:ln>
              <a:effectLst/>
            </c:spPr>
            <c:extLst>
              <c:ext xmlns:c16="http://schemas.microsoft.com/office/drawing/2014/chart" uri="{C3380CC4-5D6E-409C-BE32-E72D297353CC}">
                <c16:uniqueId val="{0000000B-BB9B-4987-B1C1-C8FA886A1EE0}"/>
              </c:ext>
            </c:extLst>
          </c:dPt>
          <c:dPt>
            <c:idx val="6"/>
            <c:bubble3D val="0"/>
            <c:spPr>
              <a:solidFill>
                <a:schemeClr val="accent1">
                  <a:lumMod val="60000"/>
                </a:schemeClr>
              </a:solidFill>
              <a:ln w="19050">
                <a:solidFill>
                  <a:schemeClr val="lt1"/>
                </a:solidFill>
              </a:ln>
              <a:effectLst/>
            </c:spPr>
            <c:extLst>
              <c:ext xmlns:c16="http://schemas.microsoft.com/office/drawing/2014/chart" uri="{C3380CC4-5D6E-409C-BE32-E72D297353CC}">
                <c16:uniqueId val="{0000000D-BB9B-4987-B1C1-C8FA886A1EE0}"/>
              </c:ext>
            </c:extLst>
          </c:dPt>
          <c:cat>
            <c:strRef>
              <c:f>Sheet1!$A$2:$A$8</c:f>
              <c:strCache>
                <c:ptCount val="7"/>
                <c:pt idx="0">
                  <c:v>To obtain more practice questions</c:v>
                </c:pt>
                <c:pt idx="1">
                  <c:v>To practice my timing for the real exam</c:v>
                </c:pt>
                <c:pt idx="2">
                  <c:v>To tell me what I needed to focus on</c:v>
                </c:pt>
                <c:pt idx="3">
                  <c:v>To see how my revision was going</c:v>
                </c:pt>
                <c:pt idx="4">
                  <c:v>To help deal with exam nerves</c:v>
                </c:pt>
                <c:pt idx="5">
                  <c:v>To get an idea what grade I might get</c:v>
                </c:pt>
                <c:pt idx="6">
                  <c:v>Other</c:v>
                </c:pt>
              </c:strCache>
            </c:strRef>
          </c:cat>
          <c:val>
            <c:numRef>
              <c:f>Sheet1!$B$2:$B$8</c:f>
              <c:numCache>
                <c:formatCode>General</c:formatCode>
                <c:ptCount val="7"/>
                <c:pt idx="0">
                  <c:v>33</c:v>
                </c:pt>
                <c:pt idx="1">
                  <c:v>32</c:v>
                </c:pt>
                <c:pt idx="2">
                  <c:v>26</c:v>
                </c:pt>
                <c:pt idx="3">
                  <c:v>22</c:v>
                </c:pt>
                <c:pt idx="4">
                  <c:v>12</c:v>
                </c:pt>
                <c:pt idx="5">
                  <c:v>11</c:v>
                </c:pt>
                <c:pt idx="6">
                  <c:v>3</c:v>
                </c:pt>
              </c:numCache>
            </c:numRef>
          </c:val>
          <c:extLst>
            <c:ext xmlns:c16="http://schemas.microsoft.com/office/drawing/2014/chart" uri="{C3380CC4-5D6E-409C-BE32-E72D297353CC}">
              <c16:uniqueId val="{0000000E-BB9B-4987-B1C1-C8FA886A1EE0}"/>
            </c:ext>
          </c:extLst>
        </c:ser>
        <c:dLbls>
          <c:showLegendKey val="0"/>
          <c:showVal val="0"/>
          <c:showCatName val="0"/>
          <c:showSerName val="0"/>
          <c:showPercent val="0"/>
          <c:showBubbleSize val="0"/>
          <c:showLeaderLines val="1"/>
        </c:dLbls>
        <c:firstSliceAng val="0"/>
      </c:pieChart>
      <c:spPr>
        <a:noFill/>
        <a:ln>
          <a:noFill/>
        </a:ln>
        <a:effectLst/>
      </c:spPr>
    </c:plotArea>
    <c:legend>
      <c:legendPos val="b"/>
      <c:legendEntry>
        <c:idx val="0"/>
        <c:txPr>
          <a:bodyPr rot="0" spcFirstLastPara="1" vertOverflow="ellipsis" vert="horz" wrap="square" anchor="ctr" anchorCtr="1"/>
          <a:lstStyle/>
          <a:p>
            <a:pPr>
              <a:defRPr sz="16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
        <c:txPr>
          <a:bodyPr rot="0" spcFirstLastPara="1" vertOverflow="ellipsis" vert="horz" wrap="square" anchor="ctr" anchorCtr="1"/>
          <a:lstStyle/>
          <a:p>
            <a:pPr>
              <a:defRPr sz="16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2"/>
        <c:txPr>
          <a:bodyPr rot="0" spcFirstLastPara="1" vertOverflow="ellipsis" vert="horz" wrap="square" anchor="ctr" anchorCtr="1"/>
          <a:lstStyle/>
          <a:p>
            <a:pPr>
              <a:defRPr sz="16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3"/>
        <c:txPr>
          <a:bodyPr rot="0" spcFirstLastPara="1" vertOverflow="ellipsis" vert="horz" wrap="square" anchor="ctr" anchorCtr="1"/>
          <a:lstStyle/>
          <a:p>
            <a:pPr>
              <a:defRPr sz="16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4"/>
        <c:txPr>
          <a:bodyPr rot="0" spcFirstLastPara="1" vertOverflow="ellipsis" vert="horz" wrap="square" anchor="ctr" anchorCtr="1"/>
          <a:lstStyle/>
          <a:p>
            <a:pPr>
              <a:defRPr sz="16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5"/>
        <c:txPr>
          <a:bodyPr rot="0" spcFirstLastPara="1" vertOverflow="ellipsis" vert="horz" wrap="square" anchor="ctr" anchorCtr="1"/>
          <a:lstStyle/>
          <a:p>
            <a:pPr>
              <a:defRPr sz="16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6"/>
        <c:txPr>
          <a:bodyPr rot="0" spcFirstLastPara="1" vertOverflow="ellipsis" vert="horz" wrap="square" anchor="ctr" anchorCtr="1"/>
          <a:lstStyle/>
          <a:p>
            <a:pPr>
              <a:defRPr sz="16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ayout>
        <c:manualLayout>
          <c:xMode val="edge"/>
          <c:yMode val="edge"/>
          <c:x val="3.4840732981753719E-2"/>
          <c:y val="0.76148323034642973"/>
          <c:w val="0.92009063916639722"/>
          <c:h val="0.23653854536789595"/>
        </c:manualLayout>
      </c:layout>
      <c:overlay val="0"/>
      <c:spPr>
        <a:noFill/>
        <a:ln>
          <a:noFill/>
        </a:ln>
        <a:effectLst/>
      </c:spPr>
      <c:txPr>
        <a:bodyPr rot="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3.3814555953948076E-2"/>
          <c:y val="1.1838180462341537E-2"/>
          <c:w val="0.45206936746388515"/>
          <c:h val="0.63734153616703948"/>
        </c:manualLayout>
      </c:layout>
      <c:pieChart>
        <c:varyColors val="1"/>
        <c:ser>
          <c:idx val="0"/>
          <c:order val="0"/>
          <c:dPt>
            <c:idx val="0"/>
            <c:bubble3D val="0"/>
            <c:spPr>
              <a:solidFill>
                <a:schemeClr val="accent1"/>
              </a:solidFill>
              <a:ln w="19050">
                <a:solidFill>
                  <a:schemeClr val="lt1"/>
                </a:solidFill>
              </a:ln>
              <a:effectLst/>
            </c:spPr>
            <c:extLst>
              <c:ext xmlns:c16="http://schemas.microsoft.com/office/drawing/2014/chart" uri="{C3380CC4-5D6E-409C-BE32-E72D297353CC}">
                <c16:uniqueId val="{00000001-9A77-4BE4-9AFA-E102511F64A0}"/>
              </c:ext>
            </c:extLst>
          </c:dPt>
          <c:dPt>
            <c:idx val="1"/>
            <c:bubble3D val="0"/>
            <c:spPr>
              <a:solidFill>
                <a:schemeClr val="accent2"/>
              </a:solidFill>
              <a:ln w="19050">
                <a:solidFill>
                  <a:schemeClr val="lt1"/>
                </a:solidFill>
              </a:ln>
              <a:effectLst/>
            </c:spPr>
            <c:extLst>
              <c:ext xmlns:c16="http://schemas.microsoft.com/office/drawing/2014/chart" uri="{C3380CC4-5D6E-409C-BE32-E72D297353CC}">
                <c16:uniqueId val="{00000003-9A77-4BE4-9AFA-E102511F64A0}"/>
              </c:ext>
            </c:extLst>
          </c:dPt>
          <c:dPt>
            <c:idx val="2"/>
            <c:bubble3D val="0"/>
            <c:spPr>
              <a:solidFill>
                <a:schemeClr val="accent3"/>
              </a:solidFill>
              <a:ln w="19050">
                <a:solidFill>
                  <a:schemeClr val="lt1"/>
                </a:solidFill>
              </a:ln>
              <a:effectLst/>
            </c:spPr>
            <c:extLst>
              <c:ext xmlns:c16="http://schemas.microsoft.com/office/drawing/2014/chart" uri="{C3380CC4-5D6E-409C-BE32-E72D297353CC}">
                <c16:uniqueId val="{00000005-9A77-4BE4-9AFA-E102511F64A0}"/>
              </c:ext>
            </c:extLst>
          </c:dPt>
          <c:dPt>
            <c:idx val="3"/>
            <c:bubble3D val="0"/>
            <c:spPr>
              <a:solidFill>
                <a:schemeClr val="accent4"/>
              </a:solidFill>
              <a:ln w="19050">
                <a:solidFill>
                  <a:schemeClr val="lt1"/>
                </a:solidFill>
              </a:ln>
              <a:effectLst/>
            </c:spPr>
            <c:extLst>
              <c:ext xmlns:c16="http://schemas.microsoft.com/office/drawing/2014/chart" uri="{C3380CC4-5D6E-409C-BE32-E72D297353CC}">
                <c16:uniqueId val="{00000007-9A77-4BE4-9AFA-E102511F64A0}"/>
              </c:ext>
            </c:extLst>
          </c:dPt>
          <c:dPt>
            <c:idx val="4"/>
            <c:bubble3D val="0"/>
            <c:spPr>
              <a:solidFill>
                <a:schemeClr val="accent5"/>
              </a:solidFill>
              <a:ln w="19050">
                <a:solidFill>
                  <a:schemeClr val="lt1"/>
                </a:solidFill>
              </a:ln>
              <a:effectLst/>
            </c:spPr>
            <c:extLst>
              <c:ext xmlns:c16="http://schemas.microsoft.com/office/drawing/2014/chart" uri="{C3380CC4-5D6E-409C-BE32-E72D297353CC}">
                <c16:uniqueId val="{00000009-9A77-4BE4-9AFA-E102511F64A0}"/>
              </c:ext>
            </c:extLst>
          </c:dPt>
          <c:cat>
            <c:strRef>
              <c:f>Sheet1!$E$2:$E$6</c:f>
              <c:strCache>
                <c:ptCount val="5"/>
                <c:pt idx="0">
                  <c:v>I focused on improving my timing</c:v>
                </c:pt>
                <c:pt idx="1">
                  <c:v>I focused on specific topics I'd found hard in the mock</c:v>
                </c:pt>
                <c:pt idx="2">
                  <c:v>The mock reassured me I was doing the right things - no changes</c:v>
                </c:pt>
                <c:pt idx="3">
                  <c:v>I asked my tutor or someone else for help</c:v>
                </c:pt>
                <c:pt idx="4">
                  <c:v>Other</c:v>
                </c:pt>
              </c:strCache>
            </c:strRef>
          </c:cat>
          <c:val>
            <c:numRef>
              <c:f>Sheet1!$F$2:$F$6</c:f>
              <c:numCache>
                <c:formatCode>General</c:formatCode>
                <c:ptCount val="5"/>
                <c:pt idx="0">
                  <c:v>26</c:v>
                </c:pt>
                <c:pt idx="1">
                  <c:v>25</c:v>
                </c:pt>
                <c:pt idx="2">
                  <c:v>5</c:v>
                </c:pt>
                <c:pt idx="3">
                  <c:v>1</c:v>
                </c:pt>
                <c:pt idx="4">
                  <c:v>4</c:v>
                </c:pt>
              </c:numCache>
            </c:numRef>
          </c:val>
          <c:extLst>
            <c:ext xmlns:c16="http://schemas.microsoft.com/office/drawing/2014/chart" uri="{C3380CC4-5D6E-409C-BE32-E72D297353CC}">
              <c16:uniqueId val="{0000000A-9A77-4BE4-9AFA-E102511F64A0}"/>
            </c:ext>
          </c:extLst>
        </c:ser>
        <c:dLbls>
          <c:showLegendKey val="0"/>
          <c:showVal val="0"/>
          <c:showCatName val="0"/>
          <c:showSerName val="0"/>
          <c:showPercent val="0"/>
          <c:showBubbleSize val="0"/>
          <c:showLeaderLines val="1"/>
        </c:dLbls>
        <c:firstSliceAng val="0"/>
      </c:pieChart>
      <c:spPr>
        <a:noFill/>
        <a:ln>
          <a:noFill/>
        </a:ln>
        <a:effectLst/>
      </c:spPr>
    </c:plotArea>
    <c:legend>
      <c:legendPos val="b"/>
      <c:legendEntry>
        <c:idx val="0"/>
        <c:txPr>
          <a:bodyPr rot="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legendEntry>
      <c:legendEntry>
        <c:idx val="1"/>
        <c:txPr>
          <a:bodyPr rot="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legendEntry>
      <c:legendEntry>
        <c:idx val="2"/>
        <c:txPr>
          <a:bodyPr rot="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legendEntry>
      <c:legendEntry>
        <c:idx val="3"/>
        <c:txPr>
          <a:bodyPr rot="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legendEntry>
      <c:legendEntry>
        <c:idx val="4"/>
        <c:txPr>
          <a:bodyPr rot="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legendEntry>
      <c:layout>
        <c:manualLayout>
          <c:xMode val="edge"/>
          <c:yMode val="edge"/>
          <c:x val="0.43309930067895697"/>
          <c:y val="0.5450037285607755"/>
          <c:w val="0.50494324834855897"/>
          <c:h val="0.4336875466070097"/>
        </c:manualLayout>
      </c:layout>
      <c:overlay val="0"/>
      <c:spPr>
        <a:noFill/>
        <a:ln>
          <a:noFill/>
        </a:ln>
        <a:effectLst/>
      </c:spPr>
      <c:txPr>
        <a:bodyPr rot="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spPr>
            <a:solidFill>
              <a:schemeClr val="accent1"/>
            </a:solidFill>
            <a:ln>
              <a:noFill/>
            </a:ln>
            <a:effectLst/>
          </c:spPr>
          <c:invertIfNegative val="0"/>
          <c:cat>
            <c:strRef>
              <c:f>Sheet1!$Q$2:$Q$7</c:f>
              <c:strCache>
                <c:ptCount val="6"/>
                <c:pt idx="0">
                  <c:v>Very helpful</c:v>
                </c:pt>
                <c:pt idx="1">
                  <c:v>Helpful</c:v>
                </c:pt>
                <c:pt idx="2">
                  <c:v>Made no difference either way</c:v>
                </c:pt>
                <c:pt idx="3">
                  <c:v>Unhelpful</c:v>
                </c:pt>
                <c:pt idx="4">
                  <c:v>Very unhelpful</c:v>
                </c:pt>
                <c:pt idx="5">
                  <c:v>Not sure</c:v>
                </c:pt>
              </c:strCache>
            </c:strRef>
          </c:cat>
          <c:val>
            <c:numRef>
              <c:f>Sheet1!$R$2:$R$7</c:f>
              <c:numCache>
                <c:formatCode>General</c:formatCode>
                <c:ptCount val="6"/>
                <c:pt idx="0">
                  <c:v>29</c:v>
                </c:pt>
                <c:pt idx="1">
                  <c:v>5</c:v>
                </c:pt>
                <c:pt idx="2">
                  <c:v>0</c:v>
                </c:pt>
                <c:pt idx="3">
                  <c:v>1</c:v>
                </c:pt>
                <c:pt idx="4">
                  <c:v>0</c:v>
                </c:pt>
                <c:pt idx="5">
                  <c:v>0</c:v>
                </c:pt>
              </c:numCache>
            </c:numRef>
          </c:val>
          <c:extLst>
            <c:ext xmlns:c16="http://schemas.microsoft.com/office/drawing/2014/chart" uri="{C3380CC4-5D6E-409C-BE32-E72D297353CC}">
              <c16:uniqueId val="{00000000-FF41-4D3A-9E9E-8177575F6426}"/>
            </c:ext>
          </c:extLst>
        </c:ser>
        <c:dLbls>
          <c:showLegendKey val="0"/>
          <c:showVal val="0"/>
          <c:showCatName val="0"/>
          <c:showSerName val="0"/>
          <c:showPercent val="0"/>
          <c:showBubbleSize val="0"/>
        </c:dLbls>
        <c:gapWidth val="219"/>
        <c:overlap val="-27"/>
        <c:axId val="814405432"/>
        <c:axId val="814405072"/>
      </c:barChart>
      <c:catAx>
        <c:axId val="81440543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814405072"/>
        <c:crosses val="autoZero"/>
        <c:auto val="1"/>
        <c:lblAlgn val="ctr"/>
        <c:lblOffset val="100"/>
        <c:noMultiLvlLbl val="0"/>
      </c:catAx>
      <c:valAx>
        <c:axId val="814405072"/>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crossAx val="814405432"/>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6.0138975958194528E-2"/>
          <c:y val="4.6642258377320021E-2"/>
          <c:w val="0.91806827593623019"/>
          <c:h val="0.76004079346208853"/>
        </c:manualLayout>
      </c:layout>
      <c:barChart>
        <c:barDir val="col"/>
        <c:grouping val="clustered"/>
        <c:varyColors val="0"/>
        <c:ser>
          <c:idx val="0"/>
          <c:order val="0"/>
          <c:spPr>
            <a:solidFill>
              <a:schemeClr val="accent1"/>
            </a:solidFill>
            <a:ln>
              <a:noFill/>
            </a:ln>
            <a:effectLst/>
          </c:spPr>
          <c:invertIfNegative val="0"/>
          <c:cat>
            <c:strRef>
              <c:f>Sheet2!$C$9:$C$14</c:f>
              <c:strCache>
                <c:ptCount val="6"/>
                <c:pt idx="0">
                  <c:v>I felt calmer because I felt I knew what I needed to do</c:v>
                </c:pt>
                <c:pt idx="1">
                  <c:v>I felt less worried about the real exam</c:v>
                </c:pt>
                <c:pt idx="2">
                  <c:v>I felt calmer because I felt I had done OK in the mock exam</c:v>
                </c:pt>
                <c:pt idx="3">
                  <c:v>It did not affect the way I felt about the real exam</c:v>
                </c:pt>
                <c:pt idx="4">
                  <c:v>I felt more worried about the real exam</c:v>
                </c:pt>
                <c:pt idx="5">
                  <c:v>I felt stressed because I felt I had so much work to do</c:v>
                </c:pt>
              </c:strCache>
            </c:strRef>
          </c:cat>
          <c:val>
            <c:numRef>
              <c:f>Sheet2!$D$9:$D$14</c:f>
              <c:numCache>
                <c:formatCode>General</c:formatCode>
                <c:ptCount val="6"/>
                <c:pt idx="0">
                  <c:v>19</c:v>
                </c:pt>
                <c:pt idx="1">
                  <c:v>13</c:v>
                </c:pt>
                <c:pt idx="2">
                  <c:v>8</c:v>
                </c:pt>
                <c:pt idx="3">
                  <c:v>4</c:v>
                </c:pt>
                <c:pt idx="4">
                  <c:v>4</c:v>
                </c:pt>
                <c:pt idx="5">
                  <c:v>3</c:v>
                </c:pt>
              </c:numCache>
            </c:numRef>
          </c:val>
          <c:extLst>
            <c:ext xmlns:c16="http://schemas.microsoft.com/office/drawing/2014/chart" uri="{C3380CC4-5D6E-409C-BE32-E72D297353CC}">
              <c16:uniqueId val="{00000000-C7FF-4874-A280-4BF6A8E6419C}"/>
            </c:ext>
          </c:extLst>
        </c:ser>
        <c:dLbls>
          <c:showLegendKey val="0"/>
          <c:showVal val="0"/>
          <c:showCatName val="0"/>
          <c:showSerName val="0"/>
          <c:showPercent val="0"/>
          <c:showBubbleSize val="0"/>
        </c:dLbls>
        <c:gapWidth val="219"/>
        <c:overlap val="-27"/>
        <c:axId val="495427912"/>
        <c:axId val="495425032"/>
      </c:barChart>
      <c:catAx>
        <c:axId val="49542791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495425032"/>
        <c:crosses val="autoZero"/>
        <c:auto val="1"/>
        <c:lblAlgn val="ctr"/>
        <c:lblOffset val="100"/>
        <c:noMultiLvlLbl val="0"/>
      </c:catAx>
      <c:valAx>
        <c:axId val="495425032"/>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4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495427912"/>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4">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15E96F6-789C-488F-9A55-B2724470F5C7}" type="datetimeFigureOut">
              <a:rPr lang="en-GB" smtClean="0"/>
              <a:t>18/02/2025</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B51DE4E-92B8-4798-84A5-9BD15B12F003}" type="slidenum">
              <a:rPr lang="en-GB" smtClean="0"/>
              <a:t>‹#›</a:t>
            </a:fld>
            <a:endParaRPr lang="en-GB"/>
          </a:p>
        </p:txBody>
      </p:sp>
    </p:spTree>
    <p:extLst>
      <p:ext uri="{BB962C8B-B14F-4D97-AF65-F5344CB8AC3E}">
        <p14:creationId xmlns:p14="http://schemas.microsoft.com/office/powerpoint/2010/main" val="148923724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CCD80B4-3417-B74B-BDCD-C7836226A258}" type="slidenum">
              <a:rPr kumimoji="0" lang="en-US" sz="1200" b="0" i="0" u="none" strike="noStrike" kern="1200" cap="none" spc="0" normalizeH="0" baseline="0" noProof="0" smtClean="0">
                <a:ln>
                  <a:noFill/>
                </a:ln>
                <a:solidFill>
                  <a:prstClr val="black"/>
                </a:solidFill>
                <a:effectLst/>
                <a:uLnTx/>
                <a:uFillTx/>
                <a:latin typeface="Poppins" panose="00000500000000000000" pitchFamily="2"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US" sz="1200" b="0" i="0" u="none" strike="noStrike" kern="1200" cap="none" spc="0" normalizeH="0" baseline="0" noProof="0">
              <a:ln>
                <a:noFill/>
              </a:ln>
              <a:solidFill>
                <a:prstClr val="black"/>
              </a:solidFill>
              <a:effectLst/>
              <a:uLnTx/>
              <a:uFillTx/>
              <a:latin typeface="Poppins" panose="00000500000000000000" pitchFamily="2" charset="0"/>
              <a:ea typeface="+mn-ea"/>
              <a:cs typeface="+mn-cs"/>
            </a:endParaRPr>
          </a:p>
        </p:txBody>
      </p:sp>
    </p:spTree>
    <p:extLst>
      <p:ext uri="{BB962C8B-B14F-4D97-AF65-F5344CB8AC3E}">
        <p14:creationId xmlns:p14="http://schemas.microsoft.com/office/powerpoint/2010/main" val="400888774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Slide Image Placeholder 1"/>
          <p:cNvSpPr>
            <a:spLocks noGrp="1" noRot="1" noChangeAspect="1" noTextEdit="1"/>
          </p:cNvSpPr>
          <p:nvPr>
            <p:ph type="sldImg"/>
          </p:nvPr>
        </p:nvSpPr>
        <p:spPr bwMode="auto">
          <a:xfrm>
            <a:off x="1865313" y="534988"/>
            <a:ext cx="4737100" cy="2663825"/>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813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GB" altLang="en-US"/>
              <a:t>Cath</a:t>
            </a:r>
          </a:p>
        </p:txBody>
      </p:sp>
      <p:sp>
        <p:nvSpPr>
          <p:cNvPr id="4813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sz="1200">
                <a:solidFill>
                  <a:schemeClr val="tx1"/>
                </a:solidFill>
                <a:latin typeface="Calibri" pitchFamily="34" charset="0"/>
              </a:defRPr>
            </a:lvl1pPr>
            <a:lvl2pPr marL="742950" indent="-285750" eaLnBrk="0" hangingPunct="0">
              <a:spcBef>
                <a:spcPct val="30000"/>
              </a:spcBef>
              <a:defRPr sz="1200">
                <a:solidFill>
                  <a:schemeClr val="tx1"/>
                </a:solidFill>
                <a:latin typeface="Calibri" pitchFamily="34" charset="0"/>
              </a:defRPr>
            </a:lvl2pPr>
            <a:lvl3pPr marL="1143000" indent="-228600" eaLnBrk="0" hangingPunct="0">
              <a:spcBef>
                <a:spcPct val="30000"/>
              </a:spcBef>
              <a:defRPr sz="1200">
                <a:solidFill>
                  <a:schemeClr val="tx1"/>
                </a:solidFill>
                <a:latin typeface="Calibri" pitchFamily="34" charset="0"/>
              </a:defRPr>
            </a:lvl3pPr>
            <a:lvl4pPr marL="1600200" indent="-228600" eaLnBrk="0" hangingPunct="0">
              <a:spcBef>
                <a:spcPct val="30000"/>
              </a:spcBef>
              <a:defRPr sz="1200">
                <a:solidFill>
                  <a:schemeClr val="tx1"/>
                </a:solidFill>
                <a:latin typeface="Calibri" pitchFamily="34" charset="0"/>
              </a:defRPr>
            </a:lvl4pPr>
            <a:lvl5pPr marL="2057400" indent="-228600" eaLnBrk="0" hangingPunct="0">
              <a:spcBef>
                <a:spcPct val="30000"/>
              </a:spcBef>
              <a:defRPr sz="1200">
                <a:solidFill>
                  <a:schemeClr val="tx1"/>
                </a:solidFill>
                <a:latin typeface="Calibri" pitchFamily="34" charset="0"/>
              </a:defRPr>
            </a:lvl5pPr>
            <a:lvl6pPr marL="2514600" indent="-228600" eaLnBrk="0" fontAlgn="base" hangingPunct="0">
              <a:spcBef>
                <a:spcPct val="30000"/>
              </a:spcBef>
              <a:spcAft>
                <a:spcPct val="0"/>
              </a:spcAft>
              <a:defRPr sz="1200">
                <a:solidFill>
                  <a:schemeClr val="tx1"/>
                </a:solidFill>
                <a:latin typeface="Calibri" pitchFamily="34" charset="0"/>
              </a:defRPr>
            </a:lvl6pPr>
            <a:lvl7pPr marL="2971800" indent="-228600" eaLnBrk="0" fontAlgn="base" hangingPunct="0">
              <a:spcBef>
                <a:spcPct val="30000"/>
              </a:spcBef>
              <a:spcAft>
                <a:spcPct val="0"/>
              </a:spcAft>
              <a:defRPr sz="1200">
                <a:solidFill>
                  <a:schemeClr val="tx1"/>
                </a:solidFill>
                <a:latin typeface="Calibri" pitchFamily="34" charset="0"/>
              </a:defRPr>
            </a:lvl7pPr>
            <a:lvl8pPr marL="3429000" indent="-228600" eaLnBrk="0" fontAlgn="base" hangingPunct="0">
              <a:spcBef>
                <a:spcPct val="30000"/>
              </a:spcBef>
              <a:spcAft>
                <a:spcPct val="0"/>
              </a:spcAft>
              <a:defRPr sz="1200">
                <a:solidFill>
                  <a:schemeClr val="tx1"/>
                </a:solidFill>
                <a:latin typeface="Calibri" pitchFamily="34" charset="0"/>
              </a:defRPr>
            </a:lvl8pPr>
            <a:lvl9pPr marL="3886200" indent="-228600" eaLnBrk="0" fontAlgn="base" hangingPunct="0">
              <a:spcBef>
                <a:spcPct val="30000"/>
              </a:spcBef>
              <a:spcAft>
                <a:spcPct val="0"/>
              </a:spcAft>
              <a:defRPr sz="1200">
                <a:solidFill>
                  <a:schemeClr val="tx1"/>
                </a:solidFill>
                <a:latin typeface="Calibri" pitchFamily="34" charset="0"/>
              </a:defRPr>
            </a:lvl9pPr>
          </a:lstStyle>
          <a:p>
            <a:pPr eaLnBrk="1" hangingPunct="1">
              <a:spcBef>
                <a:spcPct val="0"/>
              </a:spcBef>
            </a:pPr>
            <a:fld id="{9508818F-E695-4520-BB21-BE6556C16456}" type="slidenum">
              <a:rPr lang="en-GB" altLang="en-US" smtClean="0">
                <a:solidFill>
                  <a:srgbClr val="E3284A"/>
                </a:solidFill>
                <a:latin typeface="Arial" charset="0"/>
              </a:rPr>
              <a:pPr eaLnBrk="1" hangingPunct="1">
                <a:spcBef>
                  <a:spcPct val="0"/>
                </a:spcBef>
              </a:pPr>
              <a:t>11</a:t>
            </a:fld>
            <a:endParaRPr lang="en-GB" altLang="en-US">
              <a:solidFill>
                <a:srgbClr val="E3284A"/>
              </a:solidFill>
              <a:latin typeface="Arial" charset="0"/>
            </a:endParaRPr>
          </a:p>
        </p:txBody>
      </p:sp>
    </p:spTree>
    <p:extLst>
      <p:ext uri="{BB962C8B-B14F-4D97-AF65-F5344CB8AC3E}">
        <p14:creationId xmlns:p14="http://schemas.microsoft.com/office/powerpoint/2010/main" val="34236374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Slide Image Placeholder 1"/>
          <p:cNvSpPr>
            <a:spLocks noGrp="1" noRot="1" noChangeAspect="1" noTextEdit="1"/>
          </p:cNvSpPr>
          <p:nvPr>
            <p:ph type="sldImg"/>
          </p:nvPr>
        </p:nvSpPr>
        <p:spPr bwMode="auto">
          <a:xfrm>
            <a:off x="1865313" y="534988"/>
            <a:ext cx="4737100" cy="2663825"/>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813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GB" altLang="en-US"/>
              <a:t>Cath</a:t>
            </a:r>
          </a:p>
        </p:txBody>
      </p:sp>
      <p:sp>
        <p:nvSpPr>
          <p:cNvPr id="4813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sz="1200">
                <a:solidFill>
                  <a:schemeClr val="tx1"/>
                </a:solidFill>
                <a:latin typeface="Calibri" pitchFamily="34" charset="0"/>
              </a:defRPr>
            </a:lvl1pPr>
            <a:lvl2pPr marL="742950" indent="-285750" eaLnBrk="0" hangingPunct="0">
              <a:spcBef>
                <a:spcPct val="30000"/>
              </a:spcBef>
              <a:defRPr sz="1200">
                <a:solidFill>
                  <a:schemeClr val="tx1"/>
                </a:solidFill>
                <a:latin typeface="Calibri" pitchFamily="34" charset="0"/>
              </a:defRPr>
            </a:lvl2pPr>
            <a:lvl3pPr marL="1143000" indent="-228600" eaLnBrk="0" hangingPunct="0">
              <a:spcBef>
                <a:spcPct val="30000"/>
              </a:spcBef>
              <a:defRPr sz="1200">
                <a:solidFill>
                  <a:schemeClr val="tx1"/>
                </a:solidFill>
                <a:latin typeface="Calibri" pitchFamily="34" charset="0"/>
              </a:defRPr>
            </a:lvl3pPr>
            <a:lvl4pPr marL="1600200" indent="-228600" eaLnBrk="0" hangingPunct="0">
              <a:spcBef>
                <a:spcPct val="30000"/>
              </a:spcBef>
              <a:defRPr sz="1200">
                <a:solidFill>
                  <a:schemeClr val="tx1"/>
                </a:solidFill>
                <a:latin typeface="Calibri" pitchFamily="34" charset="0"/>
              </a:defRPr>
            </a:lvl4pPr>
            <a:lvl5pPr marL="2057400" indent="-228600" eaLnBrk="0" hangingPunct="0">
              <a:spcBef>
                <a:spcPct val="30000"/>
              </a:spcBef>
              <a:defRPr sz="1200">
                <a:solidFill>
                  <a:schemeClr val="tx1"/>
                </a:solidFill>
                <a:latin typeface="Calibri" pitchFamily="34" charset="0"/>
              </a:defRPr>
            </a:lvl5pPr>
            <a:lvl6pPr marL="2514600" indent="-228600" eaLnBrk="0" fontAlgn="base" hangingPunct="0">
              <a:spcBef>
                <a:spcPct val="30000"/>
              </a:spcBef>
              <a:spcAft>
                <a:spcPct val="0"/>
              </a:spcAft>
              <a:defRPr sz="1200">
                <a:solidFill>
                  <a:schemeClr val="tx1"/>
                </a:solidFill>
                <a:latin typeface="Calibri" pitchFamily="34" charset="0"/>
              </a:defRPr>
            </a:lvl6pPr>
            <a:lvl7pPr marL="2971800" indent="-228600" eaLnBrk="0" fontAlgn="base" hangingPunct="0">
              <a:spcBef>
                <a:spcPct val="30000"/>
              </a:spcBef>
              <a:spcAft>
                <a:spcPct val="0"/>
              </a:spcAft>
              <a:defRPr sz="1200">
                <a:solidFill>
                  <a:schemeClr val="tx1"/>
                </a:solidFill>
                <a:latin typeface="Calibri" pitchFamily="34" charset="0"/>
              </a:defRPr>
            </a:lvl7pPr>
            <a:lvl8pPr marL="3429000" indent="-228600" eaLnBrk="0" fontAlgn="base" hangingPunct="0">
              <a:spcBef>
                <a:spcPct val="30000"/>
              </a:spcBef>
              <a:spcAft>
                <a:spcPct val="0"/>
              </a:spcAft>
              <a:defRPr sz="1200">
                <a:solidFill>
                  <a:schemeClr val="tx1"/>
                </a:solidFill>
                <a:latin typeface="Calibri" pitchFamily="34" charset="0"/>
              </a:defRPr>
            </a:lvl8pPr>
            <a:lvl9pPr marL="3886200" indent="-228600" eaLnBrk="0" fontAlgn="base" hangingPunct="0">
              <a:spcBef>
                <a:spcPct val="30000"/>
              </a:spcBef>
              <a:spcAft>
                <a:spcPct val="0"/>
              </a:spcAft>
              <a:defRPr sz="1200">
                <a:solidFill>
                  <a:schemeClr val="tx1"/>
                </a:solidFill>
                <a:latin typeface="Calibri" pitchFamily="34" charset="0"/>
              </a:defRPr>
            </a:lvl9pPr>
          </a:lstStyle>
          <a:p>
            <a:pPr eaLnBrk="1" hangingPunct="1">
              <a:spcBef>
                <a:spcPct val="0"/>
              </a:spcBef>
            </a:pPr>
            <a:fld id="{9508818F-E695-4520-BB21-BE6556C16456}" type="slidenum">
              <a:rPr lang="en-GB" altLang="en-US" smtClean="0">
                <a:solidFill>
                  <a:srgbClr val="E3284A"/>
                </a:solidFill>
                <a:latin typeface="Arial" charset="0"/>
              </a:rPr>
              <a:pPr eaLnBrk="1" hangingPunct="1">
                <a:spcBef>
                  <a:spcPct val="0"/>
                </a:spcBef>
              </a:pPr>
              <a:t>12</a:t>
            </a:fld>
            <a:endParaRPr lang="en-GB" altLang="en-US">
              <a:solidFill>
                <a:srgbClr val="E3284A"/>
              </a:solidFill>
              <a:latin typeface="Arial" charset="0"/>
            </a:endParaRPr>
          </a:p>
        </p:txBody>
      </p:sp>
    </p:spTree>
    <p:extLst>
      <p:ext uri="{BB962C8B-B14F-4D97-AF65-F5344CB8AC3E}">
        <p14:creationId xmlns:p14="http://schemas.microsoft.com/office/powerpoint/2010/main" val="368001534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Slide Image Placeholder 1"/>
          <p:cNvSpPr>
            <a:spLocks noGrp="1" noRot="1" noChangeAspect="1" noTextEdit="1"/>
          </p:cNvSpPr>
          <p:nvPr>
            <p:ph type="sldImg"/>
          </p:nvPr>
        </p:nvSpPr>
        <p:spPr bwMode="auto">
          <a:xfrm>
            <a:off x="1865313" y="534988"/>
            <a:ext cx="4737100" cy="2663825"/>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813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GB" altLang="en-US"/>
              <a:t>Cath</a:t>
            </a:r>
          </a:p>
        </p:txBody>
      </p:sp>
      <p:sp>
        <p:nvSpPr>
          <p:cNvPr id="4813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sz="1200">
                <a:solidFill>
                  <a:schemeClr val="tx1"/>
                </a:solidFill>
                <a:latin typeface="Calibri" pitchFamily="34" charset="0"/>
              </a:defRPr>
            </a:lvl1pPr>
            <a:lvl2pPr marL="742950" indent="-285750" eaLnBrk="0" hangingPunct="0">
              <a:spcBef>
                <a:spcPct val="30000"/>
              </a:spcBef>
              <a:defRPr sz="1200">
                <a:solidFill>
                  <a:schemeClr val="tx1"/>
                </a:solidFill>
                <a:latin typeface="Calibri" pitchFamily="34" charset="0"/>
              </a:defRPr>
            </a:lvl2pPr>
            <a:lvl3pPr marL="1143000" indent="-228600" eaLnBrk="0" hangingPunct="0">
              <a:spcBef>
                <a:spcPct val="30000"/>
              </a:spcBef>
              <a:defRPr sz="1200">
                <a:solidFill>
                  <a:schemeClr val="tx1"/>
                </a:solidFill>
                <a:latin typeface="Calibri" pitchFamily="34" charset="0"/>
              </a:defRPr>
            </a:lvl3pPr>
            <a:lvl4pPr marL="1600200" indent="-228600" eaLnBrk="0" hangingPunct="0">
              <a:spcBef>
                <a:spcPct val="30000"/>
              </a:spcBef>
              <a:defRPr sz="1200">
                <a:solidFill>
                  <a:schemeClr val="tx1"/>
                </a:solidFill>
                <a:latin typeface="Calibri" pitchFamily="34" charset="0"/>
              </a:defRPr>
            </a:lvl4pPr>
            <a:lvl5pPr marL="2057400" indent="-228600" eaLnBrk="0" hangingPunct="0">
              <a:spcBef>
                <a:spcPct val="30000"/>
              </a:spcBef>
              <a:defRPr sz="1200">
                <a:solidFill>
                  <a:schemeClr val="tx1"/>
                </a:solidFill>
                <a:latin typeface="Calibri" pitchFamily="34" charset="0"/>
              </a:defRPr>
            </a:lvl5pPr>
            <a:lvl6pPr marL="2514600" indent="-228600" eaLnBrk="0" fontAlgn="base" hangingPunct="0">
              <a:spcBef>
                <a:spcPct val="30000"/>
              </a:spcBef>
              <a:spcAft>
                <a:spcPct val="0"/>
              </a:spcAft>
              <a:defRPr sz="1200">
                <a:solidFill>
                  <a:schemeClr val="tx1"/>
                </a:solidFill>
                <a:latin typeface="Calibri" pitchFamily="34" charset="0"/>
              </a:defRPr>
            </a:lvl6pPr>
            <a:lvl7pPr marL="2971800" indent="-228600" eaLnBrk="0" fontAlgn="base" hangingPunct="0">
              <a:spcBef>
                <a:spcPct val="30000"/>
              </a:spcBef>
              <a:spcAft>
                <a:spcPct val="0"/>
              </a:spcAft>
              <a:defRPr sz="1200">
                <a:solidFill>
                  <a:schemeClr val="tx1"/>
                </a:solidFill>
                <a:latin typeface="Calibri" pitchFamily="34" charset="0"/>
              </a:defRPr>
            </a:lvl7pPr>
            <a:lvl8pPr marL="3429000" indent="-228600" eaLnBrk="0" fontAlgn="base" hangingPunct="0">
              <a:spcBef>
                <a:spcPct val="30000"/>
              </a:spcBef>
              <a:spcAft>
                <a:spcPct val="0"/>
              </a:spcAft>
              <a:defRPr sz="1200">
                <a:solidFill>
                  <a:schemeClr val="tx1"/>
                </a:solidFill>
                <a:latin typeface="Calibri" pitchFamily="34" charset="0"/>
              </a:defRPr>
            </a:lvl8pPr>
            <a:lvl9pPr marL="3886200" indent="-228600" eaLnBrk="0" fontAlgn="base" hangingPunct="0">
              <a:spcBef>
                <a:spcPct val="30000"/>
              </a:spcBef>
              <a:spcAft>
                <a:spcPct val="0"/>
              </a:spcAft>
              <a:defRPr sz="1200">
                <a:solidFill>
                  <a:schemeClr val="tx1"/>
                </a:solidFill>
                <a:latin typeface="Calibri" pitchFamily="34" charset="0"/>
              </a:defRPr>
            </a:lvl9pPr>
          </a:lstStyle>
          <a:p>
            <a:pPr eaLnBrk="1" hangingPunct="1">
              <a:spcBef>
                <a:spcPct val="0"/>
              </a:spcBef>
            </a:pPr>
            <a:fld id="{9508818F-E695-4520-BB21-BE6556C16456}" type="slidenum">
              <a:rPr lang="en-GB" altLang="en-US" smtClean="0">
                <a:solidFill>
                  <a:srgbClr val="E3284A"/>
                </a:solidFill>
                <a:latin typeface="Arial" charset="0"/>
              </a:rPr>
              <a:pPr eaLnBrk="1" hangingPunct="1">
                <a:spcBef>
                  <a:spcPct val="0"/>
                </a:spcBef>
              </a:pPr>
              <a:t>13</a:t>
            </a:fld>
            <a:endParaRPr lang="en-GB" altLang="en-US">
              <a:solidFill>
                <a:srgbClr val="E3284A"/>
              </a:solidFill>
              <a:latin typeface="Arial" charset="0"/>
            </a:endParaRPr>
          </a:p>
        </p:txBody>
      </p:sp>
    </p:spTree>
    <p:extLst>
      <p:ext uri="{BB962C8B-B14F-4D97-AF65-F5344CB8AC3E}">
        <p14:creationId xmlns:p14="http://schemas.microsoft.com/office/powerpoint/2010/main" val="131978484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Slide Image Placeholder 1"/>
          <p:cNvSpPr>
            <a:spLocks noGrp="1" noRot="1" noChangeAspect="1" noTextEdit="1"/>
          </p:cNvSpPr>
          <p:nvPr>
            <p:ph type="sldImg"/>
          </p:nvPr>
        </p:nvSpPr>
        <p:spPr bwMode="auto">
          <a:xfrm>
            <a:off x="1865313" y="534988"/>
            <a:ext cx="4737100" cy="2663825"/>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813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GB" altLang="en-US"/>
              <a:t>Cath</a:t>
            </a:r>
          </a:p>
        </p:txBody>
      </p:sp>
      <p:sp>
        <p:nvSpPr>
          <p:cNvPr id="4813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sz="1200">
                <a:solidFill>
                  <a:schemeClr val="tx1"/>
                </a:solidFill>
                <a:latin typeface="Calibri" pitchFamily="34" charset="0"/>
              </a:defRPr>
            </a:lvl1pPr>
            <a:lvl2pPr marL="742950" indent="-285750" eaLnBrk="0" hangingPunct="0">
              <a:spcBef>
                <a:spcPct val="30000"/>
              </a:spcBef>
              <a:defRPr sz="1200">
                <a:solidFill>
                  <a:schemeClr val="tx1"/>
                </a:solidFill>
                <a:latin typeface="Calibri" pitchFamily="34" charset="0"/>
              </a:defRPr>
            </a:lvl2pPr>
            <a:lvl3pPr marL="1143000" indent="-228600" eaLnBrk="0" hangingPunct="0">
              <a:spcBef>
                <a:spcPct val="30000"/>
              </a:spcBef>
              <a:defRPr sz="1200">
                <a:solidFill>
                  <a:schemeClr val="tx1"/>
                </a:solidFill>
                <a:latin typeface="Calibri" pitchFamily="34" charset="0"/>
              </a:defRPr>
            </a:lvl3pPr>
            <a:lvl4pPr marL="1600200" indent="-228600" eaLnBrk="0" hangingPunct="0">
              <a:spcBef>
                <a:spcPct val="30000"/>
              </a:spcBef>
              <a:defRPr sz="1200">
                <a:solidFill>
                  <a:schemeClr val="tx1"/>
                </a:solidFill>
                <a:latin typeface="Calibri" pitchFamily="34" charset="0"/>
              </a:defRPr>
            </a:lvl4pPr>
            <a:lvl5pPr marL="2057400" indent="-228600" eaLnBrk="0" hangingPunct="0">
              <a:spcBef>
                <a:spcPct val="30000"/>
              </a:spcBef>
              <a:defRPr sz="1200">
                <a:solidFill>
                  <a:schemeClr val="tx1"/>
                </a:solidFill>
                <a:latin typeface="Calibri" pitchFamily="34" charset="0"/>
              </a:defRPr>
            </a:lvl5pPr>
            <a:lvl6pPr marL="2514600" indent="-228600" eaLnBrk="0" fontAlgn="base" hangingPunct="0">
              <a:spcBef>
                <a:spcPct val="30000"/>
              </a:spcBef>
              <a:spcAft>
                <a:spcPct val="0"/>
              </a:spcAft>
              <a:defRPr sz="1200">
                <a:solidFill>
                  <a:schemeClr val="tx1"/>
                </a:solidFill>
                <a:latin typeface="Calibri" pitchFamily="34" charset="0"/>
              </a:defRPr>
            </a:lvl6pPr>
            <a:lvl7pPr marL="2971800" indent="-228600" eaLnBrk="0" fontAlgn="base" hangingPunct="0">
              <a:spcBef>
                <a:spcPct val="30000"/>
              </a:spcBef>
              <a:spcAft>
                <a:spcPct val="0"/>
              </a:spcAft>
              <a:defRPr sz="1200">
                <a:solidFill>
                  <a:schemeClr val="tx1"/>
                </a:solidFill>
                <a:latin typeface="Calibri" pitchFamily="34" charset="0"/>
              </a:defRPr>
            </a:lvl7pPr>
            <a:lvl8pPr marL="3429000" indent="-228600" eaLnBrk="0" fontAlgn="base" hangingPunct="0">
              <a:spcBef>
                <a:spcPct val="30000"/>
              </a:spcBef>
              <a:spcAft>
                <a:spcPct val="0"/>
              </a:spcAft>
              <a:defRPr sz="1200">
                <a:solidFill>
                  <a:schemeClr val="tx1"/>
                </a:solidFill>
                <a:latin typeface="Calibri" pitchFamily="34" charset="0"/>
              </a:defRPr>
            </a:lvl8pPr>
            <a:lvl9pPr marL="3886200" indent="-228600" eaLnBrk="0" fontAlgn="base" hangingPunct="0">
              <a:spcBef>
                <a:spcPct val="30000"/>
              </a:spcBef>
              <a:spcAft>
                <a:spcPct val="0"/>
              </a:spcAft>
              <a:defRPr sz="1200">
                <a:solidFill>
                  <a:schemeClr val="tx1"/>
                </a:solidFill>
                <a:latin typeface="Calibri" pitchFamily="34" charset="0"/>
              </a:defRPr>
            </a:lvl9pPr>
          </a:lstStyle>
          <a:p>
            <a:pPr eaLnBrk="1" hangingPunct="1">
              <a:spcBef>
                <a:spcPct val="0"/>
              </a:spcBef>
            </a:pPr>
            <a:fld id="{9508818F-E695-4520-BB21-BE6556C16456}" type="slidenum">
              <a:rPr lang="en-GB" altLang="en-US" smtClean="0">
                <a:solidFill>
                  <a:srgbClr val="E3284A"/>
                </a:solidFill>
                <a:latin typeface="Arial" charset="0"/>
              </a:rPr>
              <a:pPr eaLnBrk="1" hangingPunct="1">
                <a:spcBef>
                  <a:spcPct val="0"/>
                </a:spcBef>
              </a:pPr>
              <a:t>14</a:t>
            </a:fld>
            <a:endParaRPr lang="en-GB" altLang="en-US">
              <a:solidFill>
                <a:srgbClr val="E3284A"/>
              </a:solidFill>
              <a:latin typeface="Arial" charset="0"/>
            </a:endParaRPr>
          </a:p>
        </p:txBody>
      </p:sp>
    </p:spTree>
    <p:extLst>
      <p:ext uri="{BB962C8B-B14F-4D97-AF65-F5344CB8AC3E}">
        <p14:creationId xmlns:p14="http://schemas.microsoft.com/office/powerpoint/2010/main" val="284213832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Slide Image Placeholder 1"/>
          <p:cNvSpPr>
            <a:spLocks noGrp="1" noRot="1" noChangeAspect="1" noTextEdit="1"/>
          </p:cNvSpPr>
          <p:nvPr>
            <p:ph type="sldImg"/>
          </p:nvPr>
        </p:nvSpPr>
        <p:spPr bwMode="auto">
          <a:xfrm>
            <a:off x="1865313" y="534988"/>
            <a:ext cx="4737100" cy="2663825"/>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813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GB" altLang="en-US"/>
              <a:t>Cath</a:t>
            </a:r>
          </a:p>
        </p:txBody>
      </p:sp>
      <p:sp>
        <p:nvSpPr>
          <p:cNvPr id="4813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sz="1200">
                <a:solidFill>
                  <a:schemeClr val="tx1"/>
                </a:solidFill>
                <a:latin typeface="Calibri" pitchFamily="34" charset="0"/>
              </a:defRPr>
            </a:lvl1pPr>
            <a:lvl2pPr marL="742950" indent="-285750" eaLnBrk="0" hangingPunct="0">
              <a:spcBef>
                <a:spcPct val="30000"/>
              </a:spcBef>
              <a:defRPr sz="1200">
                <a:solidFill>
                  <a:schemeClr val="tx1"/>
                </a:solidFill>
                <a:latin typeface="Calibri" pitchFamily="34" charset="0"/>
              </a:defRPr>
            </a:lvl2pPr>
            <a:lvl3pPr marL="1143000" indent="-228600" eaLnBrk="0" hangingPunct="0">
              <a:spcBef>
                <a:spcPct val="30000"/>
              </a:spcBef>
              <a:defRPr sz="1200">
                <a:solidFill>
                  <a:schemeClr val="tx1"/>
                </a:solidFill>
                <a:latin typeface="Calibri" pitchFamily="34" charset="0"/>
              </a:defRPr>
            </a:lvl3pPr>
            <a:lvl4pPr marL="1600200" indent="-228600" eaLnBrk="0" hangingPunct="0">
              <a:spcBef>
                <a:spcPct val="30000"/>
              </a:spcBef>
              <a:defRPr sz="1200">
                <a:solidFill>
                  <a:schemeClr val="tx1"/>
                </a:solidFill>
                <a:latin typeface="Calibri" pitchFamily="34" charset="0"/>
              </a:defRPr>
            </a:lvl4pPr>
            <a:lvl5pPr marL="2057400" indent="-228600" eaLnBrk="0" hangingPunct="0">
              <a:spcBef>
                <a:spcPct val="30000"/>
              </a:spcBef>
              <a:defRPr sz="1200">
                <a:solidFill>
                  <a:schemeClr val="tx1"/>
                </a:solidFill>
                <a:latin typeface="Calibri" pitchFamily="34" charset="0"/>
              </a:defRPr>
            </a:lvl5pPr>
            <a:lvl6pPr marL="2514600" indent="-228600" eaLnBrk="0" fontAlgn="base" hangingPunct="0">
              <a:spcBef>
                <a:spcPct val="30000"/>
              </a:spcBef>
              <a:spcAft>
                <a:spcPct val="0"/>
              </a:spcAft>
              <a:defRPr sz="1200">
                <a:solidFill>
                  <a:schemeClr val="tx1"/>
                </a:solidFill>
                <a:latin typeface="Calibri" pitchFamily="34" charset="0"/>
              </a:defRPr>
            </a:lvl6pPr>
            <a:lvl7pPr marL="2971800" indent="-228600" eaLnBrk="0" fontAlgn="base" hangingPunct="0">
              <a:spcBef>
                <a:spcPct val="30000"/>
              </a:spcBef>
              <a:spcAft>
                <a:spcPct val="0"/>
              </a:spcAft>
              <a:defRPr sz="1200">
                <a:solidFill>
                  <a:schemeClr val="tx1"/>
                </a:solidFill>
                <a:latin typeface="Calibri" pitchFamily="34" charset="0"/>
              </a:defRPr>
            </a:lvl7pPr>
            <a:lvl8pPr marL="3429000" indent="-228600" eaLnBrk="0" fontAlgn="base" hangingPunct="0">
              <a:spcBef>
                <a:spcPct val="30000"/>
              </a:spcBef>
              <a:spcAft>
                <a:spcPct val="0"/>
              </a:spcAft>
              <a:defRPr sz="1200">
                <a:solidFill>
                  <a:schemeClr val="tx1"/>
                </a:solidFill>
                <a:latin typeface="Calibri" pitchFamily="34" charset="0"/>
              </a:defRPr>
            </a:lvl8pPr>
            <a:lvl9pPr marL="3886200" indent="-228600" eaLnBrk="0" fontAlgn="base" hangingPunct="0">
              <a:spcBef>
                <a:spcPct val="30000"/>
              </a:spcBef>
              <a:spcAft>
                <a:spcPct val="0"/>
              </a:spcAft>
              <a:defRPr sz="1200">
                <a:solidFill>
                  <a:schemeClr val="tx1"/>
                </a:solidFill>
                <a:latin typeface="Calibri" pitchFamily="34" charset="0"/>
              </a:defRPr>
            </a:lvl9pPr>
          </a:lstStyle>
          <a:p>
            <a:pPr eaLnBrk="1" hangingPunct="1">
              <a:spcBef>
                <a:spcPct val="0"/>
              </a:spcBef>
            </a:pPr>
            <a:fld id="{9508818F-E695-4520-BB21-BE6556C16456}" type="slidenum">
              <a:rPr lang="en-GB" altLang="en-US" smtClean="0">
                <a:solidFill>
                  <a:srgbClr val="E3284A"/>
                </a:solidFill>
                <a:latin typeface="Arial" charset="0"/>
              </a:rPr>
              <a:pPr eaLnBrk="1" hangingPunct="1">
                <a:spcBef>
                  <a:spcPct val="0"/>
                </a:spcBef>
              </a:pPr>
              <a:t>16</a:t>
            </a:fld>
            <a:endParaRPr lang="en-GB" altLang="en-US">
              <a:solidFill>
                <a:srgbClr val="E3284A"/>
              </a:solidFill>
              <a:latin typeface="Arial" charset="0"/>
            </a:endParaRPr>
          </a:p>
        </p:txBody>
      </p:sp>
    </p:spTree>
    <p:extLst>
      <p:ext uri="{BB962C8B-B14F-4D97-AF65-F5344CB8AC3E}">
        <p14:creationId xmlns:p14="http://schemas.microsoft.com/office/powerpoint/2010/main" val="192905279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Slide Image Placeholder 1"/>
          <p:cNvSpPr>
            <a:spLocks noGrp="1" noRot="1" noChangeAspect="1" noTextEdit="1"/>
          </p:cNvSpPr>
          <p:nvPr>
            <p:ph type="sldImg"/>
          </p:nvPr>
        </p:nvSpPr>
        <p:spPr bwMode="auto">
          <a:xfrm>
            <a:off x="1865313" y="534988"/>
            <a:ext cx="4737100" cy="2663825"/>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813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GB" altLang="en-US"/>
              <a:t>Cath</a:t>
            </a:r>
          </a:p>
        </p:txBody>
      </p:sp>
      <p:sp>
        <p:nvSpPr>
          <p:cNvPr id="4813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sz="1200">
                <a:solidFill>
                  <a:schemeClr val="tx1"/>
                </a:solidFill>
                <a:latin typeface="Calibri" pitchFamily="34" charset="0"/>
              </a:defRPr>
            </a:lvl1pPr>
            <a:lvl2pPr marL="742950" indent="-285750" eaLnBrk="0" hangingPunct="0">
              <a:spcBef>
                <a:spcPct val="30000"/>
              </a:spcBef>
              <a:defRPr sz="1200">
                <a:solidFill>
                  <a:schemeClr val="tx1"/>
                </a:solidFill>
                <a:latin typeface="Calibri" pitchFamily="34" charset="0"/>
              </a:defRPr>
            </a:lvl2pPr>
            <a:lvl3pPr marL="1143000" indent="-228600" eaLnBrk="0" hangingPunct="0">
              <a:spcBef>
                <a:spcPct val="30000"/>
              </a:spcBef>
              <a:defRPr sz="1200">
                <a:solidFill>
                  <a:schemeClr val="tx1"/>
                </a:solidFill>
                <a:latin typeface="Calibri" pitchFamily="34" charset="0"/>
              </a:defRPr>
            </a:lvl3pPr>
            <a:lvl4pPr marL="1600200" indent="-228600" eaLnBrk="0" hangingPunct="0">
              <a:spcBef>
                <a:spcPct val="30000"/>
              </a:spcBef>
              <a:defRPr sz="1200">
                <a:solidFill>
                  <a:schemeClr val="tx1"/>
                </a:solidFill>
                <a:latin typeface="Calibri" pitchFamily="34" charset="0"/>
              </a:defRPr>
            </a:lvl4pPr>
            <a:lvl5pPr marL="2057400" indent="-228600" eaLnBrk="0" hangingPunct="0">
              <a:spcBef>
                <a:spcPct val="30000"/>
              </a:spcBef>
              <a:defRPr sz="1200">
                <a:solidFill>
                  <a:schemeClr val="tx1"/>
                </a:solidFill>
                <a:latin typeface="Calibri" pitchFamily="34" charset="0"/>
              </a:defRPr>
            </a:lvl5pPr>
            <a:lvl6pPr marL="2514600" indent="-228600" eaLnBrk="0" fontAlgn="base" hangingPunct="0">
              <a:spcBef>
                <a:spcPct val="30000"/>
              </a:spcBef>
              <a:spcAft>
                <a:spcPct val="0"/>
              </a:spcAft>
              <a:defRPr sz="1200">
                <a:solidFill>
                  <a:schemeClr val="tx1"/>
                </a:solidFill>
                <a:latin typeface="Calibri" pitchFamily="34" charset="0"/>
              </a:defRPr>
            </a:lvl6pPr>
            <a:lvl7pPr marL="2971800" indent="-228600" eaLnBrk="0" fontAlgn="base" hangingPunct="0">
              <a:spcBef>
                <a:spcPct val="30000"/>
              </a:spcBef>
              <a:spcAft>
                <a:spcPct val="0"/>
              </a:spcAft>
              <a:defRPr sz="1200">
                <a:solidFill>
                  <a:schemeClr val="tx1"/>
                </a:solidFill>
                <a:latin typeface="Calibri" pitchFamily="34" charset="0"/>
              </a:defRPr>
            </a:lvl7pPr>
            <a:lvl8pPr marL="3429000" indent="-228600" eaLnBrk="0" fontAlgn="base" hangingPunct="0">
              <a:spcBef>
                <a:spcPct val="30000"/>
              </a:spcBef>
              <a:spcAft>
                <a:spcPct val="0"/>
              </a:spcAft>
              <a:defRPr sz="1200">
                <a:solidFill>
                  <a:schemeClr val="tx1"/>
                </a:solidFill>
                <a:latin typeface="Calibri" pitchFamily="34" charset="0"/>
              </a:defRPr>
            </a:lvl8pPr>
            <a:lvl9pPr marL="3886200" indent="-228600" eaLnBrk="0" fontAlgn="base" hangingPunct="0">
              <a:spcBef>
                <a:spcPct val="30000"/>
              </a:spcBef>
              <a:spcAft>
                <a:spcPct val="0"/>
              </a:spcAft>
              <a:defRPr sz="1200">
                <a:solidFill>
                  <a:schemeClr val="tx1"/>
                </a:solidFill>
                <a:latin typeface="Calibri" pitchFamily="34" charset="0"/>
              </a:defRPr>
            </a:lvl9pPr>
          </a:lstStyle>
          <a:p>
            <a:pPr eaLnBrk="1" hangingPunct="1">
              <a:spcBef>
                <a:spcPct val="0"/>
              </a:spcBef>
            </a:pPr>
            <a:fld id="{9508818F-E695-4520-BB21-BE6556C16456}" type="slidenum">
              <a:rPr lang="en-GB" altLang="en-US" smtClean="0">
                <a:solidFill>
                  <a:srgbClr val="E3284A"/>
                </a:solidFill>
                <a:latin typeface="Arial" charset="0"/>
              </a:rPr>
              <a:pPr eaLnBrk="1" hangingPunct="1">
                <a:spcBef>
                  <a:spcPct val="0"/>
                </a:spcBef>
              </a:pPr>
              <a:t>17</a:t>
            </a:fld>
            <a:endParaRPr lang="en-GB" altLang="en-US">
              <a:solidFill>
                <a:srgbClr val="E3284A"/>
              </a:solidFill>
              <a:latin typeface="Arial" charset="0"/>
            </a:endParaRPr>
          </a:p>
        </p:txBody>
      </p:sp>
    </p:spTree>
    <p:extLst>
      <p:ext uri="{BB962C8B-B14F-4D97-AF65-F5344CB8AC3E}">
        <p14:creationId xmlns:p14="http://schemas.microsoft.com/office/powerpoint/2010/main" val="133934959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Slide Image Placeholder 1"/>
          <p:cNvSpPr>
            <a:spLocks noGrp="1" noRot="1" noChangeAspect="1" noTextEdit="1"/>
          </p:cNvSpPr>
          <p:nvPr>
            <p:ph type="sldImg"/>
          </p:nvPr>
        </p:nvSpPr>
        <p:spPr bwMode="auto">
          <a:xfrm>
            <a:off x="1865313" y="534988"/>
            <a:ext cx="4737100" cy="2663825"/>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813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GB" altLang="en-US"/>
              <a:t>Cath 19/20 examination taken under different circumstances due to Covid restrictions</a:t>
            </a:r>
          </a:p>
        </p:txBody>
      </p:sp>
      <p:sp>
        <p:nvSpPr>
          <p:cNvPr id="4813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sz="1200">
                <a:solidFill>
                  <a:schemeClr val="tx1"/>
                </a:solidFill>
                <a:latin typeface="Calibri" pitchFamily="34" charset="0"/>
              </a:defRPr>
            </a:lvl1pPr>
            <a:lvl2pPr marL="742950" indent="-285750" eaLnBrk="0" hangingPunct="0">
              <a:spcBef>
                <a:spcPct val="30000"/>
              </a:spcBef>
              <a:defRPr sz="1200">
                <a:solidFill>
                  <a:schemeClr val="tx1"/>
                </a:solidFill>
                <a:latin typeface="Calibri" pitchFamily="34" charset="0"/>
              </a:defRPr>
            </a:lvl2pPr>
            <a:lvl3pPr marL="1143000" indent="-228600" eaLnBrk="0" hangingPunct="0">
              <a:spcBef>
                <a:spcPct val="30000"/>
              </a:spcBef>
              <a:defRPr sz="1200">
                <a:solidFill>
                  <a:schemeClr val="tx1"/>
                </a:solidFill>
                <a:latin typeface="Calibri" pitchFamily="34" charset="0"/>
              </a:defRPr>
            </a:lvl3pPr>
            <a:lvl4pPr marL="1600200" indent="-228600" eaLnBrk="0" hangingPunct="0">
              <a:spcBef>
                <a:spcPct val="30000"/>
              </a:spcBef>
              <a:defRPr sz="1200">
                <a:solidFill>
                  <a:schemeClr val="tx1"/>
                </a:solidFill>
                <a:latin typeface="Calibri" pitchFamily="34" charset="0"/>
              </a:defRPr>
            </a:lvl4pPr>
            <a:lvl5pPr marL="2057400" indent="-228600" eaLnBrk="0" hangingPunct="0">
              <a:spcBef>
                <a:spcPct val="30000"/>
              </a:spcBef>
              <a:defRPr sz="1200">
                <a:solidFill>
                  <a:schemeClr val="tx1"/>
                </a:solidFill>
                <a:latin typeface="Calibri" pitchFamily="34" charset="0"/>
              </a:defRPr>
            </a:lvl5pPr>
            <a:lvl6pPr marL="2514600" indent="-228600" eaLnBrk="0" fontAlgn="base" hangingPunct="0">
              <a:spcBef>
                <a:spcPct val="30000"/>
              </a:spcBef>
              <a:spcAft>
                <a:spcPct val="0"/>
              </a:spcAft>
              <a:defRPr sz="1200">
                <a:solidFill>
                  <a:schemeClr val="tx1"/>
                </a:solidFill>
                <a:latin typeface="Calibri" pitchFamily="34" charset="0"/>
              </a:defRPr>
            </a:lvl6pPr>
            <a:lvl7pPr marL="2971800" indent="-228600" eaLnBrk="0" fontAlgn="base" hangingPunct="0">
              <a:spcBef>
                <a:spcPct val="30000"/>
              </a:spcBef>
              <a:spcAft>
                <a:spcPct val="0"/>
              </a:spcAft>
              <a:defRPr sz="1200">
                <a:solidFill>
                  <a:schemeClr val="tx1"/>
                </a:solidFill>
                <a:latin typeface="Calibri" pitchFamily="34" charset="0"/>
              </a:defRPr>
            </a:lvl7pPr>
            <a:lvl8pPr marL="3429000" indent="-228600" eaLnBrk="0" fontAlgn="base" hangingPunct="0">
              <a:spcBef>
                <a:spcPct val="30000"/>
              </a:spcBef>
              <a:spcAft>
                <a:spcPct val="0"/>
              </a:spcAft>
              <a:defRPr sz="1200">
                <a:solidFill>
                  <a:schemeClr val="tx1"/>
                </a:solidFill>
                <a:latin typeface="Calibri" pitchFamily="34" charset="0"/>
              </a:defRPr>
            </a:lvl8pPr>
            <a:lvl9pPr marL="3886200" indent="-228600" eaLnBrk="0" fontAlgn="base" hangingPunct="0">
              <a:spcBef>
                <a:spcPct val="30000"/>
              </a:spcBef>
              <a:spcAft>
                <a:spcPct val="0"/>
              </a:spcAft>
              <a:defRPr sz="1200">
                <a:solidFill>
                  <a:schemeClr val="tx1"/>
                </a:solidFill>
                <a:latin typeface="Calibri" pitchFamily="34" charset="0"/>
              </a:defRPr>
            </a:lvl9pPr>
          </a:lstStyle>
          <a:p>
            <a:pPr eaLnBrk="1" hangingPunct="1">
              <a:spcBef>
                <a:spcPct val="0"/>
              </a:spcBef>
            </a:pPr>
            <a:fld id="{9508818F-E695-4520-BB21-BE6556C16456}" type="slidenum">
              <a:rPr lang="en-GB" altLang="en-US" smtClean="0">
                <a:solidFill>
                  <a:srgbClr val="E3284A"/>
                </a:solidFill>
                <a:latin typeface="Arial" charset="0"/>
              </a:rPr>
              <a:pPr eaLnBrk="1" hangingPunct="1">
                <a:spcBef>
                  <a:spcPct val="0"/>
                </a:spcBef>
              </a:pPr>
              <a:t>2</a:t>
            </a:fld>
            <a:endParaRPr lang="en-GB" altLang="en-US">
              <a:solidFill>
                <a:srgbClr val="E3284A"/>
              </a:solidFill>
              <a:latin typeface="Arial" charset="0"/>
            </a:endParaRPr>
          </a:p>
        </p:txBody>
      </p:sp>
    </p:spTree>
    <p:extLst>
      <p:ext uri="{BB962C8B-B14F-4D97-AF65-F5344CB8AC3E}">
        <p14:creationId xmlns:p14="http://schemas.microsoft.com/office/powerpoint/2010/main" val="409540424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Slide Image Placeholder 1"/>
          <p:cNvSpPr>
            <a:spLocks noGrp="1" noRot="1" noChangeAspect="1" noTextEdit="1"/>
          </p:cNvSpPr>
          <p:nvPr>
            <p:ph type="sldImg"/>
          </p:nvPr>
        </p:nvSpPr>
        <p:spPr bwMode="auto">
          <a:xfrm>
            <a:off x="1865313" y="534988"/>
            <a:ext cx="4737100" cy="2663825"/>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813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GB" altLang="en-US"/>
              <a:t>Cath</a:t>
            </a:r>
          </a:p>
        </p:txBody>
      </p:sp>
      <p:sp>
        <p:nvSpPr>
          <p:cNvPr id="4813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sz="1200">
                <a:solidFill>
                  <a:schemeClr val="tx1"/>
                </a:solidFill>
                <a:latin typeface="Calibri" pitchFamily="34" charset="0"/>
              </a:defRPr>
            </a:lvl1pPr>
            <a:lvl2pPr marL="742950" indent="-285750" eaLnBrk="0" hangingPunct="0">
              <a:spcBef>
                <a:spcPct val="30000"/>
              </a:spcBef>
              <a:defRPr sz="1200">
                <a:solidFill>
                  <a:schemeClr val="tx1"/>
                </a:solidFill>
                <a:latin typeface="Calibri" pitchFamily="34" charset="0"/>
              </a:defRPr>
            </a:lvl2pPr>
            <a:lvl3pPr marL="1143000" indent="-228600" eaLnBrk="0" hangingPunct="0">
              <a:spcBef>
                <a:spcPct val="30000"/>
              </a:spcBef>
              <a:defRPr sz="1200">
                <a:solidFill>
                  <a:schemeClr val="tx1"/>
                </a:solidFill>
                <a:latin typeface="Calibri" pitchFamily="34" charset="0"/>
              </a:defRPr>
            </a:lvl3pPr>
            <a:lvl4pPr marL="1600200" indent="-228600" eaLnBrk="0" hangingPunct="0">
              <a:spcBef>
                <a:spcPct val="30000"/>
              </a:spcBef>
              <a:defRPr sz="1200">
                <a:solidFill>
                  <a:schemeClr val="tx1"/>
                </a:solidFill>
                <a:latin typeface="Calibri" pitchFamily="34" charset="0"/>
              </a:defRPr>
            </a:lvl4pPr>
            <a:lvl5pPr marL="2057400" indent="-228600" eaLnBrk="0" hangingPunct="0">
              <a:spcBef>
                <a:spcPct val="30000"/>
              </a:spcBef>
              <a:defRPr sz="1200">
                <a:solidFill>
                  <a:schemeClr val="tx1"/>
                </a:solidFill>
                <a:latin typeface="Calibri" pitchFamily="34" charset="0"/>
              </a:defRPr>
            </a:lvl5pPr>
            <a:lvl6pPr marL="2514600" indent="-228600" eaLnBrk="0" fontAlgn="base" hangingPunct="0">
              <a:spcBef>
                <a:spcPct val="30000"/>
              </a:spcBef>
              <a:spcAft>
                <a:spcPct val="0"/>
              </a:spcAft>
              <a:defRPr sz="1200">
                <a:solidFill>
                  <a:schemeClr val="tx1"/>
                </a:solidFill>
                <a:latin typeface="Calibri" pitchFamily="34" charset="0"/>
              </a:defRPr>
            </a:lvl6pPr>
            <a:lvl7pPr marL="2971800" indent="-228600" eaLnBrk="0" fontAlgn="base" hangingPunct="0">
              <a:spcBef>
                <a:spcPct val="30000"/>
              </a:spcBef>
              <a:spcAft>
                <a:spcPct val="0"/>
              </a:spcAft>
              <a:defRPr sz="1200">
                <a:solidFill>
                  <a:schemeClr val="tx1"/>
                </a:solidFill>
                <a:latin typeface="Calibri" pitchFamily="34" charset="0"/>
              </a:defRPr>
            </a:lvl7pPr>
            <a:lvl8pPr marL="3429000" indent="-228600" eaLnBrk="0" fontAlgn="base" hangingPunct="0">
              <a:spcBef>
                <a:spcPct val="30000"/>
              </a:spcBef>
              <a:spcAft>
                <a:spcPct val="0"/>
              </a:spcAft>
              <a:defRPr sz="1200">
                <a:solidFill>
                  <a:schemeClr val="tx1"/>
                </a:solidFill>
                <a:latin typeface="Calibri" pitchFamily="34" charset="0"/>
              </a:defRPr>
            </a:lvl8pPr>
            <a:lvl9pPr marL="3886200" indent="-228600" eaLnBrk="0" fontAlgn="base" hangingPunct="0">
              <a:spcBef>
                <a:spcPct val="30000"/>
              </a:spcBef>
              <a:spcAft>
                <a:spcPct val="0"/>
              </a:spcAft>
              <a:defRPr sz="1200">
                <a:solidFill>
                  <a:schemeClr val="tx1"/>
                </a:solidFill>
                <a:latin typeface="Calibri" pitchFamily="34" charset="0"/>
              </a:defRPr>
            </a:lvl9pPr>
          </a:lstStyle>
          <a:p>
            <a:pPr eaLnBrk="1" hangingPunct="1">
              <a:spcBef>
                <a:spcPct val="0"/>
              </a:spcBef>
            </a:pPr>
            <a:fld id="{9508818F-E695-4520-BB21-BE6556C16456}" type="slidenum">
              <a:rPr lang="en-GB" altLang="en-US" smtClean="0">
                <a:solidFill>
                  <a:srgbClr val="E3284A"/>
                </a:solidFill>
                <a:latin typeface="Arial" charset="0"/>
              </a:rPr>
              <a:pPr eaLnBrk="1" hangingPunct="1">
                <a:spcBef>
                  <a:spcPct val="0"/>
                </a:spcBef>
              </a:pPr>
              <a:t>3</a:t>
            </a:fld>
            <a:endParaRPr lang="en-GB" altLang="en-US">
              <a:solidFill>
                <a:srgbClr val="E3284A"/>
              </a:solidFill>
              <a:latin typeface="Arial" charset="0"/>
            </a:endParaRPr>
          </a:p>
        </p:txBody>
      </p:sp>
    </p:spTree>
    <p:extLst>
      <p:ext uri="{BB962C8B-B14F-4D97-AF65-F5344CB8AC3E}">
        <p14:creationId xmlns:p14="http://schemas.microsoft.com/office/powerpoint/2010/main" val="325379096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Slide Image Placeholder 1"/>
          <p:cNvSpPr>
            <a:spLocks noGrp="1" noRot="1" noChangeAspect="1" noTextEdit="1"/>
          </p:cNvSpPr>
          <p:nvPr>
            <p:ph type="sldImg"/>
          </p:nvPr>
        </p:nvSpPr>
        <p:spPr bwMode="auto">
          <a:xfrm>
            <a:off x="1865313" y="534988"/>
            <a:ext cx="4737100" cy="2663825"/>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813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GB" altLang="en-US"/>
              <a:t>Cath</a:t>
            </a:r>
          </a:p>
        </p:txBody>
      </p:sp>
      <p:sp>
        <p:nvSpPr>
          <p:cNvPr id="4813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sz="1200">
                <a:solidFill>
                  <a:schemeClr val="tx1"/>
                </a:solidFill>
                <a:latin typeface="Calibri" pitchFamily="34" charset="0"/>
              </a:defRPr>
            </a:lvl1pPr>
            <a:lvl2pPr marL="742950" indent="-285750" eaLnBrk="0" hangingPunct="0">
              <a:spcBef>
                <a:spcPct val="30000"/>
              </a:spcBef>
              <a:defRPr sz="1200">
                <a:solidFill>
                  <a:schemeClr val="tx1"/>
                </a:solidFill>
                <a:latin typeface="Calibri" pitchFamily="34" charset="0"/>
              </a:defRPr>
            </a:lvl2pPr>
            <a:lvl3pPr marL="1143000" indent="-228600" eaLnBrk="0" hangingPunct="0">
              <a:spcBef>
                <a:spcPct val="30000"/>
              </a:spcBef>
              <a:defRPr sz="1200">
                <a:solidFill>
                  <a:schemeClr val="tx1"/>
                </a:solidFill>
                <a:latin typeface="Calibri" pitchFamily="34" charset="0"/>
              </a:defRPr>
            </a:lvl3pPr>
            <a:lvl4pPr marL="1600200" indent="-228600" eaLnBrk="0" hangingPunct="0">
              <a:spcBef>
                <a:spcPct val="30000"/>
              </a:spcBef>
              <a:defRPr sz="1200">
                <a:solidFill>
                  <a:schemeClr val="tx1"/>
                </a:solidFill>
                <a:latin typeface="Calibri" pitchFamily="34" charset="0"/>
              </a:defRPr>
            </a:lvl4pPr>
            <a:lvl5pPr marL="2057400" indent="-228600" eaLnBrk="0" hangingPunct="0">
              <a:spcBef>
                <a:spcPct val="30000"/>
              </a:spcBef>
              <a:defRPr sz="1200">
                <a:solidFill>
                  <a:schemeClr val="tx1"/>
                </a:solidFill>
                <a:latin typeface="Calibri" pitchFamily="34" charset="0"/>
              </a:defRPr>
            </a:lvl5pPr>
            <a:lvl6pPr marL="2514600" indent="-228600" eaLnBrk="0" fontAlgn="base" hangingPunct="0">
              <a:spcBef>
                <a:spcPct val="30000"/>
              </a:spcBef>
              <a:spcAft>
                <a:spcPct val="0"/>
              </a:spcAft>
              <a:defRPr sz="1200">
                <a:solidFill>
                  <a:schemeClr val="tx1"/>
                </a:solidFill>
                <a:latin typeface="Calibri" pitchFamily="34" charset="0"/>
              </a:defRPr>
            </a:lvl6pPr>
            <a:lvl7pPr marL="2971800" indent="-228600" eaLnBrk="0" fontAlgn="base" hangingPunct="0">
              <a:spcBef>
                <a:spcPct val="30000"/>
              </a:spcBef>
              <a:spcAft>
                <a:spcPct val="0"/>
              </a:spcAft>
              <a:defRPr sz="1200">
                <a:solidFill>
                  <a:schemeClr val="tx1"/>
                </a:solidFill>
                <a:latin typeface="Calibri" pitchFamily="34" charset="0"/>
              </a:defRPr>
            </a:lvl7pPr>
            <a:lvl8pPr marL="3429000" indent="-228600" eaLnBrk="0" fontAlgn="base" hangingPunct="0">
              <a:spcBef>
                <a:spcPct val="30000"/>
              </a:spcBef>
              <a:spcAft>
                <a:spcPct val="0"/>
              </a:spcAft>
              <a:defRPr sz="1200">
                <a:solidFill>
                  <a:schemeClr val="tx1"/>
                </a:solidFill>
                <a:latin typeface="Calibri" pitchFamily="34" charset="0"/>
              </a:defRPr>
            </a:lvl8pPr>
            <a:lvl9pPr marL="3886200" indent="-228600" eaLnBrk="0" fontAlgn="base" hangingPunct="0">
              <a:spcBef>
                <a:spcPct val="30000"/>
              </a:spcBef>
              <a:spcAft>
                <a:spcPct val="0"/>
              </a:spcAft>
              <a:defRPr sz="1200">
                <a:solidFill>
                  <a:schemeClr val="tx1"/>
                </a:solidFill>
                <a:latin typeface="Calibri" pitchFamily="34" charset="0"/>
              </a:defRPr>
            </a:lvl9pPr>
          </a:lstStyle>
          <a:p>
            <a:pPr eaLnBrk="1" hangingPunct="1">
              <a:spcBef>
                <a:spcPct val="0"/>
              </a:spcBef>
            </a:pPr>
            <a:fld id="{9508818F-E695-4520-BB21-BE6556C16456}" type="slidenum">
              <a:rPr lang="en-GB" altLang="en-US" smtClean="0">
                <a:solidFill>
                  <a:srgbClr val="E3284A"/>
                </a:solidFill>
                <a:latin typeface="Arial" charset="0"/>
              </a:rPr>
              <a:pPr eaLnBrk="1" hangingPunct="1">
                <a:spcBef>
                  <a:spcPct val="0"/>
                </a:spcBef>
              </a:pPr>
              <a:t>4</a:t>
            </a:fld>
            <a:endParaRPr lang="en-GB" altLang="en-US">
              <a:solidFill>
                <a:srgbClr val="E3284A"/>
              </a:solidFill>
              <a:latin typeface="Arial" charset="0"/>
            </a:endParaRPr>
          </a:p>
        </p:txBody>
      </p:sp>
    </p:spTree>
    <p:extLst>
      <p:ext uri="{BB962C8B-B14F-4D97-AF65-F5344CB8AC3E}">
        <p14:creationId xmlns:p14="http://schemas.microsoft.com/office/powerpoint/2010/main" val="109988674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Slide Image Placeholder 1"/>
          <p:cNvSpPr>
            <a:spLocks noGrp="1" noRot="1" noChangeAspect="1" noTextEdit="1"/>
          </p:cNvSpPr>
          <p:nvPr>
            <p:ph type="sldImg"/>
          </p:nvPr>
        </p:nvSpPr>
        <p:spPr bwMode="auto">
          <a:xfrm>
            <a:off x="1865313" y="534988"/>
            <a:ext cx="4737100" cy="2663825"/>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813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GB" altLang="en-US"/>
              <a:t>Cath</a:t>
            </a:r>
          </a:p>
        </p:txBody>
      </p:sp>
      <p:sp>
        <p:nvSpPr>
          <p:cNvPr id="4813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sz="1200">
                <a:solidFill>
                  <a:schemeClr val="tx1"/>
                </a:solidFill>
                <a:latin typeface="Calibri" pitchFamily="34" charset="0"/>
              </a:defRPr>
            </a:lvl1pPr>
            <a:lvl2pPr marL="742950" indent="-285750" eaLnBrk="0" hangingPunct="0">
              <a:spcBef>
                <a:spcPct val="30000"/>
              </a:spcBef>
              <a:defRPr sz="1200">
                <a:solidFill>
                  <a:schemeClr val="tx1"/>
                </a:solidFill>
                <a:latin typeface="Calibri" pitchFamily="34" charset="0"/>
              </a:defRPr>
            </a:lvl2pPr>
            <a:lvl3pPr marL="1143000" indent="-228600" eaLnBrk="0" hangingPunct="0">
              <a:spcBef>
                <a:spcPct val="30000"/>
              </a:spcBef>
              <a:defRPr sz="1200">
                <a:solidFill>
                  <a:schemeClr val="tx1"/>
                </a:solidFill>
                <a:latin typeface="Calibri" pitchFamily="34" charset="0"/>
              </a:defRPr>
            </a:lvl3pPr>
            <a:lvl4pPr marL="1600200" indent="-228600" eaLnBrk="0" hangingPunct="0">
              <a:spcBef>
                <a:spcPct val="30000"/>
              </a:spcBef>
              <a:defRPr sz="1200">
                <a:solidFill>
                  <a:schemeClr val="tx1"/>
                </a:solidFill>
                <a:latin typeface="Calibri" pitchFamily="34" charset="0"/>
              </a:defRPr>
            </a:lvl4pPr>
            <a:lvl5pPr marL="2057400" indent="-228600" eaLnBrk="0" hangingPunct="0">
              <a:spcBef>
                <a:spcPct val="30000"/>
              </a:spcBef>
              <a:defRPr sz="1200">
                <a:solidFill>
                  <a:schemeClr val="tx1"/>
                </a:solidFill>
                <a:latin typeface="Calibri" pitchFamily="34" charset="0"/>
              </a:defRPr>
            </a:lvl5pPr>
            <a:lvl6pPr marL="2514600" indent="-228600" eaLnBrk="0" fontAlgn="base" hangingPunct="0">
              <a:spcBef>
                <a:spcPct val="30000"/>
              </a:spcBef>
              <a:spcAft>
                <a:spcPct val="0"/>
              </a:spcAft>
              <a:defRPr sz="1200">
                <a:solidFill>
                  <a:schemeClr val="tx1"/>
                </a:solidFill>
                <a:latin typeface="Calibri" pitchFamily="34" charset="0"/>
              </a:defRPr>
            </a:lvl6pPr>
            <a:lvl7pPr marL="2971800" indent="-228600" eaLnBrk="0" fontAlgn="base" hangingPunct="0">
              <a:spcBef>
                <a:spcPct val="30000"/>
              </a:spcBef>
              <a:spcAft>
                <a:spcPct val="0"/>
              </a:spcAft>
              <a:defRPr sz="1200">
                <a:solidFill>
                  <a:schemeClr val="tx1"/>
                </a:solidFill>
                <a:latin typeface="Calibri" pitchFamily="34" charset="0"/>
              </a:defRPr>
            </a:lvl7pPr>
            <a:lvl8pPr marL="3429000" indent="-228600" eaLnBrk="0" fontAlgn="base" hangingPunct="0">
              <a:spcBef>
                <a:spcPct val="30000"/>
              </a:spcBef>
              <a:spcAft>
                <a:spcPct val="0"/>
              </a:spcAft>
              <a:defRPr sz="1200">
                <a:solidFill>
                  <a:schemeClr val="tx1"/>
                </a:solidFill>
                <a:latin typeface="Calibri" pitchFamily="34" charset="0"/>
              </a:defRPr>
            </a:lvl8pPr>
            <a:lvl9pPr marL="3886200" indent="-228600" eaLnBrk="0" fontAlgn="base" hangingPunct="0">
              <a:spcBef>
                <a:spcPct val="30000"/>
              </a:spcBef>
              <a:spcAft>
                <a:spcPct val="0"/>
              </a:spcAft>
              <a:defRPr sz="1200">
                <a:solidFill>
                  <a:schemeClr val="tx1"/>
                </a:solidFill>
                <a:latin typeface="Calibri" pitchFamily="34" charset="0"/>
              </a:defRPr>
            </a:lvl9pPr>
          </a:lstStyle>
          <a:p>
            <a:pPr eaLnBrk="1" hangingPunct="1">
              <a:spcBef>
                <a:spcPct val="0"/>
              </a:spcBef>
            </a:pPr>
            <a:fld id="{9508818F-E695-4520-BB21-BE6556C16456}" type="slidenum">
              <a:rPr lang="en-GB" altLang="en-US" smtClean="0">
                <a:solidFill>
                  <a:srgbClr val="E3284A"/>
                </a:solidFill>
                <a:latin typeface="Arial" charset="0"/>
              </a:rPr>
              <a:pPr eaLnBrk="1" hangingPunct="1">
                <a:spcBef>
                  <a:spcPct val="0"/>
                </a:spcBef>
              </a:pPr>
              <a:t>5</a:t>
            </a:fld>
            <a:endParaRPr lang="en-GB" altLang="en-US">
              <a:solidFill>
                <a:srgbClr val="E3284A"/>
              </a:solidFill>
              <a:latin typeface="Arial" charset="0"/>
            </a:endParaRPr>
          </a:p>
        </p:txBody>
      </p:sp>
    </p:spTree>
    <p:extLst>
      <p:ext uri="{BB962C8B-B14F-4D97-AF65-F5344CB8AC3E}">
        <p14:creationId xmlns:p14="http://schemas.microsoft.com/office/powerpoint/2010/main" val="397417967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Slide Image Placeholder 1"/>
          <p:cNvSpPr>
            <a:spLocks noGrp="1" noRot="1" noChangeAspect="1" noTextEdit="1"/>
          </p:cNvSpPr>
          <p:nvPr>
            <p:ph type="sldImg"/>
          </p:nvPr>
        </p:nvSpPr>
        <p:spPr bwMode="auto">
          <a:xfrm>
            <a:off x="1865313" y="534988"/>
            <a:ext cx="4737100" cy="2663825"/>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813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GB" altLang="en-US"/>
              <a:t>Cath exam only open for one 24 hour period- standard exam time is 4.5 hours.</a:t>
            </a:r>
          </a:p>
        </p:txBody>
      </p:sp>
      <p:sp>
        <p:nvSpPr>
          <p:cNvPr id="4813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sz="1200">
                <a:solidFill>
                  <a:schemeClr val="tx1"/>
                </a:solidFill>
                <a:latin typeface="Calibri" pitchFamily="34" charset="0"/>
              </a:defRPr>
            </a:lvl1pPr>
            <a:lvl2pPr marL="742950" indent="-285750" eaLnBrk="0" hangingPunct="0">
              <a:spcBef>
                <a:spcPct val="30000"/>
              </a:spcBef>
              <a:defRPr sz="1200">
                <a:solidFill>
                  <a:schemeClr val="tx1"/>
                </a:solidFill>
                <a:latin typeface="Calibri" pitchFamily="34" charset="0"/>
              </a:defRPr>
            </a:lvl2pPr>
            <a:lvl3pPr marL="1143000" indent="-228600" eaLnBrk="0" hangingPunct="0">
              <a:spcBef>
                <a:spcPct val="30000"/>
              </a:spcBef>
              <a:defRPr sz="1200">
                <a:solidFill>
                  <a:schemeClr val="tx1"/>
                </a:solidFill>
                <a:latin typeface="Calibri" pitchFamily="34" charset="0"/>
              </a:defRPr>
            </a:lvl3pPr>
            <a:lvl4pPr marL="1600200" indent="-228600" eaLnBrk="0" hangingPunct="0">
              <a:spcBef>
                <a:spcPct val="30000"/>
              </a:spcBef>
              <a:defRPr sz="1200">
                <a:solidFill>
                  <a:schemeClr val="tx1"/>
                </a:solidFill>
                <a:latin typeface="Calibri" pitchFamily="34" charset="0"/>
              </a:defRPr>
            </a:lvl4pPr>
            <a:lvl5pPr marL="2057400" indent="-228600" eaLnBrk="0" hangingPunct="0">
              <a:spcBef>
                <a:spcPct val="30000"/>
              </a:spcBef>
              <a:defRPr sz="1200">
                <a:solidFill>
                  <a:schemeClr val="tx1"/>
                </a:solidFill>
                <a:latin typeface="Calibri" pitchFamily="34" charset="0"/>
              </a:defRPr>
            </a:lvl5pPr>
            <a:lvl6pPr marL="2514600" indent="-228600" eaLnBrk="0" fontAlgn="base" hangingPunct="0">
              <a:spcBef>
                <a:spcPct val="30000"/>
              </a:spcBef>
              <a:spcAft>
                <a:spcPct val="0"/>
              </a:spcAft>
              <a:defRPr sz="1200">
                <a:solidFill>
                  <a:schemeClr val="tx1"/>
                </a:solidFill>
                <a:latin typeface="Calibri" pitchFamily="34" charset="0"/>
              </a:defRPr>
            </a:lvl6pPr>
            <a:lvl7pPr marL="2971800" indent="-228600" eaLnBrk="0" fontAlgn="base" hangingPunct="0">
              <a:spcBef>
                <a:spcPct val="30000"/>
              </a:spcBef>
              <a:spcAft>
                <a:spcPct val="0"/>
              </a:spcAft>
              <a:defRPr sz="1200">
                <a:solidFill>
                  <a:schemeClr val="tx1"/>
                </a:solidFill>
                <a:latin typeface="Calibri" pitchFamily="34" charset="0"/>
              </a:defRPr>
            </a:lvl7pPr>
            <a:lvl8pPr marL="3429000" indent="-228600" eaLnBrk="0" fontAlgn="base" hangingPunct="0">
              <a:spcBef>
                <a:spcPct val="30000"/>
              </a:spcBef>
              <a:spcAft>
                <a:spcPct val="0"/>
              </a:spcAft>
              <a:defRPr sz="1200">
                <a:solidFill>
                  <a:schemeClr val="tx1"/>
                </a:solidFill>
                <a:latin typeface="Calibri" pitchFamily="34" charset="0"/>
              </a:defRPr>
            </a:lvl8pPr>
            <a:lvl9pPr marL="3886200" indent="-228600" eaLnBrk="0" fontAlgn="base" hangingPunct="0">
              <a:spcBef>
                <a:spcPct val="30000"/>
              </a:spcBef>
              <a:spcAft>
                <a:spcPct val="0"/>
              </a:spcAft>
              <a:defRPr sz="1200">
                <a:solidFill>
                  <a:schemeClr val="tx1"/>
                </a:solidFill>
                <a:latin typeface="Calibri" pitchFamily="34" charset="0"/>
              </a:defRPr>
            </a:lvl9pPr>
          </a:lstStyle>
          <a:p>
            <a:pPr eaLnBrk="1" hangingPunct="1">
              <a:spcBef>
                <a:spcPct val="0"/>
              </a:spcBef>
            </a:pPr>
            <a:fld id="{9508818F-E695-4520-BB21-BE6556C16456}" type="slidenum">
              <a:rPr lang="en-GB" altLang="en-US" smtClean="0">
                <a:solidFill>
                  <a:srgbClr val="E3284A"/>
                </a:solidFill>
                <a:latin typeface="Arial" charset="0"/>
              </a:rPr>
              <a:pPr eaLnBrk="1" hangingPunct="1">
                <a:spcBef>
                  <a:spcPct val="0"/>
                </a:spcBef>
              </a:pPr>
              <a:t>6</a:t>
            </a:fld>
            <a:endParaRPr lang="en-GB" altLang="en-US">
              <a:solidFill>
                <a:srgbClr val="E3284A"/>
              </a:solidFill>
              <a:latin typeface="Arial" charset="0"/>
            </a:endParaRPr>
          </a:p>
        </p:txBody>
      </p:sp>
    </p:spTree>
    <p:extLst>
      <p:ext uri="{BB962C8B-B14F-4D97-AF65-F5344CB8AC3E}">
        <p14:creationId xmlns:p14="http://schemas.microsoft.com/office/powerpoint/2010/main" val="136789232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Slide Image Placeholder 1"/>
          <p:cNvSpPr>
            <a:spLocks noGrp="1" noRot="1" noChangeAspect="1" noTextEdit="1"/>
          </p:cNvSpPr>
          <p:nvPr>
            <p:ph type="sldImg"/>
          </p:nvPr>
        </p:nvSpPr>
        <p:spPr bwMode="auto">
          <a:xfrm>
            <a:off x="1865313" y="534988"/>
            <a:ext cx="4737100" cy="2663825"/>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813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GB" altLang="en-US"/>
              <a:t>Cath</a:t>
            </a:r>
          </a:p>
        </p:txBody>
      </p:sp>
      <p:sp>
        <p:nvSpPr>
          <p:cNvPr id="4813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sz="1200">
                <a:solidFill>
                  <a:schemeClr val="tx1"/>
                </a:solidFill>
                <a:latin typeface="Calibri" pitchFamily="34" charset="0"/>
              </a:defRPr>
            </a:lvl1pPr>
            <a:lvl2pPr marL="742950" indent="-285750" eaLnBrk="0" hangingPunct="0">
              <a:spcBef>
                <a:spcPct val="30000"/>
              </a:spcBef>
              <a:defRPr sz="1200">
                <a:solidFill>
                  <a:schemeClr val="tx1"/>
                </a:solidFill>
                <a:latin typeface="Calibri" pitchFamily="34" charset="0"/>
              </a:defRPr>
            </a:lvl2pPr>
            <a:lvl3pPr marL="1143000" indent="-228600" eaLnBrk="0" hangingPunct="0">
              <a:spcBef>
                <a:spcPct val="30000"/>
              </a:spcBef>
              <a:defRPr sz="1200">
                <a:solidFill>
                  <a:schemeClr val="tx1"/>
                </a:solidFill>
                <a:latin typeface="Calibri" pitchFamily="34" charset="0"/>
              </a:defRPr>
            </a:lvl3pPr>
            <a:lvl4pPr marL="1600200" indent="-228600" eaLnBrk="0" hangingPunct="0">
              <a:spcBef>
                <a:spcPct val="30000"/>
              </a:spcBef>
              <a:defRPr sz="1200">
                <a:solidFill>
                  <a:schemeClr val="tx1"/>
                </a:solidFill>
                <a:latin typeface="Calibri" pitchFamily="34" charset="0"/>
              </a:defRPr>
            </a:lvl4pPr>
            <a:lvl5pPr marL="2057400" indent="-228600" eaLnBrk="0" hangingPunct="0">
              <a:spcBef>
                <a:spcPct val="30000"/>
              </a:spcBef>
              <a:defRPr sz="1200">
                <a:solidFill>
                  <a:schemeClr val="tx1"/>
                </a:solidFill>
                <a:latin typeface="Calibri" pitchFamily="34" charset="0"/>
              </a:defRPr>
            </a:lvl5pPr>
            <a:lvl6pPr marL="2514600" indent="-228600" eaLnBrk="0" fontAlgn="base" hangingPunct="0">
              <a:spcBef>
                <a:spcPct val="30000"/>
              </a:spcBef>
              <a:spcAft>
                <a:spcPct val="0"/>
              </a:spcAft>
              <a:defRPr sz="1200">
                <a:solidFill>
                  <a:schemeClr val="tx1"/>
                </a:solidFill>
                <a:latin typeface="Calibri" pitchFamily="34" charset="0"/>
              </a:defRPr>
            </a:lvl6pPr>
            <a:lvl7pPr marL="2971800" indent="-228600" eaLnBrk="0" fontAlgn="base" hangingPunct="0">
              <a:spcBef>
                <a:spcPct val="30000"/>
              </a:spcBef>
              <a:spcAft>
                <a:spcPct val="0"/>
              </a:spcAft>
              <a:defRPr sz="1200">
                <a:solidFill>
                  <a:schemeClr val="tx1"/>
                </a:solidFill>
                <a:latin typeface="Calibri" pitchFamily="34" charset="0"/>
              </a:defRPr>
            </a:lvl7pPr>
            <a:lvl8pPr marL="3429000" indent="-228600" eaLnBrk="0" fontAlgn="base" hangingPunct="0">
              <a:spcBef>
                <a:spcPct val="30000"/>
              </a:spcBef>
              <a:spcAft>
                <a:spcPct val="0"/>
              </a:spcAft>
              <a:defRPr sz="1200">
                <a:solidFill>
                  <a:schemeClr val="tx1"/>
                </a:solidFill>
                <a:latin typeface="Calibri" pitchFamily="34" charset="0"/>
              </a:defRPr>
            </a:lvl8pPr>
            <a:lvl9pPr marL="3886200" indent="-228600" eaLnBrk="0" fontAlgn="base" hangingPunct="0">
              <a:spcBef>
                <a:spcPct val="30000"/>
              </a:spcBef>
              <a:spcAft>
                <a:spcPct val="0"/>
              </a:spcAft>
              <a:defRPr sz="1200">
                <a:solidFill>
                  <a:schemeClr val="tx1"/>
                </a:solidFill>
                <a:latin typeface="Calibri" pitchFamily="34" charset="0"/>
              </a:defRPr>
            </a:lvl9pPr>
          </a:lstStyle>
          <a:p>
            <a:pPr eaLnBrk="1" hangingPunct="1">
              <a:spcBef>
                <a:spcPct val="0"/>
              </a:spcBef>
            </a:pPr>
            <a:fld id="{9508818F-E695-4520-BB21-BE6556C16456}" type="slidenum">
              <a:rPr lang="en-GB" altLang="en-US" smtClean="0">
                <a:solidFill>
                  <a:srgbClr val="E3284A"/>
                </a:solidFill>
                <a:latin typeface="Arial" charset="0"/>
              </a:rPr>
              <a:pPr eaLnBrk="1" hangingPunct="1">
                <a:spcBef>
                  <a:spcPct val="0"/>
                </a:spcBef>
              </a:pPr>
              <a:t>7</a:t>
            </a:fld>
            <a:endParaRPr lang="en-GB" altLang="en-US">
              <a:solidFill>
                <a:srgbClr val="E3284A"/>
              </a:solidFill>
              <a:latin typeface="Arial" charset="0"/>
            </a:endParaRPr>
          </a:p>
        </p:txBody>
      </p:sp>
    </p:spTree>
    <p:extLst>
      <p:ext uri="{BB962C8B-B14F-4D97-AF65-F5344CB8AC3E}">
        <p14:creationId xmlns:p14="http://schemas.microsoft.com/office/powerpoint/2010/main" val="79299123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Slide Image Placeholder 1"/>
          <p:cNvSpPr>
            <a:spLocks noGrp="1" noRot="1" noChangeAspect="1" noTextEdit="1"/>
          </p:cNvSpPr>
          <p:nvPr>
            <p:ph type="sldImg"/>
          </p:nvPr>
        </p:nvSpPr>
        <p:spPr bwMode="auto">
          <a:xfrm>
            <a:off x="17463" y="712788"/>
            <a:ext cx="6315075" cy="3552825"/>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813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GB" altLang="en-US"/>
              <a:t>Cath</a:t>
            </a:r>
          </a:p>
        </p:txBody>
      </p:sp>
      <p:sp>
        <p:nvSpPr>
          <p:cNvPr id="4813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sz="1200">
                <a:solidFill>
                  <a:schemeClr val="tx1"/>
                </a:solidFill>
                <a:latin typeface="Calibri" pitchFamily="34" charset="0"/>
              </a:defRPr>
            </a:lvl1pPr>
            <a:lvl2pPr marL="742950" indent="-285750" eaLnBrk="0" hangingPunct="0">
              <a:spcBef>
                <a:spcPct val="30000"/>
              </a:spcBef>
              <a:defRPr sz="1200">
                <a:solidFill>
                  <a:schemeClr val="tx1"/>
                </a:solidFill>
                <a:latin typeface="Calibri" pitchFamily="34" charset="0"/>
              </a:defRPr>
            </a:lvl2pPr>
            <a:lvl3pPr marL="1143000" indent="-228600" eaLnBrk="0" hangingPunct="0">
              <a:spcBef>
                <a:spcPct val="30000"/>
              </a:spcBef>
              <a:defRPr sz="1200">
                <a:solidFill>
                  <a:schemeClr val="tx1"/>
                </a:solidFill>
                <a:latin typeface="Calibri" pitchFamily="34" charset="0"/>
              </a:defRPr>
            </a:lvl3pPr>
            <a:lvl4pPr marL="1600200" indent="-228600" eaLnBrk="0" hangingPunct="0">
              <a:spcBef>
                <a:spcPct val="30000"/>
              </a:spcBef>
              <a:defRPr sz="1200">
                <a:solidFill>
                  <a:schemeClr val="tx1"/>
                </a:solidFill>
                <a:latin typeface="Calibri" pitchFamily="34" charset="0"/>
              </a:defRPr>
            </a:lvl4pPr>
            <a:lvl5pPr marL="2057400" indent="-228600" eaLnBrk="0" hangingPunct="0">
              <a:spcBef>
                <a:spcPct val="30000"/>
              </a:spcBef>
              <a:defRPr sz="1200">
                <a:solidFill>
                  <a:schemeClr val="tx1"/>
                </a:solidFill>
                <a:latin typeface="Calibri" pitchFamily="34" charset="0"/>
              </a:defRPr>
            </a:lvl5pPr>
            <a:lvl6pPr marL="2514600" indent="-228600" eaLnBrk="0" fontAlgn="base" hangingPunct="0">
              <a:spcBef>
                <a:spcPct val="30000"/>
              </a:spcBef>
              <a:spcAft>
                <a:spcPct val="0"/>
              </a:spcAft>
              <a:defRPr sz="1200">
                <a:solidFill>
                  <a:schemeClr val="tx1"/>
                </a:solidFill>
                <a:latin typeface="Calibri" pitchFamily="34" charset="0"/>
              </a:defRPr>
            </a:lvl6pPr>
            <a:lvl7pPr marL="2971800" indent="-228600" eaLnBrk="0" fontAlgn="base" hangingPunct="0">
              <a:spcBef>
                <a:spcPct val="30000"/>
              </a:spcBef>
              <a:spcAft>
                <a:spcPct val="0"/>
              </a:spcAft>
              <a:defRPr sz="1200">
                <a:solidFill>
                  <a:schemeClr val="tx1"/>
                </a:solidFill>
                <a:latin typeface="Calibri" pitchFamily="34" charset="0"/>
              </a:defRPr>
            </a:lvl7pPr>
            <a:lvl8pPr marL="3429000" indent="-228600" eaLnBrk="0" fontAlgn="base" hangingPunct="0">
              <a:spcBef>
                <a:spcPct val="30000"/>
              </a:spcBef>
              <a:spcAft>
                <a:spcPct val="0"/>
              </a:spcAft>
              <a:defRPr sz="1200">
                <a:solidFill>
                  <a:schemeClr val="tx1"/>
                </a:solidFill>
                <a:latin typeface="Calibri" pitchFamily="34" charset="0"/>
              </a:defRPr>
            </a:lvl8pPr>
            <a:lvl9pPr marL="3886200" indent="-228600" eaLnBrk="0" fontAlgn="base" hangingPunct="0">
              <a:spcBef>
                <a:spcPct val="30000"/>
              </a:spcBef>
              <a:spcAft>
                <a:spcPct val="0"/>
              </a:spcAft>
              <a:defRPr sz="1200">
                <a:solidFill>
                  <a:schemeClr val="tx1"/>
                </a:solidFill>
                <a:latin typeface="Calibri" pitchFamily="34" charset="0"/>
              </a:defRPr>
            </a:lvl9pPr>
          </a:lstStyle>
          <a:p>
            <a:pPr eaLnBrk="1" hangingPunct="1">
              <a:spcBef>
                <a:spcPct val="0"/>
              </a:spcBef>
            </a:pPr>
            <a:fld id="{9508818F-E695-4520-BB21-BE6556C16456}" type="slidenum">
              <a:rPr lang="en-GB" altLang="en-US" smtClean="0">
                <a:solidFill>
                  <a:srgbClr val="E3284A"/>
                </a:solidFill>
                <a:latin typeface="Arial" charset="0"/>
              </a:rPr>
              <a:pPr eaLnBrk="1" hangingPunct="1">
                <a:spcBef>
                  <a:spcPct val="0"/>
                </a:spcBef>
              </a:pPr>
              <a:t>8</a:t>
            </a:fld>
            <a:endParaRPr lang="en-GB" altLang="en-US">
              <a:solidFill>
                <a:srgbClr val="E3284A"/>
              </a:solidFill>
              <a:latin typeface="Arial" charset="0"/>
            </a:endParaRPr>
          </a:p>
        </p:txBody>
      </p:sp>
    </p:spTree>
    <p:extLst>
      <p:ext uri="{BB962C8B-B14F-4D97-AF65-F5344CB8AC3E}">
        <p14:creationId xmlns:p14="http://schemas.microsoft.com/office/powerpoint/2010/main" val="229919846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Slide Image Placeholder 1"/>
          <p:cNvSpPr>
            <a:spLocks noGrp="1" noRot="1" noChangeAspect="1" noTextEdit="1"/>
          </p:cNvSpPr>
          <p:nvPr>
            <p:ph type="sldImg"/>
          </p:nvPr>
        </p:nvSpPr>
        <p:spPr bwMode="auto">
          <a:xfrm>
            <a:off x="17463" y="712788"/>
            <a:ext cx="6315075" cy="3552825"/>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813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GB" altLang="en-US"/>
              <a:t>Cath</a:t>
            </a:r>
          </a:p>
        </p:txBody>
      </p:sp>
      <p:sp>
        <p:nvSpPr>
          <p:cNvPr id="4813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sz="1200">
                <a:solidFill>
                  <a:schemeClr val="tx1"/>
                </a:solidFill>
                <a:latin typeface="Calibri" pitchFamily="34" charset="0"/>
              </a:defRPr>
            </a:lvl1pPr>
            <a:lvl2pPr marL="742950" indent="-285750" eaLnBrk="0" hangingPunct="0">
              <a:spcBef>
                <a:spcPct val="30000"/>
              </a:spcBef>
              <a:defRPr sz="1200">
                <a:solidFill>
                  <a:schemeClr val="tx1"/>
                </a:solidFill>
                <a:latin typeface="Calibri" pitchFamily="34" charset="0"/>
              </a:defRPr>
            </a:lvl2pPr>
            <a:lvl3pPr marL="1143000" indent="-228600" eaLnBrk="0" hangingPunct="0">
              <a:spcBef>
                <a:spcPct val="30000"/>
              </a:spcBef>
              <a:defRPr sz="1200">
                <a:solidFill>
                  <a:schemeClr val="tx1"/>
                </a:solidFill>
                <a:latin typeface="Calibri" pitchFamily="34" charset="0"/>
              </a:defRPr>
            </a:lvl3pPr>
            <a:lvl4pPr marL="1600200" indent="-228600" eaLnBrk="0" hangingPunct="0">
              <a:spcBef>
                <a:spcPct val="30000"/>
              </a:spcBef>
              <a:defRPr sz="1200">
                <a:solidFill>
                  <a:schemeClr val="tx1"/>
                </a:solidFill>
                <a:latin typeface="Calibri" pitchFamily="34" charset="0"/>
              </a:defRPr>
            </a:lvl4pPr>
            <a:lvl5pPr marL="2057400" indent="-228600" eaLnBrk="0" hangingPunct="0">
              <a:spcBef>
                <a:spcPct val="30000"/>
              </a:spcBef>
              <a:defRPr sz="1200">
                <a:solidFill>
                  <a:schemeClr val="tx1"/>
                </a:solidFill>
                <a:latin typeface="Calibri" pitchFamily="34" charset="0"/>
              </a:defRPr>
            </a:lvl5pPr>
            <a:lvl6pPr marL="2514600" indent="-228600" eaLnBrk="0" fontAlgn="base" hangingPunct="0">
              <a:spcBef>
                <a:spcPct val="30000"/>
              </a:spcBef>
              <a:spcAft>
                <a:spcPct val="0"/>
              </a:spcAft>
              <a:defRPr sz="1200">
                <a:solidFill>
                  <a:schemeClr val="tx1"/>
                </a:solidFill>
                <a:latin typeface="Calibri" pitchFamily="34" charset="0"/>
              </a:defRPr>
            </a:lvl6pPr>
            <a:lvl7pPr marL="2971800" indent="-228600" eaLnBrk="0" fontAlgn="base" hangingPunct="0">
              <a:spcBef>
                <a:spcPct val="30000"/>
              </a:spcBef>
              <a:spcAft>
                <a:spcPct val="0"/>
              </a:spcAft>
              <a:defRPr sz="1200">
                <a:solidFill>
                  <a:schemeClr val="tx1"/>
                </a:solidFill>
                <a:latin typeface="Calibri" pitchFamily="34" charset="0"/>
              </a:defRPr>
            </a:lvl7pPr>
            <a:lvl8pPr marL="3429000" indent="-228600" eaLnBrk="0" fontAlgn="base" hangingPunct="0">
              <a:spcBef>
                <a:spcPct val="30000"/>
              </a:spcBef>
              <a:spcAft>
                <a:spcPct val="0"/>
              </a:spcAft>
              <a:defRPr sz="1200">
                <a:solidFill>
                  <a:schemeClr val="tx1"/>
                </a:solidFill>
                <a:latin typeface="Calibri" pitchFamily="34" charset="0"/>
              </a:defRPr>
            </a:lvl8pPr>
            <a:lvl9pPr marL="3886200" indent="-228600" eaLnBrk="0" fontAlgn="base" hangingPunct="0">
              <a:spcBef>
                <a:spcPct val="30000"/>
              </a:spcBef>
              <a:spcAft>
                <a:spcPct val="0"/>
              </a:spcAft>
              <a:defRPr sz="1200">
                <a:solidFill>
                  <a:schemeClr val="tx1"/>
                </a:solidFill>
                <a:latin typeface="Calibri" pitchFamily="34" charset="0"/>
              </a:defRPr>
            </a:lvl9pPr>
          </a:lstStyle>
          <a:p>
            <a:pPr eaLnBrk="1" hangingPunct="1">
              <a:spcBef>
                <a:spcPct val="0"/>
              </a:spcBef>
            </a:pPr>
            <a:fld id="{9508818F-E695-4520-BB21-BE6556C16456}" type="slidenum">
              <a:rPr lang="en-GB" altLang="en-US" smtClean="0">
                <a:solidFill>
                  <a:srgbClr val="E3284A"/>
                </a:solidFill>
                <a:latin typeface="Arial" charset="0"/>
              </a:rPr>
              <a:pPr eaLnBrk="1" hangingPunct="1">
                <a:spcBef>
                  <a:spcPct val="0"/>
                </a:spcBef>
              </a:pPr>
              <a:t>9</a:t>
            </a:fld>
            <a:endParaRPr lang="en-GB" altLang="en-US">
              <a:solidFill>
                <a:srgbClr val="E3284A"/>
              </a:solidFill>
              <a:latin typeface="Arial" charset="0"/>
            </a:endParaRPr>
          </a:p>
        </p:txBody>
      </p:sp>
    </p:spTree>
    <p:extLst>
      <p:ext uri="{BB962C8B-B14F-4D97-AF65-F5344CB8AC3E}">
        <p14:creationId xmlns:p14="http://schemas.microsoft.com/office/powerpoint/2010/main" val="311607362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4.png"/><Relationship Id="rId4" Type="http://schemas.openxmlformats.org/officeDocument/2006/relationships/image" Target="../media/image3.png"/></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0537BD-B76B-9219-06F5-DA28C54BCF05}"/>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3541CD38-1B5A-191A-3E2F-42CE17F340DB}"/>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F7A00558-CB3B-573B-61FA-FF434E0A7EE1}"/>
              </a:ext>
            </a:extLst>
          </p:cNvPr>
          <p:cNvSpPr>
            <a:spLocks noGrp="1"/>
          </p:cNvSpPr>
          <p:nvPr>
            <p:ph type="dt" sz="half" idx="10"/>
          </p:nvPr>
        </p:nvSpPr>
        <p:spPr/>
        <p:txBody>
          <a:bodyPr/>
          <a:lstStyle/>
          <a:p>
            <a:fld id="{784A8F23-25B1-4EBD-A93C-4B324FE487EE}" type="datetimeFigureOut">
              <a:rPr lang="en-GB" smtClean="0"/>
              <a:t>18/02/2025</a:t>
            </a:fld>
            <a:endParaRPr lang="en-GB"/>
          </a:p>
        </p:txBody>
      </p:sp>
      <p:sp>
        <p:nvSpPr>
          <p:cNvPr id="5" name="Footer Placeholder 4">
            <a:extLst>
              <a:ext uri="{FF2B5EF4-FFF2-40B4-BE49-F238E27FC236}">
                <a16:creationId xmlns:a16="http://schemas.microsoft.com/office/drawing/2014/main" id="{8F77EA34-8998-8CB2-7CD3-4939A30CC4E6}"/>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00AC26C7-BD57-2ED7-0806-38E93AD8DE5B}"/>
              </a:ext>
            </a:extLst>
          </p:cNvPr>
          <p:cNvSpPr>
            <a:spLocks noGrp="1"/>
          </p:cNvSpPr>
          <p:nvPr>
            <p:ph type="sldNum" sz="quarter" idx="12"/>
          </p:nvPr>
        </p:nvSpPr>
        <p:spPr/>
        <p:txBody>
          <a:bodyPr/>
          <a:lstStyle/>
          <a:p>
            <a:fld id="{9FF0297E-F5E8-431A-9596-CF54EA195390}" type="slidenum">
              <a:rPr lang="en-GB" smtClean="0"/>
              <a:t>‹#›</a:t>
            </a:fld>
            <a:endParaRPr lang="en-GB"/>
          </a:p>
        </p:txBody>
      </p:sp>
    </p:spTree>
    <p:extLst>
      <p:ext uri="{BB962C8B-B14F-4D97-AF65-F5344CB8AC3E}">
        <p14:creationId xmlns:p14="http://schemas.microsoft.com/office/powerpoint/2010/main" val="124899017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1BB379-D12D-0DB3-3362-60393BA49E53}"/>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07C54458-147D-9301-6FF6-B064AF6B27C9}"/>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B6CC9624-FEF6-F131-0EEE-42E33332CA4E}"/>
              </a:ext>
            </a:extLst>
          </p:cNvPr>
          <p:cNvSpPr>
            <a:spLocks noGrp="1"/>
          </p:cNvSpPr>
          <p:nvPr>
            <p:ph type="dt" sz="half" idx="10"/>
          </p:nvPr>
        </p:nvSpPr>
        <p:spPr/>
        <p:txBody>
          <a:bodyPr/>
          <a:lstStyle/>
          <a:p>
            <a:fld id="{784A8F23-25B1-4EBD-A93C-4B324FE487EE}" type="datetimeFigureOut">
              <a:rPr lang="en-GB" smtClean="0"/>
              <a:t>18/02/2025</a:t>
            </a:fld>
            <a:endParaRPr lang="en-GB"/>
          </a:p>
        </p:txBody>
      </p:sp>
      <p:sp>
        <p:nvSpPr>
          <p:cNvPr id="5" name="Footer Placeholder 4">
            <a:extLst>
              <a:ext uri="{FF2B5EF4-FFF2-40B4-BE49-F238E27FC236}">
                <a16:creationId xmlns:a16="http://schemas.microsoft.com/office/drawing/2014/main" id="{FD4831A9-DE66-630F-F5CA-7D88027150F1}"/>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0D718E01-7484-77A1-80EA-83635B07993B}"/>
              </a:ext>
            </a:extLst>
          </p:cNvPr>
          <p:cNvSpPr>
            <a:spLocks noGrp="1"/>
          </p:cNvSpPr>
          <p:nvPr>
            <p:ph type="sldNum" sz="quarter" idx="12"/>
          </p:nvPr>
        </p:nvSpPr>
        <p:spPr/>
        <p:txBody>
          <a:bodyPr/>
          <a:lstStyle/>
          <a:p>
            <a:fld id="{9FF0297E-F5E8-431A-9596-CF54EA195390}" type="slidenum">
              <a:rPr lang="en-GB" smtClean="0"/>
              <a:t>‹#›</a:t>
            </a:fld>
            <a:endParaRPr lang="en-GB"/>
          </a:p>
        </p:txBody>
      </p:sp>
    </p:spTree>
    <p:extLst>
      <p:ext uri="{BB962C8B-B14F-4D97-AF65-F5344CB8AC3E}">
        <p14:creationId xmlns:p14="http://schemas.microsoft.com/office/powerpoint/2010/main" val="315816079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E304AFBB-5C7D-B59F-41F9-FB0A751BF316}"/>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F45B2C2C-83CA-1C9E-D7DA-2229FEC3FB5A}"/>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E0C93054-84A6-148C-0C00-F1A7A43C996A}"/>
              </a:ext>
            </a:extLst>
          </p:cNvPr>
          <p:cNvSpPr>
            <a:spLocks noGrp="1"/>
          </p:cNvSpPr>
          <p:nvPr>
            <p:ph type="dt" sz="half" idx="10"/>
          </p:nvPr>
        </p:nvSpPr>
        <p:spPr/>
        <p:txBody>
          <a:bodyPr/>
          <a:lstStyle/>
          <a:p>
            <a:fld id="{784A8F23-25B1-4EBD-A93C-4B324FE487EE}" type="datetimeFigureOut">
              <a:rPr lang="en-GB" smtClean="0"/>
              <a:t>18/02/2025</a:t>
            </a:fld>
            <a:endParaRPr lang="en-GB"/>
          </a:p>
        </p:txBody>
      </p:sp>
      <p:sp>
        <p:nvSpPr>
          <p:cNvPr id="5" name="Footer Placeholder 4">
            <a:extLst>
              <a:ext uri="{FF2B5EF4-FFF2-40B4-BE49-F238E27FC236}">
                <a16:creationId xmlns:a16="http://schemas.microsoft.com/office/drawing/2014/main" id="{2EFE74C1-0A05-9F9E-8D30-C80361B6ECA2}"/>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D03B3636-BA36-631F-A3BC-A18152AB4384}"/>
              </a:ext>
            </a:extLst>
          </p:cNvPr>
          <p:cNvSpPr>
            <a:spLocks noGrp="1"/>
          </p:cNvSpPr>
          <p:nvPr>
            <p:ph type="sldNum" sz="quarter" idx="12"/>
          </p:nvPr>
        </p:nvSpPr>
        <p:spPr/>
        <p:txBody>
          <a:bodyPr/>
          <a:lstStyle/>
          <a:p>
            <a:fld id="{9FF0297E-F5E8-431A-9596-CF54EA195390}" type="slidenum">
              <a:rPr lang="en-GB" smtClean="0"/>
              <a:t>‹#›</a:t>
            </a:fld>
            <a:endParaRPr lang="en-GB"/>
          </a:p>
        </p:txBody>
      </p:sp>
    </p:spTree>
    <p:extLst>
      <p:ext uri="{BB962C8B-B14F-4D97-AF65-F5344CB8AC3E}">
        <p14:creationId xmlns:p14="http://schemas.microsoft.com/office/powerpoint/2010/main" val="48176224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Text Only - Blue">
    <p:bg>
      <p:bgPr>
        <a:blipFill dpi="0" rotWithShape="1">
          <a:blip r:embed="rId2" cstate="hqprint">
            <a:alphaModFix amt="70000"/>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pic>
        <p:nvPicPr>
          <p:cNvPr id="14" name="Picture 13" descr="Shape&#10;&#10;Description automatically generated">
            <a:extLst>
              <a:ext uri="{FF2B5EF4-FFF2-40B4-BE49-F238E27FC236}">
                <a16:creationId xmlns:a16="http://schemas.microsoft.com/office/drawing/2014/main" id="{322950F0-F837-3643-8F3C-58187D933A49}"/>
              </a:ext>
            </a:extLst>
          </p:cNvPr>
          <p:cNvPicPr>
            <a:picLocks noChangeAspect="1"/>
          </p:cNvPicPr>
          <p:nvPr userDrawn="1"/>
        </p:nvPicPr>
        <p:blipFill>
          <a:blip r:embed="rId3">
            <a:extLst>
              <a:ext uri="{28A0092B-C50C-407E-A947-70E740481C1C}">
                <a14:useLocalDpi xmlns:a14="http://schemas.microsoft.com/office/drawing/2010/main"/>
              </a:ext>
            </a:extLst>
          </a:blip>
          <a:stretch>
            <a:fillRect/>
          </a:stretch>
        </p:blipFill>
        <p:spPr>
          <a:xfrm>
            <a:off x="11180618" y="5846618"/>
            <a:ext cx="1011382" cy="1011382"/>
          </a:xfrm>
          <a:prstGeom prst="rect">
            <a:avLst/>
          </a:prstGeom>
        </p:spPr>
      </p:pic>
      <p:sp>
        <p:nvSpPr>
          <p:cNvPr id="2" name="TextBox 1">
            <a:extLst>
              <a:ext uri="{FF2B5EF4-FFF2-40B4-BE49-F238E27FC236}">
                <a16:creationId xmlns:a16="http://schemas.microsoft.com/office/drawing/2014/main" id="{F8FD82CE-01EC-B1CB-A6FD-FB39AAE27B82}"/>
              </a:ext>
            </a:extLst>
          </p:cNvPr>
          <p:cNvSpPr txBox="1"/>
          <p:nvPr userDrawn="1"/>
        </p:nvSpPr>
        <p:spPr>
          <a:xfrm>
            <a:off x="11515726" y="6493625"/>
            <a:ext cx="632251" cy="271934"/>
          </a:xfrm>
          <a:prstGeom prst="rect">
            <a:avLst/>
          </a:prstGeom>
          <a:noFill/>
        </p:spPr>
        <p:txBody>
          <a:bodyPr wrap="square" rtlCol="0">
            <a:spAutoFit/>
          </a:bodyPr>
          <a:lstStyle/>
          <a:p>
            <a:pPr algn="r"/>
            <a:fld id="{323858C3-E774-4B3F-8AA9-3979BAFA574F}" type="slidenum">
              <a:rPr lang="en-GB" sz="1167" smtClean="0">
                <a:solidFill>
                  <a:schemeClr val="bg1"/>
                </a:solidFill>
                <a:latin typeface="Poppins" panose="00000500000000000000" pitchFamily="50" charset="0"/>
                <a:cs typeface="Poppins" panose="00000500000000000000" pitchFamily="50" charset="0"/>
              </a:rPr>
              <a:t>‹#›</a:t>
            </a:fld>
            <a:endParaRPr lang="en-GB" sz="1167">
              <a:solidFill>
                <a:schemeClr val="bg1"/>
              </a:solidFill>
              <a:latin typeface="Poppins" panose="00000500000000000000" pitchFamily="50" charset="0"/>
              <a:cs typeface="Poppins" panose="00000500000000000000" pitchFamily="50" charset="0"/>
            </a:endParaRPr>
          </a:p>
        </p:txBody>
      </p:sp>
      <p:sp>
        <p:nvSpPr>
          <p:cNvPr id="16" name="Text Placeholder 11">
            <a:extLst>
              <a:ext uri="{FF2B5EF4-FFF2-40B4-BE49-F238E27FC236}">
                <a16:creationId xmlns:a16="http://schemas.microsoft.com/office/drawing/2014/main" id="{7866F1F2-E6A8-97CC-9915-9A8864215B93}"/>
              </a:ext>
            </a:extLst>
          </p:cNvPr>
          <p:cNvSpPr>
            <a:spLocks noGrp="1"/>
          </p:cNvSpPr>
          <p:nvPr>
            <p:ph type="body" sz="quarter" idx="12" hasCustomPrompt="1"/>
          </p:nvPr>
        </p:nvSpPr>
        <p:spPr>
          <a:xfrm>
            <a:off x="1001106" y="1676669"/>
            <a:ext cx="9591229" cy="289311"/>
          </a:xfrm>
          <a:prstGeom prst="rect">
            <a:avLst/>
          </a:prstGeom>
        </p:spPr>
        <p:txBody>
          <a:bodyPr>
            <a:noAutofit/>
          </a:bodyPr>
          <a:lstStyle>
            <a:lvl1pPr marL="0" indent="0">
              <a:lnSpc>
                <a:spcPct val="110000"/>
              </a:lnSpc>
              <a:buFont typeface="Arial" panose="020B0604020202020204" pitchFamily="34" charset="0"/>
              <a:buNone/>
              <a:defRPr sz="1400" b="1" i="0">
                <a:ln>
                  <a:noFill/>
                </a:ln>
                <a:solidFill>
                  <a:srgbClr val="060645"/>
                </a:solidFill>
                <a:latin typeface="Poppins" pitchFamily="2" charset="77"/>
                <a:cs typeface="Poppins" pitchFamily="2" charset="77"/>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Section title</a:t>
            </a:r>
          </a:p>
        </p:txBody>
      </p:sp>
      <p:sp>
        <p:nvSpPr>
          <p:cNvPr id="17" name="Text Placeholder 11">
            <a:extLst>
              <a:ext uri="{FF2B5EF4-FFF2-40B4-BE49-F238E27FC236}">
                <a16:creationId xmlns:a16="http://schemas.microsoft.com/office/drawing/2014/main" id="{769D1CE6-1539-C9FF-428F-50E945C8CFA6}"/>
              </a:ext>
            </a:extLst>
          </p:cNvPr>
          <p:cNvSpPr>
            <a:spLocks noGrp="1"/>
          </p:cNvSpPr>
          <p:nvPr>
            <p:ph type="body" sz="quarter" idx="14" hasCustomPrompt="1"/>
          </p:nvPr>
        </p:nvSpPr>
        <p:spPr>
          <a:xfrm>
            <a:off x="1001106" y="2093472"/>
            <a:ext cx="9591229" cy="496800"/>
          </a:xfrm>
          <a:prstGeom prst="rect">
            <a:avLst/>
          </a:prstGeom>
        </p:spPr>
        <p:txBody>
          <a:bodyPr>
            <a:noAutofit/>
          </a:bodyPr>
          <a:lstStyle>
            <a:lvl1pPr marL="0" indent="0">
              <a:lnSpc>
                <a:spcPct val="110000"/>
              </a:lnSpc>
              <a:spcBef>
                <a:spcPts val="0"/>
              </a:spcBef>
              <a:buFont typeface="Arial" panose="020B0604020202020204" pitchFamily="34" charset="0"/>
              <a:buNone/>
              <a:defRPr sz="1167" b="0" i="0">
                <a:ln>
                  <a:noFill/>
                </a:ln>
                <a:solidFill>
                  <a:srgbClr val="060645"/>
                </a:solidFill>
                <a:latin typeface="Poppins" pitchFamily="2" charset="77"/>
                <a:cs typeface="Poppins" pitchFamily="2" charset="77"/>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Body copy goes here as Poppins Regular.</a:t>
            </a:r>
          </a:p>
        </p:txBody>
      </p:sp>
      <p:sp>
        <p:nvSpPr>
          <p:cNvPr id="19" name="Text Placeholder 11">
            <a:extLst>
              <a:ext uri="{FF2B5EF4-FFF2-40B4-BE49-F238E27FC236}">
                <a16:creationId xmlns:a16="http://schemas.microsoft.com/office/drawing/2014/main" id="{56F70F55-5634-E0E4-19BE-00F2336FEF37}"/>
              </a:ext>
            </a:extLst>
          </p:cNvPr>
          <p:cNvSpPr>
            <a:spLocks noGrp="1"/>
          </p:cNvSpPr>
          <p:nvPr>
            <p:ph type="body" sz="quarter" idx="24" hasCustomPrompt="1"/>
          </p:nvPr>
        </p:nvSpPr>
        <p:spPr>
          <a:xfrm>
            <a:off x="413916" y="404665"/>
            <a:ext cx="10766703" cy="497161"/>
          </a:xfrm>
          <a:prstGeom prst="rect">
            <a:avLst/>
          </a:prstGeom>
        </p:spPr>
        <p:txBody>
          <a:bodyPr>
            <a:noAutofit/>
          </a:bodyPr>
          <a:lstStyle>
            <a:lvl1pPr marL="0" indent="0">
              <a:lnSpc>
                <a:spcPct val="110000"/>
              </a:lnSpc>
              <a:buNone/>
              <a:defRPr sz="2335" b="1" i="0">
                <a:ln>
                  <a:noFill/>
                </a:ln>
                <a:solidFill>
                  <a:srgbClr val="060645"/>
                </a:solidFill>
                <a:latin typeface="Poppins SemiBold" pitchFamily="2" charset="77"/>
                <a:cs typeface="Poppins SemiBold" pitchFamily="2" charset="77"/>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Page Title</a:t>
            </a:r>
          </a:p>
        </p:txBody>
      </p:sp>
      <p:sp>
        <p:nvSpPr>
          <p:cNvPr id="20" name="Text Placeholder 11">
            <a:extLst>
              <a:ext uri="{FF2B5EF4-FFF2-40B4-BE49-F238E27FC236}">
                <a16:creationId xmlns:a16="http://schemas.microsoft.com/office/drawing/2014/main" id="{044AAC2A-4E35-E36E-9115-E0E3D0E313EA}"/>
              </a:ext>
            </a:extLst>
          </p:cNvPr>
          <p:cNvSpPr>
            <a:spLocks noGrp="1"/>
          </p:cNvSpPr>
          <p:nvPr>
            <p:ph type="body" sz="quarter" idx="25" hasCustomPrompt="1"/>
          </p:nvPr>
        </p:nvSpPr>
        <p:spPr>
          <a:xfrm>
            <a:off x="413916" y="912169"/>
            <a:ext cx="10766703" cy="289311"/>
          </a:xfrm>
          <a:prstGeom prst="rect">
            <a:avLst/>
          </a:prstGeom>
        </p:spPr>
        <p:txBody>
          <a:bodyPr>
            <a:noAutofit/>
          </a:bodyPr>
          <a:lstStyle>
            <a:lvl1pPr marL="0" indent="0">
              <a:lnSpc>
                <a:spcPct val="110000"/>
              </a:lnSpc>
              <a:buFont typeface="Arial" panose="020B0604020202020204" pitchFamily="34" charset="0"/>
              <a:buNone/>
              <a:defRPr sz="1556" b="0" i="0">
                <a:ln>
                  <a:noFill/>
                </a:ln>
                <a:solidFill>
                  <a:srgbClr val="060645"/>
                </a:solidFill>
                <a:latin typeface="Poppins" pitchFamily="2" charset="77"/>
                <a:cs typeface="Poppins" pitchFamily="2" charset="77"/>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Sub header</a:t>
            </a:r>
          </a:p>
        </p:txBody>
      </p:sp>
      <p:sp>
        <p:nvSpPr>
          <p:cNvPr id="4" name="Text Placeholder 11">
            <a:extLst>
              <a:ext uri="{FF2B5EF4-FFF2-40B4-BE49-F238E27FC236}">
                <a16:creationId xmlns:a16="http://schemas.microsoft.com/office/drawing/2014/main" id="{272494EA-133C-010F-7F32-98A8422E0656}"/>
              </a:ext>
            </a:extLst>
          </p:cNvPr>
          <p:cNvSpPr>
            <a:spLocks noGrp="1"/>
          </p:cNvSpPr>
          <p:nvPr>
            <p:ph type="body" sz="quarter" idx="15" hasCustomPrompt="1"/>
          </p:nvPr>
        </p:nvSpPr>
        <p:spPr>
          <a:xfrm>
            <a:off x="1001106" y="2668674"/>
            <a:ext cx="9591229" cy="760325"/>
          </a:xfrm>
          <a:prstGeom prst="rect">
            <a:avLst/>
          </a:prstGeom>
        </p:spPr>
        <p:txBody>
          <a:bodyPr>
            <a:noAutofit/>
          </a:bodyPr>
          <a:lstStyle>
            <a:lvl1pPr marL="222347" indent="-222347">
              <a:lnSpc>
                <a:spcPct val="110000"/>
              </a:lnSpc>
              <a:spcBef>
                <a:spcPts val="0"/>
              </a:spcBef>
              <a:spcAft>
                <a:spcPts val="467"/>
              </a:spcAft>
              <a:buFontTx/>
              <a:buBlip>
                <a:blip r:embed="rId4"/>
              </a:buBlip>
              <a:defRPr sz="1167" b="0" i="0">
                <a:ln>
                  <a:noFill/>
                </a:ln>
                <a:solidFill>
                  <a:srgbClr val="060645"/>
                </a:solidFill>
                <a:latin typeface="Poppins" pitchFamily="2" charset="77"/>
                <a:cs typeface="Poppins" pitchFamily="2" charset="77"/>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Body copy goes here as Poppins Regular.</a:t>
            </a:r>
          </a:p>
        </p:txBody>
      </p:sp>
      <p:pic>
        <p:nvPicPr>
          <p:cNvPr id="5" name="Picture 4">
            <a:extLst>
              <a:ext uri="{FF2B5EF4-FFF2-40B4-BE49-F238E27FC236}">
                <a16:creationId xmlns:a16="http://schemas.microsoft.com/office/drawing/2014/main" id="{5A176635-0D9A-318C-7E7A-70539D9E69FC}"/>
              </a:ext>
            </a:extLst>
          </p:cNvPr>
          <p:cNvPicPr>
            <a:picLocks noChangeAspect="1"/>
          </p:cNvPicPr>
          <p:nvPr userDrawn="1"/>
        </p:nvPicPr>
        <p:blipFill>
          <a:blip r:embed="rId5" cstate="print">
            <a:extLst>
              <a:ext uri="{28A0092B-C50C-407E-A947-70E740481C1C}">
                <a14:useLocalDpi xmlns:a14="http://schemas.microsoft.com/office/drawing/2010/main" val="0"/>
              </a:ext>
            </a:extLst>
          </a:blip>
          <a:srcRect/>
          <a:stretch/>
        </p:blipFill>
        <p:spPr>
          <a:xfrm>
            <a:off x="469676" y="5829302"/>
            <a:ext cx="1709991" cy="584196"/>
          </a:xfrm>
          <a:prstGeom prst="rect">
            <a:avLst/>
          </a:prstGeom>
        </p:spPr>
      </p:pic>
    </p:spTree>
    <p:extLst>
      <p:ext uri="{BB962C8B-B14F-4D97-AF65-F5344CB8AC3E}">
        <p14:creationId xmlns:p14="http://schemas.microsoft.com/office/powerpoint/2010/main" val="1807313967"/>
      </p:ext>
    </p:extLst>
  </p:cSld>
  <p:clrMapOvr>
    <a:masterClrMapping/>
  </p:clrMapOvr>
  <p:hf sldNum="0" hdr="0" ftr="0" dt="0"/>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Front Cover 1">
    <p:spTree>
      <p:nvGrpSpPr>
        <p:cNvPr id="1" name=""/>
        <p:cNvGrpSpPr/>
        <p:nvPr/>
      </p:nvGrpSpPr>
      <p:grpSpPr>
        <a:xfrm>
          <a:off x="0" y="0"/>
          <a:ext cx="0" cy="0"/>
          <a:chOff x="0" y="0"/>
          <a:chExt cx="0" cy="0"/>
        </a:xfrm>
      </p:grpSpPr>
      <p:sp>
        <p:nvSpPr>
          <p:cNvPr id="8" name="Picture Placeholder 14">
            <a:extLst>
              <a:ext uri="{FF2B5EF4-FFF2-40B4-BE49-F238E27FC236}">
                <a16:creationId xmlns:a16="http://schemas.microsoft.com/office/drawing/2014/main" id="{79A3FDC1-DA18-B647-8002-951F8A2778A7}"/>
              </a:ext>
            </a:extLst>
          </p:cNvPr>
          <p:cNvSpPr>
            <a:spLocks noGrp="1"/>
          </p:cNvSpPr>
          <p:nvPr>
            <p:ph type="pic" sz="quarter" idx="10"/>
          </p:nvPr>
        </p:nvSpPr>
        <p:spPr>
          <a:xfrm>
            <a:off x="6095998" y="0"/>
            <a:ext cx="6098726" cy="3810000"/>
          </a:xfrm>
          <a:custGeom>
            <a:avLst/>
            <a:gdLst>
              <a:gd name="connsiteX0" fmla="*/ 1626032 w 7810500"/>
              <a:gd name="connsiteY0" fmla="*/ 0 h 3810000"/>
              <a:gd name="connsiteX1" fmla="*/ 6184468 w 7810500"/>
              <a:gd name="connsiteY1" fmla="*/ 0 h 3810000"/>
              <a:gd name="connsiteX2" fmla="*/ 7810500 w 7810500"/>
              <a:gd name="connsiteY2" fmla="*/ 1626032 h 3810000"/>
              <a:gd name="connsiteX3" fmla="*/ 7810500 w 7810500"/>
              <a:gd name="connsiteY3" fmla="*/ 3625329 h 3810000"/>
              <a:gd name="connsiteX4" fmla="*/ 7625829 w 7810500"/>
              <a:gd name="connsiteY4" fmla="*/ 3810000 h 3810000"/>
              <a:gd name="connsiteX5" fmla="*/ 184671 w 7810500"/>
              <a:gd name="connsiteY5" fmla="*/ 3810000 h 3810000"/>
              <a:gd name="connsiteX6" fmla="*/ 0 w 7810500"/>
              <a:gd name="connsiteY6" fmla="*/ 3625329 h 3810000"/>
              <a:gd name="connsiteX7" fmla="*/ 0 w 7810500"/>
              <a:gd name="connsiteY7" fmla="*/ 1626032 h 3810000"/>
              <a:gd name="connsiteX8" fmla="*/ 1626032 w 7810500"/>
              <a:gd name="connsiteY8" fmla="*/ 0 h 3810000"/>
              <a:gd name="connsiteX0" fmla="*/ 1626032 w 7810500"/>
              <a:gd name="connsiteY0" fmla="*/ 0 h 3810000"/>
              <a:gd name="connsiteX1" fmla="*/ 6184468 w 7810500"/>
              <a:gd name="connsiteY1" fmla="*/ 0 h 3810000"/>
              <a:gd name="connsiteX2" fmla="*/ 7810500 w 7810500"/>
              <a:gd name="connsiteY2" fmla="*/ 3625329 h 3810000"/>
              <a:gd name="connsiteX3" fmla="*/ 7625829 w 7810500"/>
              <a:gd name="connsiteY3" fmla="*/ 3810000 h 3810000"/>
              <a:gd name="connsiteX4" fmla="*/ 184671 w 7810500"/>
              <a:gd name="connsiteY4" fmla="*/ 3810000 h 3810000"/>
              <a:gd name="connsiteX5" fmla="*/ 0 w 7810500"/>
              <a:gd name="connsiteY5" fmla="*/ 3625329 h 3810000"/>
              <a:gd name="connsiteX6" fmla="*/ 0 w 7810500"/>
              <a:gd name="connsiteY6" fmla="*/ 1626032 h 3810000"/>
              <a:gd name="connsiteX7" fmla="*/ 1626032 w 7810500"/>
              <a:gd name="connsiteY7" fmla="*/ 0 h 3810000"/>
              <a:gd name="connsiteX0" fmla="*/ 1626032 w 7963808"/>
              <a:gd name="connsiteY0" fmla="*/ 0 h 3810000"/>
              <a:gd name="connsiteX1" fmla="*/ 6184468 w 7963808"/>
              <a:gd name="connsiteY1" fmla="*/ 0 h 3810000"/>
              <a:gd name="connsiteX2" fmla="*/ 7625829 w 7963808"/>
              <a:gd name="connsiteY2" fmla="*/ 3810000 h 3810000"/>
              <a:gd name="connsiteX3" fmla="*/ 184671 w 7963808"/>
              <a:gd name="connsiteY3" fmla="*/ 3810000 h 3810000"/>
              <a:gd name="connsiteX4" fmla="*/ 0 w 7963808"/>
              <a:gd name="connsiteY4" fmla="*/ 3625329 h 3810000"/>
              <a:gd name="connsiteX5" fmla="*/ 0 w 7963808"/>
              <a:gd name="connsiteY5" fmla="*/ 1626032 h 3810000"/>
              <a:gd name="connsiteX6" fmla="*/ 1626032 w 7963808"/>
              <a:gd name="connsiteY6" fmla="*/ 0 h 3810000"/>
              <a:gd name="connsiteX0" fmla="*/ 1626032 w 6876799"/>
              <a:gd name="connsiteY0" fmla="*/ 0 h 3810000"/>
              <a:gd name="connsiteX1" fmla="*/ 6184468 w 6876799"/>
              <a:gd name="connsiteY1" fmla="*/ 0 h 3810000"/>
              <a:gd name="connsiteX2" fmla="*/ 6063729 w 6876799"/>
              <a:gd name="connsiteY2" fmla="*/ 3797300 h 3810000"/>
              <a:gd name="connsiteX3" fmla="*/ 184671 w 6876799"/>
              <a:gd name="connsiteY3" fmla="*/ 3810000 h 3810000"/>
              <a:gd name="connsiteX4" fmla="*/ 0 w 6876799"/>
              <a:gd name="connsiteY4" fmla="*/ 3625329 h 3810000"/>
              <a:gd name="connsiteX5" fmla="*/ 0 w 6876799"/>
              <a:gd name="connsiteY5" fmla="*/ 1626032 h 3810000"/>
              <a:gd name="connsiteX6" fmla="*/ 1626032 w 6876799"/>
              <a:gd name="connsiteY6" fmla="*/ 0 h 3810000"/>
              <a:gd name="connsiteX0" fmla="*/ 1626032 w 6601473"/>
              <a:gd name="connsiteY0" fmla="*/ 0 h 3810000"/>
              <a:gd name="connsiteX1" fmla="*/ 6184468 w 6601473"/>
              <a:gd name="connsiteY1" fmla="*/ 0 h 3810000"/>
              <a:gd name="connsiteX2" fmla="*/ 6063729 w 6601473"/>
              <a:gd name="connsiteY2" fmla="*/ 3797300 h 3810000"/>
              <a:gd name="connsiteX3" fmla="*/ 184671 w 6601473"/>
              <a:gd name="connsiteY3" fmla="*/ 3810000 h 3810000"/>
              <a:gd name="connsiteX4" fmla="*/ 0 w 6601473"/>
              <a:gd name="connsiteY4" fmla="*/ 3625329 h 3810000"/>
              <a:gd name="connsiteX5" fmla="*/ 0 w 6601473"/>
              <a:gd name="connsiteY5" fmla="*/ 1626032 h 3810000"/>
              <a:gd name="connsiteX6" fmla="*/ 1626032 w 6601473"/>
              <a:gd name="connsiteY6" fmla="*/ 0 h 3810000"/>
              <a:gd name="connsiteX0" fmla="*/ 1626032 w 6605873"/>
              <a:gd name="connsiteY0" fmla="*/ 0 h 3810000"/>
              <a:gd name="connsiteX1" fmla="*/ 6184468 w 6605873"/>
              <a:gd name="connsiteY1" fmla="*/ 0 h 3810000"/>
              <a:gd name="connsiteX2" fmla="*/ 6082779 w 6605873"/>
              <a:gd name="connsiteY2" fmla="*/ 3802063 h 3810000"/>
              <a:gd name="connsiteX3" fmla="*/ 184671 w 6605873"/>
              <a:gd name="connsiteY3" fmla="*/ 3810000 h 3810000"/>
              <a:gd name="connsiteX4" fmla="*/ 0 w 6605873"/>
              <a:gd name="connsiteY4" fmla="*/ 3625329 h 3810000"/>
              <a:gd name="connsiteX5" fmla="*/ 0 w 6605873"/>
              <a:gd name="connsiteY5" fmla="*/ 1626032 h 3810000"/>
              <a:gd name="connsiteX6" fmla="*/ 1626032 w 6605873"/>
              <a:gd name="connsiteY6" fmla="*/ 0 h 3810000"/>
              <a:gd name="connsiteX0" fmla="*/ 1626032 w 6524678"/>
              <a:gd name="connsiteY0" fmla="*/ 6350 h 3816350"/>
              <a:gd name="connsiteX1" fmla="*/ 6076518 w 6524678"/>
              <a:gd name="connsiteY1" fmla="*/ 0 h 3816350"/>
              <a:gd name="connsiteX2" fmla="*/ 6082779 w 6524678"/>
              <a:gd name="connsiteY2" fmla="*/ 3808413 h 3816350"/>
              <a:gd name="connsiteX3" fmla="*/ 184671 w 6524678"/>
              <a:gd name="connsiteY3" fmla="*/ 3816350 h 3816350"/>
              <a:gd name="connsiteX4" fmla="*/ 0 w 6524678"/>
              <a:gd name="connsiteY4" fmla="*/ 3631679 h 3816350"/>
              <a:gd name="connsiteX5" fmla="*/ 0 w 6524678"/>
              <a:gd name="connsiteY5" fmla="*/ 1632382 h 3816350"/>
              <a:gd name="connsiteX6" fmla="*/ 1626032 w 6524678"/>
              <a:gd name="connsiteY6" fmla="*/ 6350 h 3816350"/>
              <a:gd name="connsiteX0" fmla="*/ 1626032 w 6087407"/>
              <a:gd name="connsiteY0" fmla="*/ 6350 h 3816350"/>
              <a:gd name="connsiteX1" fmla="*/ 6076518 w 6087407"/>
              <a:gd name="connsiteY1" fmla="*/ 0 h 3816350"/>
              <a:gd name="connsiteX2" fmla="*/ 6082779 w 6087407"/>
              <a:gd name="connsiteY2" fmla="*/ 3808413 h 3816350"/>
              <a:gd name="connsiteX3" fmla="*/ 184671 w 6087407"/>
              <a:gd name="connsiteY3" fmla="*/ 3816350 h 3816350"/>
              <a:gd name="connsiteX4" fmla="*/ 0 w 6087407"/>
              <a:gd name="connsiteY4" fmla="*/ 3631679 h 3816350"/>
              <a:gd name="connsiteX5" fmla="*/ 0 w 6087407"/>
              <a:gd name="connsiteY5" fmla="*/ 1632382 h 3816350"/>
              <a:gd name="connsiteX6" fmla="*/ 1626032 w 6087407"/>
              <a:gd name="connsiteY6" fmla="*/ 6350 h 3816350"/>
              <a:gd name="connsiteX0" fmla="*/ 1626032 w 6100891"/>
              <a:gd name="connsiteY0" fmla="*/ 0 h 3810000"/>
              <a:gd name="connsiteX1" fmla="*/ 6097949 w 6100891"/>
              <a:gd name="connsiteY1" fmla="*/ 794 h 3810000"/>
              <a:gd name="connsiteX2" fmla="*/ 6082779 w 6100891"/>
              <a:gd name="connsiteY2" fmla="*/ 3802063 h 3810000"/>
              <a:gd name="connsiteX3" fmla="*/ 184671 w 6100891"/>
              <a:gd name="connsiteY3" fmla="*/ 3810000 h 3810000"/>
              <a:gd name="connsiteX4" fmla="*/ 0 w 6100891"/>
              <a:gd name="connsiteY4" fmla="*/ 3625329 h 3810000"/>
              <a:gd name="connsiteX5" fmla="*/ 0 w 6100891"/>
              <a:gd name="connsiteY5" fmla="*/ 1626032 h 3810000"/>
              <a:gd name="connsiteX6" fmla="*/ 1626032 w 6100891"/>
              <a:gd name="connsiteY6" fmla="*/ 0 h 3810000"/>
              <a:gd name="connsiteX0" fmla="*/ 1626032 w 6098322"/>
              <a:gd name="connsiteY0" fmla="*/ 0 h 3810000"/>
              <a:gd name="connsiteX1" fmla="*/ 6097949 w 6098322"/>
              <a:gd name="connsiteY1" fmla="*/ 794 h 3810000"/>
              <a:gd name="connsiteX2" fmla="*/ 6082779 w 6098322"/>
              <a:gd name="connsiteY2" fmla="*/ 3802063 h 3810000"/>
              <a:gd name="connsiteX3" fmla="*/ 184671 w 6098322"/>
              <a:gd name="connsiteY3" fmla="*/ 3810000 h 3810000"/>
              <a:gd name="connsiteX4" fmla="*/ 0 w 6098322"/>
              <a:gd name="connsiteY4" fmla="*/ 3625329 h 3810000"/>
              <a:gd name="connsiteX5" fmla="*/ 0 w 6098322"/>
              <a:gd name="connsiteY5" fmla="*/ 1626032 h 3810000"/>
              <a:gd name="connsiteX6" fmla="*/ 1626032 w 6098322"/>
              <a:gd name="connsiteY6" fmla="*/ 0 h 3810000"/>
              <a:gd name="connsiteX0" fmla="*/ 1626032 w 6102062"/>
              <a:gd name="connsiteY0" fmla="*/ 0 h 3810000"/>
              <a:gd name="connsiteX1" fmla="*/ 6097949 w 6102062"/>
              <a:gd name="connsiteY1" fmla="*/ 794 h 3810000"/>
              <a:gd name="connsiteX2" fmla="*/ 6097066 w 6102062"/>
              <a:gd name="connsiteY2" fmla="*/ 3806825 h 3810000"/>
              <a:gd name="connsiteX3" fmla="*/ 184671 w 6102062"/>
              <a:gd name="connsiteY3" fmla="*/ 3810000 h 3810000"/>
              <a:gd name="connsiteX4" fmla="*/ 0 w 6102062"/>
              <a:gd name="connsiteY4" fmla="*/ 3625329 h 3810000"/>
              <a:gd name="connsiteX5" fmla="*/ 0 w 6102062"/>
              <a:gd name="connsiteY5" fmla="*/ 1626032 h 3810000"/>
              <a:gd name="connsiteX6" fmla="*/ 1626032 w 6102062"/>
              <a:gd name="connsiteY6" fmla="*/ 0 h 3810000"/>
              <a:gd name="connsiteX0" fmla="*/ 1626032 w 6098726"/>
              <a:gd name="connsiteY0" fmla="*/ 0 h 3810000"/>
              <a:gd name="connsiteX1" fmla="*/ 6097949 w 6098726"/>
              <a:gd name="connsiteY1" fmla="*/ 794 h 3810000"/>
              <a:gd name="connsiteX2" fmla="*/ 6097066 w 6098726"/>
              <a:gd name="connsiteY2" fmla="*/ 3806825 h 3810000"/>
              <a:gd name="connsiteX3" fmla="*/ 184671 w 6098726"/>
              <a:gd name="connsiteY3" fmla="*/ 3810000 h 3810000"/>
              <a:gd name="connsiteX4" fmla="*/ 0 w 6098726"/>
              <a:gd name="connsiteY4" fmla="*/ 3625329 h 3810000"/>
              <a:gd name="connsiteX5" fmla="*/ 0 w 6098726"/>
              <a:gd name="connsiteY5" fmla="*/ 1626032 h 3810000"/>
              <a:gd name="connsiteX6" fmla="*/ 1626032 w 6098726"/>
              <a:gd name="connsiteY6" fmla="*/ 0 h 381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098726" h="3810000">
                <a:moveTo>
                  <a:pt x="1626032" y="0"/>
                </a:moveTo>
                <a:lnTo>
                  <a:pt x="6097949" y="794"/>
                </a:lnTo>
                <a:cubicBezTo>
                  <a:pt x="6100171" y="1699419"/>
                  <a:pt x="6096907" y="2640806"/>
                  <a:pt x="6097066" y="3806825"/>
                </a:cubicBezTo>
                <a:lnTo>
                  <a:pt x="184671" y="3810000"/>
                </a:lnTo>
                <a:cubicBezTo>
                  <a:pt x="82680" y="3810000"/>
                  <a:pt x="0" y="3727320"/>
                  <a:pt x="0" y="3625329"/>
                </a:cubicBezTo>
                <a:lnTo>
                  <a:pt x="0" y="1626032"/>
                </a:lnTo>
                <a:cubicBezTo>
                  <a:pt x="0" y="727999"/>
                  <a:pt x="727999" y="0"/>
                  <a:pt x="1626032" y="0"/>
                </a:cubicBezTo>
                <a:close/>
              </a:path>
            </a:pathLst>
          </a:custGeom>
        </p:spPr>
        <p:txBody>
          <a:bodyPr>
            <a:normAutofit/>
          </a:bodyPr>
          <a:lstStyle>
            <a:lvl1pPr marL="0" indent="0" algn="r">
              <a:buNone/>
              <a:defRPr sz="1800">
                <a:solidFill>
                  <a:schemeClr val="bg1"/>
                </a:solidFill>
                <a:latin typeface="Poppins" panose="00000500000000000000" pitchFamily="2" charset="0"/>
                <a:cs typeface="Poppins" panose="00000500000000000000" pitchFamily="2" charset="0"/>
              </a:defRPr>
            </a:lvl1pPr>
          </a:lstStyle>
          <a:p>
            <a:r>
              <a:rPr lang="en-US"/>
              <a:t>Click icon to add picture</a:t>
            </a:r>
          </a:p>
        </p:txBody>
      </p:sp>
      <p:pic>
        <p:nvPicPr>
          <p:cNvPr id="10" name="Picture 9">
            <a:extLst>
              <a:ext uri="{FF2B5EF4-FFF2-40B4-BE49-F238E27FC236}">
                <a16:creationId xmlns:a16="http://schemas.microsoft.com/office/drawing/2014/main" id="{0828ED38-053B-074D-A6A5-1C9374EA7F40}"/>
              </a:ext>
              <a:ext uri="{C183D7F6-B498-43B3-948B-1728B52AA6E4}">
                <adec:decorative xmlns:adec="http://schemas.microsoft.com/office/drawing/2017/decorative" val="1"/>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6096000" y="3810000"/>
            <a:ext cx="6096000" cy="3048000"/>
          </a:xfrm>
          <a:prstGeom prst="rect">
            <a:avLst/>
          </a:prstGeom>
        </p:spPr>
      </p:pic>
      <p:sp>
        <p:nvSpPr>
          <p:cNvPr id="12" name="Text Placeholder 11">
            <a:extLst>
              <a:ext uri="{FF2B5EF4-FFF2-40B4-BE49-F238E27FC236}">
                <a16:creationId xmlns:a16="http://schemas.microsoft.com/office/drawing/2014/main" id="{25F86F0A-6A1A-3248-8370-3930F881013A}"/>
              </a:ext>
            </a:extLst>
          </p:cNvPr>
          <p:cNvSpPr>
            <a:spLocks noGrp="1"/>
          </p:cNvSpPr>
          <p:nvPr>
            <p:ph type="body" sz="quarter" idx="11" hasCustomPrompt="1"/>
          </p:nvPr>
        </p:nvSpPr>
        <p:spPr>
          <a:xfrm>
            <a:off x="408207" y="559121"/>
            <a:ext cx="5557585" cy="1800200"/>
          </a:xfrm>
        </p:spPr>
        <p:txBody>
          <a:bodyPr>
            <a:noAutofit/>
          </a:bodyPr>
          <a:lstStyle>
            <a:lvl1pPr marL="0" indent="0">
              <a:buNone/>
              <a:defRPr sz="5500" b="1" i="0">
                <a:ln>
                  <a:noFill/>
                </a:ln>
                <a:solidFill>
                  <a:schemeClr val="bg1"/>
                </a:solidFill>
                <a:latin typeface="Poppins SemiBold" pitchFamily="2" charset="77"/>
                <a:cs typeface="Poppins SemiBold" pitchFamily="2" charset="77"/>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Front Cover Title Goes Here</a:t>
            </a:r>
          </a:p>
        </p:txBody>
      </p:sp>
      <p:sp>
        <p:nvSpPr>
          <p:cNvPr id="7" name="Text Placeholder 11">
            <a:extLst>
              <a:ext uri="{FF2B5EF4-FFF2-40B4-BE49-F238E27FC236}">
                <a16:creationId xmlns:a16="http://schemas.microsoft.com/office/drawing/2014/main" id="{01B5291B-A0B5-0A34-5C7E-79E2E3F68ACC}"/>
              </a:ext>
            </a:extLst>
          </p:cNvPr>
          <p:cNvSpPr>
            <a:spLocks noGrp="1"/>
          </p:cNvSpPr>
          <p:nvPr>
            <p:ph type="body" sz="quarter" idx="12" hasCustomPrompt="1"/>
          </p:nvPr>
        </p:nvSpPr>
        <p:spPr>
          <a:xfrm>
            <a:off x="408208" y="2431330"/>
            <a:ext cx="5557584" cy="1305402"/>
          </a:xfrm>
        </p:spPr>
        <p:txBody>
          <a:bodyPr>
            <a:noAutofit/>
          </a:bodyPr>
          <a:lstStyle>
            <a:lvl1pPr marL="0" indent="0">
              <a:lnSpc>
                <a:spcPct val="110000"/>
              </a:lnSpc>
              <a:spcBef>
                <a:spcPts val="0"/>
              </a:spcBef>
              <a:buNone/>
              <a:defRPr sz="3000" b="0" i="0">
                <a:ln>
                  <a:noFill/>
                </a:ln>
                <a:solidFill>
                  <a:schemeClr val="bg1"/>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Sub title</a:t>
            </a:r>
          </a:p>
        </p:txBody>
      </p:sp>
      <p:sp>
        <p:nvSpPr>
          <p:cNvPr id="2" name="Text Placeholder 11">
            <a:extLst>
              <a:ext uri="{FF2B5EF4-FFF2-40B4-BE49-F238E27FC236}">
                <a16:creationId xmlns:a16="http://schemas.microsoft.com/office/drawing/2014/main" id="{8D5457D4-902F-B0A0-0CA3-AB0C3D54F72F}"/>
              </a:ext>
            </a:extLst>
          </p:cNvPr>
          <p:cNvSpPr>
            <a:spLocks noGrp="1"/>
          </p:cNvSpPr>
          <p:nvPr>
            <p:ph type="body" sz="quarter" idx="13" hasCustomPrompt="1"/>
          </p:nvPr>
        </p:nvSpPr>
        <p:spPr>
          <a:xfrm>
            <a:off x="408208" y="3846892"/>
            <a:ext cx="5557584" cy="347039"/>
          </a:xfrm>
        </p:spPr>
        <p:txBody>
          <a:bodyPr>
            <a:noAutofit/>
          </a:bodyPr>
          <a:lstStyle>
            <a:lvl1pPr marL="0" indent="0">
              <a:lnSpc>
                <a:spcPct val="110000"/>
              </a:lnSpc>
              <a:spcBef>
                <a:spcPts val="0"/>
              </a:spcBef>
              <a:buNone/>
              <a:defRPr sz="1600" b="1" i="0">
                <a:ln>
                  <a:noFill/>
                </a:ln>
                <a:solidFill>
                  <a:schemeClr val="bg1"/>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Presenters name</a:t>
            </a:r>
          </a:p>
        </p:txBody>
      </p:sp>
      <p:sp>
        <p:nvSpPr>
          <p:cNvPr id="3" name="Text Placeholder 11">
            <a:extLst>
              <a:ext uri="{FF2B5EF4-FFF2-40B4-BE49-F238E27FC236}">
                <a16:creationId xmlns:a16="http://schemas.microsoft.com/office/drawing/2014/main" id="{14F31047-4864-D68A-2944-4FD900DC0466}"/>
              </a:ext>
            </a:extLst>
          </p:cNvPr>
          <p:cNvSpPr>
            <a:spLocks noGrp="1"/>
          </p:cNvSpPr>
          <p:nvPr>
            <p:ph type="body" sz="quarter" idx="14" hasCustomPrompt="1"/>
          </p:nvPr>
        </p:nvSpPr>
        <p:spPr>
          <a:xfrm>
            <a:off x="408208" y="4198584"/>
            <a:ext cx="5557584" cy="347039"/>
          </a:xfrm>
        </p:spPr>
        <p:txBody>
          <a:bodyPr>
            <a:noAutofit/>
          </a:bodyPr>
          <a:lstStyle>
            <a:lvl1pPr marL="0" indent="0">
              <a:lnSpc>
                <a:spcPct val="110000"/>
              </a:lnSpc>
              <a:spcBef>
                <a:spcPts val="0"/>
              </a:spcBef>
              <a:buNone/>
              <a:defRPr sz="1600" b="0" i="0">
                <a:ln>
                  <a:noFill/>
                </a:ln>
                <a:solidFill>
                  <a:schemeClr val="bg1"/>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Department name</a:t>
            </a:r>
          </a:p>
        </p:txBody>
      </p:sp>
      <p:sp>
        <p:nvSpPr>
          <p:cNvPr id="4" name="Text Placeholder 11">
            <a:extLst>
              <a:ext uri="{FF2B5EF4-FFF2-40B4-BE49-F238E27FC236}">
                <a16:creationId xmlns:a16="http://schemas.microsoft.com/office/drawing/2014/main" id="{04D3CA51-9B82-D8B8-96F1-42FE5F9B17AD}"/>
              </a:ext>
            </a:extLst>
          </p:cNvPr>
          <p:cNvSpPr>
            <a:spLocks noGrp="1"/>
          </p:cNvSpPr>
          <p:nvPr>
            <p:ph type="body" sz="quarter" idx="15" hasCustomPrompt="1"/>
          </p:nvPr>
        </p:nvSpPr>
        <p:spPr>
          <a:xfrm>
            <a:off x="408208" y="4545623"/>
            <a:ext cx="5557584" cy="347039"/>
          </a:xfrm>
        </p:spPr>
        <p:txBody>
          <a:bodyPr>
            <a:noAutofit/>
          </a:bodyPr>
          <a:lstStyle>
            <a:lvl1pPr marL="0" indent="0">
              <a:lnSpc>
                <a:spcPct val="110000"/>
              </a:lnSpc>
              <a:spcBef>
                <a:spcPts val="0"/>
              </a:spcBef>
              <a:buNone/>
              <a:defRPr sz="1600" b="0" i="0">
                <a:ln>
                  <a:noFill/>
                </a:ln>
                <a:solidFill>
                  <a:schemeClr val="bg1"/>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Date</a:t>
            </a:r>
          </a:p>
        </p:txBody>
      </p:sp>
      <p:pic>
        <p:nvPicPr>
          <p:cNvPr id="14" name="Picture 13" descr="The Open University Logo">
            <a:extLst>
              <a:ext uri="{FF2B5EF4-FFF2-40B4-BE49-F238E27FC236}">
                <a16:creationId xmlns:a16="http://schemas.microsoft.com/office/drawing/2014/main" id="{41C1F544-4F91-82A6-00C9-2CD07BD90F6A}"/>
              </a:ext>
              <a:ext uri="{C183D7F6-B498-43B3-948B-1728B52AA6E4}">
                <adec:decorative xmlns:adec="http://schemas.microsoft.com/office/drawing/2017/decorative" val="0"/>
              </a:ext>
            </a:extLst>
          </p:cNvPr>
          <p:cNvPicPr>
            <a:picLocks noChangeAspect="1"/>
          </p:cNvPicPr>
          <p:nvPr userDrawn="1"/>
        </p:nvPicPr>
        <p:blipFill>
          <a:blip r:embed="rId3" cstate="screen">
            <a:extLst>
              <a:ext uri="{28A0092B-C50C-407E-A947-70E740481C1C}">
                <a14:useLocalDpi xmlns:a14="http://schemas.microsoft.com/office/drawing/2010/main"/>
              </a:ext>
            </a:extLst>
          </a:blip>
          <a:srcRect/>
          <a:stretch/>
        </p:blipFill>
        <p:spPr>
          <a:xfrm>
            <a:off x="469675" y="5829301"/>
            <a:ext cx="1709992" cy="584196"/>
          </a:xfrm>
          <a:prstGeom prst="rect">
            <a:avLst/>
          </a:prstGeom>
        </p:spPr>
      </p:pic>
    </p:spTree>
    <p:extLst>
      <p:ext uri="{BB962C8B-B14F-4D97-AF65-F5344CB8AC3E}">
        <p14:creationId xmlns:p14="http://schemas.microsoft.com/office/powerpoint/2010/main" val="426434227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Front Cover 2">
    <p:spTree>
      <p:nvGrpSpPr>
        <p:cNvPr id="1" name=""/>
        <p:cNvGrpSpPr/>
        <p:nvPr/>
      </p:nvGrpSpPr>
      <p:grpSpPr>
        <a:xfrm>
          <a:off x="0" y="0"/>
          <a:ext cx="0" cy="0"/>
          <a:chOff x="0" y="0"/>
          <a:chExt cx="0" cy="0"/>
        </a:xfrm>
      </p:grpSpPr>
      <p:sp>
        <p:nvSpPr>
          <p:cNvPr id="8" name="Picture Placeholder 14">
            <a:extLst>
              <a:ext uri="{FF2B5EF4-FFF2-40B4-BE49-F238E27FC236}">
                <a16:creationId xmlns:a16="http://schemas.microsoft.com/office/drawing/2014/main" id="{79A3FDC1-DA18-B647-8002-951F8A2778A7}"/>
              </a:ext>
            </a:extLst>
          </p:cNvPr>
          <p:cNvSpPr>
            <a:spLocks noGrp="1"/>
          </p:cNvSpPr>
          <p:nvPr>
            <p:ph type="pic" sz="quarter" idx="10"/>
          </p:nvPr>
        </p:nvSpPr>
        <p:spPr>
          <a:xfrm>
            <a:off x="6095999" y="0"/>
            <a:ext cx="6096001" cy="5334000"/>
          </a:xfrm>
          <a:prstGeom prst="round2SameRect">
            <a:avLst>
              <a:gd name="adj1" fmla="val 42678"/>
              <a:gd name="adj2" fmla="val 4847"/>
            </a:avLst>
          </a:prstGeom>
        </p:spPr>
        <p:txBody>
          <a:bodyPr/>
          <a:lstStyle>
            <a:lvl1pPr marL="0" indent="0" algn="ctr">
              <a:buNone/>
              <a:defRPr>
                <a:solidFill>
                  <a:schemeClr val="bg1"/>
                </a:solidFill>
                <a:latin typeface="Poppins" panose="00000500000000000000" pitchFamily="2" charset="0"/>
                <a:cs typeface="Poppins" panose="00000500000000000000" pitchFamily="2" charset="0"/>
              </a:defRPr>
            </a:lvl1pPr>
          </a:lstStyle>
          <a:p>
            <a:r>
              <a:rPr lang="en-US"/>
              <a:t>Click icon to add picture</a:t>
            </a:r>
          </a:p>
        </p:txBody>
      </p:sp>
      <p:pic>
        <p:nvPicPr>
          <p:cNvPr id="4" name="Picture 3">
            <a:extLst>
              <a:ext uri="{FF2B5EF4-FFF2-40B4-BE49-F238E27FC236}">
                <a16:creationId xmlns:a16="http://schemas.microsoft.com/office/drawing/2014/main" id="{6ED31C04-0A53-3A47-8287-081AE26B8A3D}"/>
              </a:ext>
              <a:ext uri="{C183D7F6-B498-43B3-948B-1728B52AA6E4}">
                <adec:decorative xmlns:adec="http://schemas.microsoft.com/office/drawing/2017/decorative" val="1"/>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6096000" y="5334000"/>
            <a:ext cx="6096000" cy="1524000"/>
          </a:xfrm>
          <a:prstGeom prst="rect">
            <a:avLst/>
          </a:prstGeom>
        </p:spPr>
      </p:pic>
      <p:sp>
        <p:nvSpPr>
          <p:cNvPr id="9" name="Text Placeholder 11">
            <a:extLst>
              <a:ext uri="{FF2B5EF4-FFF2-40B4-BE49-F238E27FC236}">
                <a16:creationId xmlns:a16="http://schemas.microsoft.com/office/drawing/2014/main" id="{E28EB488-1C80-0E67-1A53-022688EC4609}"/>
              </a:ext>
            </a:extLst>
          </p:cNvPr>
          <p:cNvSpPr>
            <a:spLocks noGrp="1"/>
          </p:cNvSpPr>
          <p:nvPr>
            <p:ph type="body" sz="quarter" idx="11" hasCustomPrompt="1"/>
          </p:nvPr>
        </p:nvSpPr>
        <p:spPr>
          <a:xfrm>
            <a:off x="408207" y="559121"/>
            <a:ext cx="5557585" cy="1800200"/>
          </a:xfrm>
        </p:spPr>
        <p:txBody>
          <a:bodyPr>
            <a:noAutofit/>
          </a:bodyPr>
          <a:lstStyle>
            <a:lvl1pPr marL="0" indent="0">
              <a:buNone/>
              <a:defRPr sz="5500" b="1" i="0">
                <a:ln>
                  <a:noFill/>
                </a:ln>
                <a:solidFill>
                  <a:schemeClr val="bg1"/>
                </a:solidFill>
                <a:latin typeface="Poppins SemiBold" pitchFamily="2" charset="77"/>
                <a:cs typeface="Poppins SemiBold" pitchFamily="2" charset="77"/>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Front Cover Title Goes Here</a:t>
            </a:r>
          </a:p>
        </p:txBody>
      </p:sp>
      <p:sp>
        <p:nvSpPr>
          <p:cNvPr id="2" name="Text Placeholder 11">
            <a:extLst>
              <a:ext uri="{FF2B5EF4-FFF2-40B4-BE49-F238E27FC236}">
                <a16:creationId xmlns:a16="http://schemas.microsoft.com/office/drawing/2014/main" id="{9E9177B3-5DDF-C49A-F04A-F97D821D76FD}"/>
              </a:ext>
            </a:extLst>
          </p:cNvPr>
          <p:cNvSpPr>
            <a:spLocks noGrp="1"/>
          </p:cNvSpPr>
          <p:nvPr>
            <p:ph type="body" sz="quarter" idx="12" hasCustomPrompt="1"/>
          </p:nvPr>
        </p:nvSpPr>
        <p:spPr>
          <a:xfrm>
            <a:off x="408208" y="2431330"/>
            <a:ext cx="5557584" cy="1305402"/>
          </a:xfrm>
        </p:spPr>
        <p:txBody>
          <a:bodyPr>
            <a:noAutofit/>
          </a:bodyPr>
          <a:lstStyle>
            <a:lvl1pPr marL="0" indent="0">
              <a:lnSpc>
                <a:spcPct val="110000"/>
              </a:lnSpc>
              <a:spcBef>
                <a:spcPts val="0"/>
              </a:spcBef>
              <a:buNone/>
              <a:defRPr sz="3000" b="0" i="0">
                <a:ln>
                  <a:noFill/>
                </a:ln>
                <a:solidFill>
                  <a:schemeClr val="bg1"/>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Sub title</a:t>
            </a:r>
          </a:p>
        </p:txBody>
      </p:sp>
      <p:sp>
        <p:nvSpPr>
          <p:cNvPr id="3" name="Text Placeholder 11">
            <a:extLst>
              <a:ext uri="{FF2B5EF4-FFF2-40B4-BE49-F238E27FC236}">
                <a16:creationId xmlns:a16="http://schemas.microsoft.com/office/drawing/2014/main" id="{D3418B85-C84C-B824-D28F-BA79F5E04CAD}"/>
              </a:ext>
            </a:extLst>
          </p:cNvPr>
          <p:cNvSpPr>
            <a:spLocks noGrp="1"/>
          </p:cNvSpPr>
          <p:nvPr>
            <p:ph type="body" sz="quarter" idx="13" hasCustomPrompt="1"/>
          </p:nvPr>
        </p:nvSpPr>
        <p:spPr>
          <a:xfrm>
            <a:off x="408208" y="3846892"/>
            <a:ext cx="5557584" cy="347039"/>
          </a:xfrm>
        </p:spPr>
        <p:txBody>
          <a:bodyPr>
            <a:noAutofit/>
          </a:bodyPr>
          <a:lstStyle>
            <a:lvl1pPr marL="0" indent="0">
              <a:lnSpc>
                <a:spcPct val="110000"/>
              </a:lnSpc>
              <a:spcBef>
                <a:spcPts val="0"/>
              </a:spcBef>
              <a:buNone/>
              <a:defRPr sz="1600" b="1" i="0">
                <a:ln>
                  <a:noFill/>
                </a:ln>
                <a:solidFill>
                  <a:schemeClr val="bg1"/>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Presenters name</a:t>
            </a:r>
          </a:p>
        </p:txBody>
      </p:sp>
      <p:sp>
        <p:nvSpPr>
          <p:cNvPr id="5" name="Text Placeholder 11">
            <a:extLst>
              <a:ext uri="{FF2B5EF4-FFF2-40B4-BE49-F238E27FC236}">
                <a16:creationId xmlns:a16="http://schemas.microsoft.com/office/drawing/2014/main" id="{AE5F6774-8098-996B-DB40-EA611D348D2A}"/>
              </a:ext>
            </a:extLst>
          </p:cNvPr>
          <p:cNvSpPr>
            <a:spLocks noGrp="1"/>
          </p:cNvSpPr>
          <p:nvPr>
            <p:ph type="body" sz="quarter" idx="14" hasCustomPrompt="1"/>
          </p:nvPr>
        </p:nvSpPr>
        <p:spPr>
          <a:xfrm>
            <a:off x="408208" y="4198584"/>
            <a:ext cx="5557584" cy="347039"/>
          </a:xfrm>
        </p:spPr>
        <p:txBody>
          <a:bodyPr>
            <a:noAutofit/>
          </a:bodyPr>
          <a:lstStyle>
            <a:lvl1pPr marL="0" indent="0">
              <a:lnSpc>
                <a:spcPct val="110000"/>
              </a:lnSpc>
              <a:spcBef>
                <a:spcPts val="0"/>
              </a:spcBef>
              <a:buNone/>
              <a:defRPr sz="1600" b="0" i="0">
                <a:ln>
                  <a:noFill/>
                </a:ln>
                <a:solidFill>
                  <a:schemeClr val="bg1"/>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Department name</a:t>
            </a:r>
          </a:p>
        </p:txBody>
      </p:sp>
      <p:sp>
        <p:nvSpPr>
          <p:cNvPr id="6" name="Text Placeholder 11">
            <a:extLst>
              <a:ext uri="{FF2B5EF4-FFF2-40B4-BE49-F238E27FC236}">
                <a16:creationId xmlns:a16="http://schemas.microsoft.com/office/drawing/2014/main" id="{02518C58-E2DB-02D3-8708-B87996A9E5BC}"/>
              </a:ext>
            </a:extLst>
          </p:cNvPr>
          <p:cNvSpPr>
            <a:spLocks noGrp="1"/>
          </p:cNvSpPr>
          <p:nvPr>
            <p:ph type="body" sz="quarter" idx="15" hasCustomPrompt="1"/>
          </p:nvPr>
        </p:nvSpPr>
        <p:spPr>
          <a:xfrm>
            <a:off x="408208" y="4545623"/>
            <a:ext cx="5557584" cy="347039"/>
          </a:xfrm>
        </p:spPr>
        <p:txBody>
          <a:bodyPr>
            <a:noAutofit/>
          </a:bodyPr>
          <a:lstStyle>
            <a:lvl1pPr marL="0" indent="0">
              <a:lnSpc>
                <a:spcPct val="110000"/>
              </a:lnSpc>
              <a:spcBef>
                <a:spcPts val="0"/>
              </a:spcBef>
              <a:buNone/>
              <a:defRPr sz="1600" b="0" i="0">
                <a:ln>
                  <a:noFill/>
                </a:ln>
                <a:solidFill>
                  <a:schemeClr val="bg1"/>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Date</a:t>
            </a:r>
          </a:p>
        </p:txBody>
      </p:sp>
      <p:pic>
        <p:nvPicPr>
          <p:cNvPr id="15" name="Picture 14" descr="The Open University Logo">
            <a:extLst>
              <a:ext uri="{FF2B5EF4-FFF2-40B4-BE49-F238E27FC236}">
                <a16:creationId xmlns:a16="http://schemas.microsoft.com/office/drawing/2014/main" id="{95ADE654-C78D-7069-71BF-CB8E04298DE3}"/>
              </a:ext>
              <a:ext uri="{C183D7F6-B498-43B3-948B-1728B52AA6E4}">
                <adec:decorative xmlns:adec="http://schemas.microsoft.com/office/drawing/2017/decorative" val="0"/>
              </a:ext>
            </a:extLst>
          </p:cNvPr>
          <p:cNvPicPr>
            <a:picLocks noChangeAspect="1"/>
          </p:cNvPicPr>
          <p:nvPr userDrawn="1"/>
        </p:nvPicPr>
        <p:blipFill>
          <a:blip r:embed="rId3" cstate="screen">
            <a:extLst>
              <a:ext uri="{28A0092B-C50C-407E-A947-70E740481C1C}">
                <a14:useLocalDpi xmlns:a14="http://schemas.microsoft.com/office/drawing/2010/main"/>
              </a:ext>
            </a:extLst>
          </a:blip>
          <a:srcRect/>
          <a:stretch/>
        </p:blipFill>
        <p:spPr>
          <a:xfrm>
            <a:off x="469675" y="5829301"/>
            <a:ext cx="1709992" cy="584196"/>
          </a:xfrm>
          <a:prstGeom prst="rect">
            <a:avLst/>
          </a:prstGeom>
        </p:spPr>
      </p:pic>
    </p:spTree>
    <p:extLst>
      <p:ext uri="{BB962C8B-B14F-4D97-AF65-F5344CB8AC3E}">
        <p14:creationId xmlns:p14="http://schemas.microsoft.com/office/powerpoint/2010/main" val="2311406945"/>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Front Cover 3">
    <p:spTree>
      <p:nvGrpSpPr>
        <p:cNvPr id="1" name=""/>
        <p:cNvGrpSpPr/>
        <p:nvPr/>
      </p:nvGrpSpPr>
      <p:grpSpPr>
        <a:xfrm>
          <a:off x="0" y="0"/>
          <a:ext cx="0" cy="0"/>
          <a:chOff x="0" y="0"/>
          <a:chExt cx="0" cy="0"/>
        </a:xfrm>
      </p:grpSpPr>
      <p:sp>
        <p:nvSpPr>
          <p:cNvPr id="9" name="Text Placeholder 11">
            <a:extLst>
              <a:ext uri="{FF2B5EF4-FFF2-40B4-BE49-F238E27FC236}">
                <a16:creationId xmlns:a16="http://schemas.microsoft.com/office/drawing/2014/main" id="{E28EB488-1C80-0E67-1A53-022688EC4609}"/>
              </a:ext>
            </a:extLst>
          </p:cNvPr>
          <p:cNvSpPr>
            <a:spLocks noGrp="1"/>
          </p:cNvSpPr>
          <p:nvPr>
            <p:ph type="body" sz="quarter" idx="11" hasCustomPrompt="1"/>
          </p:nvPr>
        </p:nvSpPr>
        <p:spPr>
          <a:xfrm>
            <a:off x="408207" y="559121"/>
            <a:ext cx="10740439" cy="1800200"/>
          </a:xfrm>
        </p:spPr>
        <p:txBody>
          <a:bodyPr>
            <a:noAutofit/>
          </a:bodyPr>
          <a:lstStyle>
            <a:lvl1pPr marL="0" indent="0">
              <a:buNone/>
              <a:defRPr sz="5500" b="1" i="0">
                <a:ln>
                  <a:noFill/>
                </a:ln>
                <a:solidFill>
                  <a:schemeClr val="bg1"/>
                </a:solidFill>
                <a:latin typeface="Poppins SemiBold" pitchFamily="2" charset="77"/>
                <a:cs typeface="Poppins SemiBold" pitchFamily="2" charset="77"/>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Front Cover Title Goes Here</a:t>
            </a:r>
          </a:p>
        </p:txBody>
      </p:sp>
      <p:sp>
        <p:nvSpPr>
          <p:cNvPr id="2" name="Text Placeholder 11">
            <a:extLst>
              <a:ext uri="{FF2B5EF4-FFF2-40B4-BE49-F238E27FC236}">
                <a16:creationId xmlns:a16="http://schemas.microsoft.com/office/drawing/2014/main" id="{ACA2EAA2-94E2-6FA0-C059-2C890F869226}"/>
              </a:ext>
            </a:extLst>
          </p:cNvPr>
          <p:cNvSpPr>
            <a:spLocks noGrp="1"/>
          </p:cNvSpPr>
          <p:nvPr>
            <p:ph type="body" sz="quarter" idx="13" hasCustomPrompt="1"/>
          </p:nvPr>
        </p:nvSpPr>
        <p:spPr>
          <a:xfrm>
            <a:off x="408208" y="3846892"/>
            <a:ext cx="5557584" cy="347039"/>
          </a:xfrm>
        </p:spPr>
        <p:txBody>
          <a:bodyPr>
            <a:noAutofit/>
          </a:bodyPr>
          <a:lstStyle>
            <a:lvl1pPr marL="0" indent="0">
              <a:lnSpc>
                <a:spcPct val="110000"/>
              </a:lnSpc>
              <a:spcBef>
                <a:spcPts val="0"/>
              </a:spcBef>
              <a:buNone/>
              <a:defRPr sz="1600" b="1" i="0">
                <a:ln>
                  <a:noFill/>
                </a:ln>
                <a:solidFill>
                  <a:schemeClr val="bg1"/>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Presenters name</a:t>
            </a:r>
          </a:p>
        </p:txBody>
      </p:sp>
      <p:sp>
        <p:nvSpPr>
          <p:cNvPr id="3" name="Text Placeholder 11">
            <a:extLst>
              <a:ext uri="{FF2B5EF4-FFF2-40B4-BE49-F238E27FC236}">
                <a16:creationId xmlns:a16="http://schemas.microsoft.com/office/drawing/2014/main" id="{96034E2F-27F1-1CF2-367B-4204B15ECE78}"/>
              </a:ext>
            </a:extLst>
          </p:cNvPr>
          <p:cNvSpPr>
            <a:spLocks noGrp="1"/>
          </p:cNvSpPr>
          <p:nvPr>
            <p:ph type="body" sz="quarter" idx="14" hasCustomPrompt="1"/>
          </p:nvPr>
        </p:nvSpPr>
        <p:spPr>
          <a:xfrm>
            <a:off x="408208" y="4198584"/>
            <a:ext cx="5557584" cy="347039"/>
          </a:xfrm>
        </p:spPr>
        <p:txBody>
          <a:bodyPr>
            <a:noAutofit/>
          </a:bodyPr>
          <a:lstStyle>
            <a:lvl1pPr marL="0" indent="0">
              <a:lnSpc>
                <a:spcPct val="110000"/>
              </a:lnSpc>
              <a:spcBef>
                <a:spcPts val="0"/>
              </a:spcBef>
              <a:buNone/>
              <a:defRPr sz="1600" b="0" i="0">
                <a:ln>
                  <a:noFill/>
                </a:ln>
                <a:solidFill>
                  <a:schemeClr val="bg1"/>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Department name</a:t>
            </a:r>
          </a:p>
        </p:txBody>
      </p:sp>
      <p:sp>
        <p:nvSpPr>
          <p:cNvPr id="4" name="Text Placeholder 11">
            <a:extLst>
              <a:ext uri="{FF2B5EF4-FFF2-40B4-BE49-F238E27FC236}">
                <a16:creationId xmlns:a16="http://schemas.microsoft.com/office/drawing/2014/main" id="{1276E79C-EF9C-9014-0C08-C31EE127DC52}"/>
              </a:ext>
            </a:extLst>
          </p:cNvPr>
          <p:cNvSpPr>
            <a:spLocks noGrp="1"/>
          </p:cNvSpPr>
          <p:nvPr>
            <p:ph type="body" sz="quarter" idx="15" hasCustomPrompt="1"/>
          </p:nvPr>
        </p:nvSpPr>
        <p:spPr>
          <a:xfrm>
            <a:off x="408208" y="4545623"/>
            <a:ext cx="5557584" cy="347039"/>
          </a:xfrm>
        </p:spPr>
        <p:txBody>
          <a:bodyPr>
            <a:noAutofit/>
          </a:bodyPr>
          <a:lstStyle>
            <a:lvl1pPr marL="0" indent="0">
              <a:lnSpc>
                <a:spcPct val="110000"/>
              </a:lnSpc>
              <a:spcBef>
                <a:spcPts val="0"/>
              </a:spcBef>
              <a:buNone/>
              <a:defRPr sz="1600" b="0" i="0">
                <a:ln>
                  <a:noFill/>
                </a:ln>
                <a:solidFill>
                  <a:schemeClr val="bg1"/>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Date</a:t>
            </a:r>
          </a:p>
        </p:txBody>
      </p:sp>
      <p:sp>
        <p:nvSpPr>
          <p:cNvPr id="5" name="Text Placeholder 11">
            <a:extLst>
              <a:ext uri="{FF2B5EF4-FFF2-40B4-BE49-F238E27FC236}">
                <a16:creationId xmlns:a16="http://schemas.microsoft.com/office/drawing/2014/main" id="{98D122DE-5974-E6F7-5A07-1674D7445444}"/>
              </a:ext>
            </a:extLst>
          </p:cNvPr>
          <p:cNvSpPr>
            <a:spLocks noGrp="1"/>
          </p:cNvSpPr>
          <p:nvPr>
            <p:ph type="body" sz="quarter" idx="16" hasCustomPrompt="1"/>
          </p:nvPr>
        </p:nvSpPr>
        <p:spPr>
          <a:xfrm>
            <a:off x="408208" y="2431330"/>
            <a:ext cx="10740438" cy="1305402"/>
          </a:xfrm>
        </p:spPr>
        <p:txBody>
          <a:bodyPr>
            <a:noAutofit/>
          </a:bodyPr>
          <a:lstStyle>
            <a:lvl1pPr marL="0" indent="0">
              <a:lnSpc>
                <a:spcPct val="110000"/>
              </a:lnSpc>
              <a:spcBef>
                <a:spcPts val="0"/>
              </a:spcBef>
              <a:buNone/>
              <a:defRPr sz="3000" b="0" i="0">
                <a:ln>
                  <a:noFill/>
                </a:ln>
                <a:solidFill>
                  <a:schemeClr val="bg1"/>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Sub title</a:t>
            </a:r>
          </a:p>
        </p:txBody>
      </p:sp>
      <p:pic>
        <p:nvPicPr>
          <p:cNvPr id="6" name="Picture 5" descr="The Open University Logo">
            <a:extLst>
              <a:ext uri="{FF2B5EF4-FFF2-40B4-BE49-F238E27FC236}">
                <a16:creationId xmlns:a16="http://schemas.microsoft.com/office/drawing/2014/main" id="{21830BFA-19EA-B404-F805-72BD114E6B2B}"/>
              </a:ext>
              <a:ext uri="{C183D7F6-B498-43B3-948B-1728B52AA6E4}">
                <adec:decorative xmlns:adec="http://schemas.microsoft.com/office/drawing/2017/decorative" val="0"/>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469675" y="5829301"/>
            <a:ext cx="1709992" cy="584196"/>
          </a:xfrm>
          <a:prstGeom prst="rect">
            <a:avLst/>
          </a:prstGeom>
        </p:spPr>
      </p:pic>
    </p:spTree>
    <p:extLst>
      <p:ext uri="{BB962C8B-B14F-4D97-AF65-F5344CB8AC3E}">
        <p14:creationId xmlns:p14="http://schemas.microsoft.com/office/powerpoint/2010/main" val="707287266"/>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5DA784-6896-6C66-336D-FD46F7CA214E}"/>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9EEF4E7B-9B99-8EBE-5C7C-10D04210034A}"/>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6766A776-5B49-A031-EC1C-37F89E31226E}"/>
              </a:ext>
            </a:extLst>
          </p:cNvPr>
          <p:cNvSpPr>
            <a:spLocks noGrp="1"/>
          </p:cNvSpPr>
          <p:nvPr>
            <p:ph type="dt" sz="half" idx="10"/>
          </p:nvPr>
        </p:nvSpPr>
        <p:spPr/>
        <p:txBody>
          <a:bodyPr/>
          <a:lstStyle/>
          <a:p>
            <a:fld id="{784A8F23-25B1-4EBD-A93C-4B324FE487EE}" type="datetimeFigureOut">
              <a:rPr lang="en-GB" smtClean="0"/>
              <a:t>18/02/2025</a:t>
            </a:fld>
            <a:endParaRPr lang="en-GB"/>
          </a:p>
        </p:txBody>
      </p:sp>
      <p:sp>
        <p:nvSpPr>
          <p:cNvPr id="5" name="Footer Placeholder 4">
            <a:extLst>
              <a:ext uri="{FF2B5EF4-FFF2-40B4-BE49-F238E27FC236}">
                <a16:creationId xmlns:a16="http://schemas.microsoft.com/office/drawing/2014/main" id="{C348F954-F211-130B-301F-BE977AC14BBC}"/>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09CF8303-FCE3-46F6-B88A-1DDDE1DFB167}"/>
              </a:ext>
            </a:extLst>
          </p:cNvPr>
          <p:cNvSpPr>
            <a:spLocks noGrp="1"/>
          </p:cNvSpPr>
          <p:nvPr>
            <p:ph type="sldNum" sz="quarter" idx="12"/>
          </p:nvPr>
        </p:nvSpPr>
        <p:spPr/>
        <p:txBody>
          <a:bodyPr/>
          <a:lstStyle/>
          <a:p>
            <a:fld id="{9FF0297E-F5E8-431A-9596-CF54EA195390}" type="slidenum">
              <a:rPr lang="en-GB" smtClean="0"/>
              <a:t>‹#›</a:t>
            </a:fld>
            <a:endParaRPr lang="en-GB"/>
          </a:p>
        </p:txBody>
      </p:sp>
    </p:spTree>
    <p:extLst>
      <p:ext uri="{BB962C8B-B14F-4D97-AF65-F5344CB8AC3E}">
        <p14:creationId xmlns:p14="http://schemas.microsoft.com/office/powerpoint/2010/main" val="191221204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9E2CC5-C630-B48A-CA95-9D5E8F5BB18C}"/>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196912A2-B445-ECE0-D704-2DBBDCB973F5}"/>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C46E2266-D97A-D8A9-A9F7-4C0510730AB8}"/>
              </a:ext>
            </a:extLst>
          </p:cNvPr>
          <p:cNvSpPr>
            <a:spLocks noGrp="1"/>
          </p:cNvSpPr>
          <p:nvPr>
            <p:ph type="dt" sz="half" idx="10"/>
          </p:nvPr>
        </p:nvSpPr>
        <p:spPr/>
        <p:txBody>
          <a:bodyPr/>
          <a:lstStyle/>
          <a:p>
            <a:fld id="{784A8F23-25B1-4EBD-A93C-4B324FE487EE}" type="datetimeFigureOut">
              <a:rPr lang="en-GB" smtClean="0"/>
              <a:t>18/02/2025</a:t>
            </a:fld>
            <a:endParaRPr lang="en-GB"/>
          </a:p>
        </p:txBody>
      </p:sp>
      <p:sp>
        <p:nvSpPr>
          <p:cNvPr id="5" name="Footer Placeholder 4">
            <a:extLst>
              <a:ext uri="{FF2B5EF4-FFF2-40B4-BE49-F238E27FC236}">
                <a16:creationId xmlns:a16="http://schemas.microsoft.com/office/drawing/2014/main" id="{E8444E47-C271-F291-02F2-D14D685899EC}"/>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B597DEBB-B49D-44BC-3CA3-0DD1AC09C5C5}"/>
              </a:ext>
            </a:extLst>
          </p:cNvPr>
          <p:cNvSpPr>
            <a:spLocks noGrp="1"/>
          </p:cNvSpPr>
          <p:nvPr>
            <p:ph type="sldNum" sz="quarter" idx="12"/>
          </p:nvPr>
        </p:nvSpPr>
        <p:spPr/>
        <p:txBody>
          <a:bodyPr/>
          <a:lstStyle/>
          <a:p>
            <a:fld id="{9FF0297E-F5E8-431A-9596-CF54EA195390}" type="slidenum">
              <a:rPr lang="en-GB" smtClean="0"/>
              <a:t>‹#›</a:t>
            </a:fld>
            <a:endParaRPr lang="en-GB"/>
          </a:p>
        </p:txBody>
      </p:sp>
    </p:spTree>
    <p:extLst>
      <p:ext uri="{BB962C8B-B14F-4D97-AF65-F5344CB8AC3E}">
        <p14:creationId xmlns:p14="http://schemas.microsoft.com/office/powerpoint/2010/main" val="385886379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0F7144-E274-9C7B-8BF2-B45565E3EDB4}"/>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8E8B6B27-E845-D82E-40B3-079BDD4A5784}"/>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91AB065F-2F98-A744-930C-9919EDFDB9D1}"/>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46B3F3E3-8739-3751-A193-78B16E0958B4}"/>
              </a:ext>
            </a:extLst>
          </p:cNvPr>
          <p:cNvSpPr>
            <a:spLocks noGrp="1"/>
          </p:cNvSpPr>
          <p:nvPr>
            <p:ph type="dt" sz="half" idx="10"/>
          </p:nvPr>
        </p:nvSpPr>
        <p:spPr/>
        <p:txBody>
          <a:bodyPr/>
          <a:lstStyle/>
          <a:p>
            <a:fld id="{784A8F23-25B1-4EBD-A93C-4B324FE487EE}" type="datetimeFigureOut">
              <a:rPr lang="en-GB" smtClean="0"/>
              <a:t>18/02/2025</a:t>
            </a:fld>
            <a:endParaRPr lang="en-GB"/>
          </a:p>
        </p:txBody>
      </p:sp>
      <p:sp>
        <p:nvSpPr>
          <p:cNvPr id="6" name="Footer Placeholder 5">
            <a:extLst>
              <a:ext uri="{FF2B5EF4-FFF2-40B4-BE49-F238E27FC236}">
                <a16:creationId xmlns:a16="http://schemas.microsoft.com/office/drawing/2014/main" id="{9B08F554-8249-BAF8-91AB-FCCADA4276D4}"/>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C185D245-0DB9-7B11-0945-F22ED2781066}"/>
              </a:ext>
            </a:extLst>
          </p:cNvPr>
          <p:cNvSpPr>
            <a:spLocks noGrp="1"/>
          </p:cNvSpPr>
          <p:nvPr>
            <p:ph type="sldNum" sz="quarter" idx="12"/>
          </p:nvPr>
        </p:nvSpPr>
        <p:spPr/>
        <p:txBody>
          <a:bodyPr/>
          <a:lstStyle/>
          <a:p>
            <a:fld id="{9FF0297E-F5E8-431A-9596-CF54EA195390}" type="slidenum">
              <a:rPr lang="en-GB" smtClean="0"/>
              <a:t>‹#›</a:t>
            </a:fld>
            <a:endParaRPr lang="en-GB"/>
          </a:p>
        </p:txBody>
      </p:sp>
    </p:spTree>
    <p:extLst>
      <p:ext uri="{BB962C8B-B14F-4D97-AF65-F5344CB8AC3E}">
        <p14:creationId xmlns:p14="http://schemas.microsoft.com/office/powerpoint/2010/main" val="395269385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316CA7-E20E-B4E2-81BE-3583B7C870D4}"/>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B7921F08-EC40-636F-E4DC-CA273C3EC0E5}"/>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8095CF32-C5B9-CEED-4C3F-C4D824A94449}"/>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CEF90025-3E5C-01F7-D0F4-FD48C6D56978}"/>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1FB3E9EC-1299-1AF8-D64E-D922276C93FF}"/>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7D8670DD-0F25-D16E-7AB8-DD38DFC58AFB}"/>
              </a:ext>
            </a:extLst>
          </p:cNvPr>
          <p:cNvSpPr>
            <a:spLocks noGrp="1"/>
          </p:cNvSpPr>
          <p:nvPr>
            <p:ph type="dt" sz="half" idx="10"/>
          </p:nvPr>
        </p:nvSpPr>
        <p:spPr/>
        <p:txBody>
          <a:bodyPr/>
          <a:lstStyle/>
          <a:p>
            <a:fld id="{784A8F23-25B1-4EBD-A93C-4B324FE487EE}" type="datetimeFigureOut">
              <a:rPr lang="en-GB" smtClean="0"/>
              <a:t>18/02/2025</a:t>
            </a:fld>
            <a:endParaRPr lang="en-GB"/>
          </a:p>
        </p:txBody>
      </p:sp>
      <p:sp>
        <p:nvSpPr>
          <p:cNvPr id="8" name="Footer Placeholder 7">
            <a:extLst>
              <a:ext uri="{FF2B5EF4-FFF2-40B4-BE49-F238E27FC236}">
                <a16:creationId xmlns:a16="http://schemas.microsoft.com/office/drawing/2014/main" id="{C67BDC4E-E308-9E3F-DE27-D88F4C380D77}"/>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8186D736-F41C-941D-2F2B-1F9982E86E36}"/>
              </a:ext>
            </a:extLst>
          </p:cNvPr>
          <p:cNvSpPr>
            <a:spLocks noGrp="1"/>
          </p:cNvSpPr>
          <p:nvPr>
            <p:ph type="sldNum" sz="quarter" idx="12"/>
          </p:nvPr>
        </p:nvSpPr>
        <p:spPr/>
        <p:txBody>
          <a:bodyPr/>
          <a:lstStyle/>
          <a:p>
            <a:fld id="{9FF0297E-F5E8-431A-9596-CF54EA195390}" type="slidenum">
              <a:rPr lang="en-GB" smtClean="0"/>
              <a:t>‹#›</a:t>
            </a:fld>
            <a:endParaRPr lang="en-GB"/>
          </a:p>
        </p:txBody>
      </p:sp>
    </p:spTree>
    <p:extLst>
      <p:ext uri="{BB962C8B-B14F-4D97-AF65-F5344CB8AC3E}">
        <p14:creationId xmlns:p14="http://schemas.microsoft.com/office/powerpoint/2010/main" val="345194357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ECC174-2334-0B5A-D484-BE973721DC47}"/>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E901F34B-9CDF-8026-2067-97CD15A3A89B}"/>
              </a:ext>
            </a:extLst>
          </p:cNvPr>
          <p:cNvSpPr>
            <a:spLocks noGrp="1"/>
          </p:cNvSpPr>
          <p:nvPr>
            <p:ph type="dt" sz="half" idx="10"/>
          </p:nvPr>
        </p:nvSpPr>
        <p:spPr/>
        <p:txBody>
          <a:bodyPr/>
          <a:lstStyle/>
          <a:p>
            <a:fld id="{784A8F23-25B1-4EBD-A93C-4B324FE487EE}" type="datetimeFigureOut">
              <a:rPr lang="en-GB" smtClean="0"/>
              <a:t>18/02/2025</a:t>
            </a:fld>
            <a:endParaRPr lang="en-GB"/>
          </a:p>
        </p:txBody>
      </p:sp>
      <p:sp>
        <p:nvSpPr>
          <p:cNvPr id="4" name="Footer Placeholder 3">
            <a:extLst>
              <a:ext uri="{FF2B5EF4-FFF2-40B4-BE49-F238E27FC236}">
                <a16:creationId xmlns:a16="http://schemas.microsoft.com/office/drawing/2014/main" id="{20E79036-CAB4-67E2-63B4-F5EDC6DA3AEE}"/>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263CDD24-B80D-4E15-4916-42EF8067D1FC}"/>
              </a:ext>
            </a:extLst>
          </p:cNvPr>
          <p:cNvSpPr>
            <a:spLocks noGrp="1"/>
          </p:cNvSpPr>
          <p:nvPr>
            <p:ph type="sldNum" sz="quarter" idx="12"/>
          </p:nvPr>
        </p:nvSpPr>
        <p:spPr/>
        <p:txBody>
          <a:bodyPr/>
          <a:lstStyle/>
          <a:p>
            <a:fld id="{9FF0297E-F5E8-431A-9596-CF54EA195390}" type="slidenum">
              <a:rPr lang="en-GB" smtClean="0"/>
              <a:t>‹#›</a:t>
            </a:fld>
            <a:endParaRPr lang="en-GB"/>
          </a:p>
        </p:txBody>
      </p:sp>
    </p:spTree>
    <p:extLst>
      <p:ext uri="{BB962C8B-B14F-4D97-AF65-F5344CB8AC3E}">
        <p14:creationId xmlns:p14="http://schemas.microsoft.com/office/powerpoint/2010/main" val="336282346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1A77CED4-2738-BD39-AD1A-A6800828008B}"/>
              </a:ext>
            </a:extLst>
          </p:cNvPr>
          <p:cNvSpPr>
            <a:spLocks noGrp="1"/>
          </p:cNvSpPr>
          <p:nvPr>
            <p:ph type="dt" sz="half" idx="10"/>
          </p:nvPr>
        </p:nvSpPr>
        <p:spPr/>
        <p:txBody>
          <a:bodyPr/>
          <a:lstStyle/>
          <a:p>
            <a:fld id="{784A8F23-25B1-4EBD-A93C-4B324FE487EE}" type="datetimeFigureOut">
              <a:rPr lang="en-GB" smtClean="0"/>
              <a:t>18/02/2025</a:t>
            </a:fld>
            <a:endParaRPr lang="en-GB"/>
          </a:p>
        </p:txBody>
      </p:sp>
      <p:sp>
        <p:nvSpPr>
          <p:cNvPr id="3" name="Footer Placeholder 2">
            <a:extLst>
              <a:ext uri="{FF2B5EF4-FFF2-40B4-BE49-F238E27FC236}">
                <a16:creationId xmlns:a16="http://schemas.microsoft.com/office/drawing/2014/main" id="{D7852244-35C7-7040-BBF9-70C8482BC091}"/>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42BBD0A5-8E4D-278E-E373-10C6A2D7DEC3}"/>
              </a:ext>
            </a:extLst>
          </p:cNvPr>
          <p:cNvSpPr>
            <a:spLocks noGrp="1"/>
          </p:cNvSpPr>
          <p:nvPr>
            <p:ph type="sldNum" sz="quarter" idx="12"/>
          </p:nvPr>
        </p:nvSpPr>
        <p:spPr/>
        <p:txBody>
          <a:bodyPr/>
          <a:lstStyle/>
          <a:p>
            <a:fld id="{9FF0297E-F5E8-431A-9596-CF54EA195390}" type="slidenum">
              <a:rPr lang="en-GB" smtClean="0"/>
              <a:t>‹#›</a:t>
            </a:fld>
            <a:endParaRPr lang="en-GB"/>
          </a:p>
        </p:txBody>
      </p:sp>
    </p:spTree>
    <p:extLst>
      <p:ext uri="{BB962C8B-B14F-4D97-AF65-F5344CB8AC3E}">
        <p14:creationId xmlns:p14="http://schemas.microsoft.com/office/powerpoint/2010/main" val="139633002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295245-6BA0-0411-36A3-7FB61473CCB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F0267C24-26E9-D24C-C4B0-1085AF47B811}"/>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F1B382E1-53C9-07A9-CF34-16A9ADE175B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42B20F78-40F3-073A-E68E-D359580E0B15}"/>
              </a:ext>
            </a:extLst>
          </p:cNvPr>
          <p:cNvSpPr>
            <a:spLocks noGrp="1"/>
          </p:cNvSpPr>
          <p:nvPr>
            <p:ph type="dt" sz="half" idx="10"/>
          </p:nvPr>
        </p:nvSpPr>
        <p:spPr/>
        <p:txBody>
          <a:bodyPr/>
          <a:lstStyle/>
          <a:p>
            <a:fld id="{784A8F23-25B1-4EBD-A93C-4B324FE487EE}" type="datetimeFigureOut">
              <a:rPr lang="en-GB" smtClean="0"/>
              <a:t>18/02/2025</a:t>
            </a:fld>
            <a:endParaRPr lang="en-GB"/>
          </a:p>
        </p:txBody>
      </p:sp>
      <p:sp>
        <p:nvSpPr>
          <p:cNvPr id="6" name="Footer Placeholder 5">
            <a:extLst>
              <a:ext uri="{FF2B5EF4-FFF2-40B4-BE49-F238E27FC236}">
                <a16:creationId xmlns:a16="http://schemas.microsoft.com/office/drawing/2014/main" id="{36E812D4-66D3-B5D5-D710-DDDB839ED82F}"/>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CE056190-2023-8F71-9840-8C5BE4659AC9}"/>
              </a:ext>
            </a:extLst>
          </p:cNvPr>
          <p:cNvSpPr>
            <a:spLocks noGrp="1"/>
          </p:cNvSpPr>
          <p:nvPr>
            <p:ph type="sldNum" sz="quarter" idx="12"/>
          </p:nvPr>
        </p:nvSpPr>
        <p:spPr/>
        <p:txBody>
          <a:bodyPr/>
          <a:lstStyle/>
          <a:p>
            <a:fld id="{9FF0297E-F5E8-431A-9596-CF54EA195390}" type="slidenum">
              <a:rPr lang="en-GB" smtClean="0"/>
              <a:t>‹#›</a:t>
            </a:fld>
            <a:endParaRPr lang="en-GB"/>
          </a:p>
        </p:txBody>
      </p:sp>
    </p:spTree>
    <p:extLst>
      <p:ext uri="{BB962C8B-B14F-4D97-AF65-F5344CB8AC3E}">
        <p14:creationId xmlns:p14="http://schemas.microsoft.com/office/powerpoint/2010/main" val="67225123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7263B5-E960-1AE1-BEA6-6A3D1BD7305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423CCF1B-CF64-CF71-65F4-5D1C7D02DA1D}"/>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2DCAB9E2-72AD-8235-54E0-2752DADD445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B56B03DC-2B5A-7C0D-1043-713156539951}"/>
              </a:ext>
            </a:extLst>
          </p:cNvPr>
          <p:cNvSpPr>
            <a:spLocks noGrp="1"/>
          </p:cNvSpPr>
          <p:nvPr>
            <p:ph type="dt" sz="half" idx="10"/>
          </p:nvPr>
        </p:nvSpPr>
        <p:spPr/>
        <p:txBody>
          <a:bodyPr/>
          <a:lstStyle/>
          <a:p>
            <a:fld id="{784A8F23-25B1-4EBD-A93C-4B324FE487EE}" type="datetimeFigureOut">
              <a:rPr lang="en-GB" smtClean="0"/>
              <a:t>18/02/2025</a:t>
            </a:fld>
            <a:endParaRPr lang="en-GB"/>
          </a:p>
        </p:txBody>
      </p:sp>
      <p:sp>
        <p:nvSpPr>
          <p:cNvPr id="6" name="Footer Placeholder 5">
            <a:extLst>
              <a:ext uri="{FF2B5EF4-FFF2-40B4-BE49-F238E27FC236}">
                <a16:creationId xmlns:a16="http://schemas.microsoft.com/office/drawing/2014/main" id="{B13262EB-9990-1BDA-4310-2C551598C18C}"/>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8838420F-0760-39BD-BCA6-8C58C1815C2A}"/>
              </a:ext>
            </a:extLst>
          </p:cNvPr>
          <p:cNvSpPr>
            <a:spLocks noGrp="1"/>
          </p:cNvSpPr>
          <p:nvPr>
            <p:ph type="sldNum" sz="quarter" idx="12"/>
          </p:nvPr>
        </p:nvSpPr>
        <p:spPr/>
        <p:txBody>
          <a:bodyPr/>
          <a:lstStyle/>
          <a:p>
            <a:fld id="{9FF0297E-F5E8-431A-9596-CF54EA195390}" type="slidenum">
              <a:rPr lang="en-GB" smtClean="0"/>
              <a:t>‹#›</a:t>
            </a:fld>
            <a:endParaRPr lang="en-GB"/>
          </a:p>
        </p:txBody>
      </p:sp>
    </p:spTree>
    <p:extLst>
      <p:ext uri="{BB962C8B-B14F-4D97-AF65-F5344CB8AC3E}">
        <p14:creationId xmlns:p14="http://schemas.microsoft.com/office/powerpoint/2010/main" val="101257110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15.xml"/><Relationship Id="rId2" Type="http://schemas.openxmlformats.org/officeDocument/2006/relationships/slideLayout" Target="../slideLayouts/slideLayout14.xml"/><Relationship Id="rId1" Type="http://schemas.openxmlformats.org/officeDocument/2006/relationships/slideLayout" Target="../slideLayouts/slideLayout13.xml"/><Relationship Id="rId4"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11303C38-5B99-2EFA-48E0-4E343C72976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DAB389D6-300D-82FB-94A0-7D2E1F5FB6EB}"/>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811E5B21-B359-A21F-0257-19CB000581F0}"/>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84A8F23-25B1-4EBD-A93C-4B324FE487EE}" type="datetimeFigureOut">
              <a:rPr lang="en-GB" smtClean="0"/>
              <a:t>18/02/2025</a:t>
            </a:fld>
            <a:endParaRPr lang="en-GB"/>
          </a:p>
        </p:txBody>
      </p:sp>
      <p:sp>
        <p:nvSpPr>
          <p:cNvPr id="5" name="Footer Placeholder 4">
            <a:extLst>
              <a:ext uri="{FF2B5EF4-FFF2-40B4-BE49-F238E27FC236}">
                <a16:creationId xmlns:a16="http://schemas.microsoft.com/office/drawing/2014/main" id="{0C846FB0-137E-9ECE-94D7-1C2920EE3B1A}"/>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56BA2D5B-2F39-14B1-7DD2-EFF6A43224F1}"/>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FF0297E-F5E8-431A-9596-CF54EA195390}" type="slidenum">
              <a:rPr lang="en-GB" smtClean="0"/>
              <a:t>‹#›</a:t>
            </a:fld>
            <a:endParaRPr lang="en-GB"/>
          </a:p>
        </p:txBody>
      </p:sp>
    </p:spTree>
    <p:extLst>
      <p:ext uri="{BB962C8B-B14F-4D97-AF65-F5344CB8AC3E}">
        <p14:creationId xmlns:p14="http://schemas.microsoft.com/office/powerpoint/2010/main" val="409895830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rgbClr val="060645"/>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10BB4780-4959-E441-87C3-B265F63A8036}"/>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A12B00EC-F294-CD4B-BCBA-AF4A8BC2620B}"/>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01ED8D8-BEBD-1B42-B387-F27F84E37DEC}"/>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latin typeface="Poppins" panose="00000500000000000000" pitchFamily="2" charset="0"/>
              </a:defRPr>
            </a:lvl1pPr>
          </a:lstStyle>
          <a:p>
            <a:fld id="{0AAA8F9F-42A8-344E-BFDB-6B187AAC9728}" type="datetimeFigureOut">
              <a:rPr lang="en-US" smtClean="0"/>
              <a:pPr/>
              <a:t>2/18/2025</a:t>
            </a:fld>
            <a:endParaRPr lang="en-US"/>
          </a:p>
        </p:txBody>
      </p:sp>
      <p:sp>
        <p:nvSpPr>
          <p:cNvPr id="5" name="Footer Placeholder 4">
            <a:extLst>
              <a:ext uri="{FF2B5EF4-FFF2-40B4-BE49-F238E27FC236}">
                <a16:creationId xmlns:a16="http://schemas.microsoft.com/office/drawing/2014/main" id="{16D480C4-4982-D141-B7F4-847D6255ABF6}"/>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latin typeface="Poppins" panose="00000500000000000000" pitchFamily="2" charset="0"/>
              </a:defRPr>
            </a:lvl1pPr>
          </a:lstStyle>
          <a:p>
            <a:endParaRPr lang="en-US"/>
          </a:p>
        </p:txBody>
      </p:sp>
      <p:sp>
        <p:nvSpPr>
          <p:cNvPr id="6" name="Slide Number Placeholder 5">
            <a:extLst>
              <a:ext uri="{FF2B5EF4-FFF2-40B4-BE49-F238E27FC236}">
                <a16:creationId xmlns:a16="http://schemas.microsoft.com/office/drawing/2014/main" id="{4BA1986B-A33C-FB46-96C5-A7D0198BBAEE}"/>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latin typeface="Poppins" panose="00000500000000000000" pitchFamily="2" charset="0"/>
              </a:defRPr>
            </a:lvl1pPr>
          </a:lstStyle>
          <a:p>
            <a:fld id="{60BAE0D0-DB37-5740-9BD9-F5C7BF39F16E}" type="slidenum">
              <a:rPr lang="en-US" smtClean="0"/>
              <a:pPr/>
              <a:t>‹#›</a:t>
            </a:fld>
            <a:endParaRPr lang="en-US"/>
          </a:p>
        </p:txBody>
      </p:sp>
    </p:spTree>
    <p:extLst>
      <p:ext uri="{BB962C8B-B14F-4D97-AF65-F5344CB8AC3E}">
        <p14:creationId xmlns:p14="http://schemas.microsoft.com/office/powerpoint/2010/main" val="4167827849"/>
      </p:ext>
    </p:extLst>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Lst>
  <p:txStyles>
    <p:titleStyle>
      <a:lvl1pPr algn="l" defTabSz="914400" rtl="0" eaLnBrk="1" latinLnBrk="0" hangingPunct="1">
        <a:lnSpc>
          <a:spcPct val="90000"/>
        </a:lnSpc>
        <a:spcBef>
          <a:spcPct val="0"/>
        </a:spcBef>
        <a:buNone/>
        <a:defRPr sz="4400" kern="1200">
          <a:solidFill>
            <a:schemeClr val="tx1"/>
          </a:solidFill>
          <a:latin typeface="Poppins" panose="00000500000000000000" pitchFamily="2"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Poppins" panose="00000500000000000000" pitchFamily="2"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Poppins" panose="00000500000000000000" pitchFamily="2"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Poppins" panose="00000500000000000000" pitchFamily="2"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Poppins" panose="00000500000000000000" pitchFamily="2"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Poppins" panose="00000500000000000000"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xml"/><Relationship Id="rId1" Type="http://schemas.openxmlformats.org/officeDocument/2006/relationships/slideLayout" Target="../slideLayouts/slideLayout13.xml"/><Relationship Id="rId4" Type="http://schemas.openxmlformats.org/officeDocument/2006/relationships/image" Target="../media/image9.png"/></Relationships>
</file>

<file path=ppt/slides/_rels/slide10.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notesSlide" Target="../notesSlides/notesSlide10.xml"/><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3" Type="http://schemas.openxmlformats.org/officeDocument/2006/relationships/chart" Target="../charts/chart6.xml"/><Relationship Id="rId2" Type="http://schemas.openxmlformats.org/officeDocument/2006/relationships/notesSlide" Target="../notesSlides/notesSlide11.xml"/><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3" Type="http://schemas.openxmlformats.org/officeDocument/2006/relationships/chart" Target="../charts/chart7.xml"/><Relationship Id="rId2" Type="http://schemas.openxmlformats.org/officeDocument/2006/relationships/notesSlide" Target="../notesSlides/notesSlide12.xml"/><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3" Type="http://schemas.openxmlformats.org/officeDocument/2006/relationships/chart" Target="../charts/chart8.xml"/><Relationship Id="rId2" Type="http://schemas.openxmlformats.org/officeDocument/2006/relationships/notesSlide" Target="../notesSlides/notesSlide13.xml"/><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3" Type="http://schemas.openxmlformats.org/officeDocument/2006/relationships/hyperlink" Target="mailto:Cath.Brown@open.ac.uk" TargetMode="External"/><Relationship Id="rId2" Type="http://schemas.openxmlformats.org/officeDocument/2006/relationships/notesSlide" Target="../notesSlides/notesSlide15.xml"/><Relationship Id="rId1" Type="http://schemas.openxmlformats.org/officeDocument/2006/relationships/slideLayout" Target="../slideLayouts/slideLayout12.xml"/><Relationship Id="rId5" Type="http://schemas.openxmlformats.org/officeDocument/2006/relationships/image" Target="../media/image14.png"/><Relationship Id="rId4" Type="http://schemas.openxmlformats.org/officeDocument/2006/relationships/hyperlink" Target="mailto:Susan.Pawley@open.ac.uk" TargetMode="External"/></Relationships>
</file>

<file path=ppt/slides/_rels/slide2.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3.xml"/><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6.xml"/><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7.xml"/><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8.xml"/><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notesSlide" Target="../notesSlides/notesSlide9.xml"/><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ext Placeholder 13">
            <a:extLst>
              <a:ext uri="{FF2B5EF4-FFF2-40B4-BE49-F238E27FC236}">
                <a16:creationId xmlns:a16="http://schemas.microsoft.com/office/drawing/2014/main" id="{BCD67DD9-3DAA-313B-8305-6C266ED950EB}"/>
              </a:ext>
            </a:extLst>
          </p:cNvPr>
          <p:cNvSpPr>
            <a:spLocks noGrp="1"/>
          </p:cNvSpPr>
          <p:nvPr>
            <p:ph type="body" sz="quarter" idx="11"/>
          </p:nvPr>
        </p:nvSpPr>
        <p:spPr>
          <a:xfrm>
            <a:off x="408207" y="1108242"/>
            <a:ext cx="5557585" cy="1800200"/>
          </a:xfrm>
        </p:spPr>
        <p:txBody>
          <a:bodyPr vert="horz" lIns="91440" tIns="45720" rIns="91440" bIns="45720" rtlCol="0" anchor="t">
            <a:noAutofit/>
          </a:bodyPr>
          <a:lstStyle/>
          <a:p>
            <a:r>
              <a:rPr lang="en-GB" sz="3600" b="0">
                <a:latin typeface="Poppins SemiBold"/>
                <a:cs typeface="Poppins SemiBold"/>
              </a:rPr>
              <a:t>A timed, marked mock exam to enhance student success</a:t>
            </a:r>
            <a:endParaRPr lang="en-US" b="0"/>
          </a:p>
        </p:txBody>
      </p:sp>
      <p:sp>
        <p:nvSpPr>
          <p:cNvPr id="16" name="Text Placeholder 15">
            <a:extLst>
              <a:ext uri="{FF2B5EF4-FFF2-40B4-BE49-F238E27FC236}">
                <a16:creationId xmlns:a16="http://schemas.microsoft.com/office/drawing/2014/main" id="{91E9862C-F9C6-300D-C161-CC5F2057C191}"/>
              </a:ext>
            </a:extLst>
          </p:cNvPr>
          <p:cNvSpPr>
            <a:spLocks noGrp="1"/>
          </p:cNvSpPr>
          <p:nvPr>
            <p:ph type="body" sz="quarter" idx="13"/>
          </p:nvPr>
        </p:nvSpPr>
        <p:spPr>
          <a:xfrm>
            <a:off x="408207" y="3081961"/>
            <a:ext cx="5557584" cy="347039"/>
          </a:xfrm>
        </p:spPr>
        <p:txBody>
          <a:bodyPr/>
          <a:lstStyle/>
          <a:p>
            <a:r>
              <a:rPr lang="en-GB"/>
              <a:t>Cath Brown  and Sue Pawley</a:t>
            </a:r>
          </a:p>
        </p:txBody>
      </p:sp>
      <p:sp>
        <p:nvSpPr>
          <p:cNvPr id="17" name="Text Placeholder 16">
            <a:extLst>
              <a:ext uri="{FF2B5EF4-FFF2-40B4-BE49-F238E27FC236}">
                <a16:creationId xmlns:a16="http://schemas.microsoft.com/office/drawing/2014/main" id="{ACCCC83C-A3BB-829E-51E0-D71CBA10B1EE}"/>
              </a:ext>
            </a:extLst>
          </p:cNvPr>
          <p:cNvSpPr>
            <a:spLocks noGrp="1"/>
          </p:cNvSpPr>
          <p:nvPr>
            <p:ph type="body" sz="quarter" idx="14"/>
          </p:nvPr>
        </p:nvSpPr>
        <p:spPr>
          <a:xfrm>
            <a:off x="408207" y="3433653"/>
            <a:ext cx="5557584" cy="347039"/>
          </a:xfrm>
        </p:spPr>
        <p:txBody>
          <a:bodyPr/>
          <a:lstStyle/>
          <a:p>
            <a:r>
              <a:rPr lang="en-GB"/>
              <a:t>School of Mathematics and Statistics	</a:t>
            </a:r>
          </a:p>
        </p:txBody>
      </p:sp>
      <p:sp>
        <p:nvSpPr>
          <p:cNvPr id="18" name="Text Placeholder 17">
            <a:extLst>
              <a:ext uri="{FF2B5EF4-FFF2-40B4-BE49-F238E27FC236}">
                <a16:creationId xmlns:a16="http://schemas.microsoft.com/office/drawing/2014/main" id="{7C582E8A-5AC5-EBB0-D16B-4437F42A33D5}"/>
              </a:ext>
            </a:extLst>
          </p:cNvPr>
          <p:cNvSpPr>
            <a:spLocks noGrp="1"/>
          </p:cNvSpPr>
          <p:nvPr>
            <p:ph type="body" sz="quarter" idx="15"/>
          </p:nvPr>
        </p:nvSpPr>
        <p:spPr>
          <a:xfrm>
            <a:off x="408207" y="4066493"/>
            <a:ext cx="5557584" cy="347039"/>
          </a:xfrm>
        </p:spPr>
        <p:txBody>
          <a:bodyPr vert="horz" lIns="91440" tIns="45720" rIns="91440" bIns="45720" rtlCol="0" anchor="t">
            <a:noAutofit/>
          </a:bodyPr>
          <a:lstStyle/>
          <a:p>
            <a:r>
              <a:rPr lang="en-GB" dirty="0">
                <a:latin typeface="Poppins"/>
                <a:cs typeface="Poppins"/>
              </a:rPr>
              <a:t>February 2025</a:t>
            </a:r>
            <a:endParaRPr lang="en-US" dirty="0"/>
          </a:p>
        </p:txBody>
      </p:sp>
      <p:pic>
        <p:nvPicPr>
          <p:cNvPr id="24" name="Picture Placeholder 23" descr="A picture containing text, person, indoor, book&#10;&#10;Description automatically generated">
            <a:extLst>
              <a:ext uri="{FF2B5EF4-FFF2-40B4-BE49-F238E27FC236}">
                <a16:creationId xmlns:a16="http://schemas.microsoft.com/office/drawing/2014/main" id="{5F333F9F-5C59-A1FB-3E6A-E20B401B36F7}"/>
              </a:ext>
            </a:extLst>
          </p:cNvPr>
          <p:cNvPicPr>
            <a:picLocks noGrp="1" noChangeAspect="1"/>
          </p:cNvPicPr>
          <p:nvPr>
            <p:ph type="pic" sz="quarter" idx="10"/>
          </p:nvPr>
        </p:nvPicPr>
        <p:blipFill>
          <a:blip r:embed="rId3">
            <a:extLst>
              <a:ext uri="{28A0092B-C50C-407E-A947-70E740481C1C}">
                <a14:useLocalDpi xmlns:a14="http://schemas.microsoft.com/office/drawing/2010/main" val="0"/>
              </a:ext>
            </a:extLst>
          </a:blip>
          <a:srcRect t="3171" b="3171"/>
          <a:stretch>
            <a:fillRect/>
          </a:stretch>
        </p:blipFill>
        <p:spPr/>
      </p:pic>
      <p:pic>
        <p:nvPicPr>
          <p:cNvPr id="2" name="Picture 2" descr="A black background with white text&#10;&#10;Description automatically generated">
            <a:extLst>
              <a:ext uri="{FF2B5EF4-FFF2-40B4-BE49-F238E27FC236}">
                <a16:creationId xmlns:a16="http://schemas.microsoft.com/office/drawing/2014/main" id="{EFD8C986-89F5-39FA-2C29-605E29437DC2}"/>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258782" y="5899425"/>
            <a:ext cx="3216731" cy="45947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7128956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2">
            <a:extLst>
              <a:ext uri="{FF2B5EF4-FFF2-40B4-BE49-F238E27FC236}">
                <a16:creationId xmlns:a16="http://schemas.microsoft.com/office/drawing/2014/main" id="{7E862062-D7E0-7C07-69D0-C3F6B187A42D}"/>
              </a:ext>
            </a:extLst>
          </p:cNvPr>
          <p:cNvSpPr txBox="1">
            <a:spLocks noChangeArrowheads="1"/>
          </p:cNvSpPr>
          <p:nvPr/>
        </p:nvSpPr>
        <p:spPr>
          <a:xfrm>
            <a:off x="1013853" y="183406"/>
            <a:ext cx="10484554" cy="496747"/>
          </a:xfrm>
          <a:prstGeom prst="rect">
            <a:avLst/>
          </a:prstGeom>
        </p:spPr>
        <p:txBody>
          <a:bodyPr vert="horz" lIns="91440" tIns="45720" rIns="91440" bIns="45720" rtlCol="0" anchor="t">
            <a:noAutofit/>
          </a:bodyPr>
          <a:lstStyle>
            <a:lvl1pPr marL="0" indent="0" algn="l" defTabSz="914400" rtl="0" eaLnBrk="1" latinLnBrk="0" hangingPunct="1">
              <a:lnSpc>
                <a:spcPct val="110000"/>
              </a:lnSpc>
              <a:spcBef>
                <a:spcPts val="1000"/>
              </a:spcBef>
              <a:buFont typeface="Arial" panose="020B0604020202020204" pitchFamily="34" charset="0"/>
              <a:buNone/>
              <a:defRPr sz="2335" b="1" i="0" kern="1200">
                <a:ln>
                  <a:noFill/>
                </a:ln>
                <a:solidFill>
                  <a:srgbClr val="060645"/>
                </a:solidFill>
                <a:latin typeface="Poppins SemiBold" pitchFamily="2" charset="77"/>
                <a:ea typeface="+mn-ea"/>
                <a:cs typeface="Poppins SemiBold" pitchFamily="2" charset="77"/>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ln>
                  <a:noFill/>
                </a:ln>
                <a:solidFill>
                  <a:schemeClr val="bg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ln>
                  <a:noFill/>
                </a:ln>
                <a:solidFill>
                  <a:schemeClr val="bg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ln>
                  <a:noFill/>
                </a:ln>
                <a:solidFill>
                  <a:schemeClr val="bg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ln>
                  <a:noFill/>
                </a:ln>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r>
              <a:rPr lang="en-GB" altLang="en-US" sz="3600">
                <a:solidFill>
                  <a:srgbClr val="0070C0"/>
                </a:solidFill>
                <a:latin typeface="Arial"/>
                <a:cs typeface="Arial"/>
              </a:rPr>
              <a:t>Student experiences of the mock exam (22/23) </a:t>
            </a:r>
            <a:endParaRPr lang="en-GB" altLang="en-US" sz="3600">
              <a:solidFill>
                <a:srgbClr val="0070C0"/>
              </a:solidFill>
              <a:latin typeface="Arial" panose="020B0604020202020204" pitchFamily="34" charset="0"/>
              <a:cs typeface="Arial" panose="020B0604020202020204" pitchFamily="34" charset="0"/>
            </a:endParaRPr>
          </a:p>
        </p:txBody>
      </p:sp>
      <p:sp>
        <p:nvSpPr>
          <p:cNvPr id="9" name="TextBox 8">
            <a:extLst>
              <a:ext uri="{FF2B5EF4-FFF2-40B4-BE49-F238E27FC236}">
                <a16:creationId xmlns:a16="http://schemas.microsoft.com/office/drawing/2014/main" id="{E2B35DC8-65BE-4764-0B2B-B5AA4AE228B2}"/>
              </a:ext>
            </a:extLst>
          </p:cNvPr>
          <p:cNvSpPr txBox="1"/>
          <p:nvPr/>
        </p:nvSpPr>
        <p:spPr>
          <a:xfrm>
            <a:off x="428483" y="1247170"/>
            <a:ext cx="5481251" cy="3647152"/>
          </a:xfrm>
          <a:prstGeom prst="rect">
            <a:avLst/>
          </a:prstGeom>
          <a:noFill/>
        </p:spPr>
        <p:txBody>
          <a:bodyPr wrap="square">
            <a:spAutoFit/>
          </a:bodyPr>
          <a:lstStyle/>
          <a:p>
            <a:r>
              <a:rPr lang="en-GB" sz="2100">
                <a:latin typeface="Arial" panose="020B0604020202020204" pitchFamily="34" charset="0"/>
                <a:cs typeface="Arial" panose="020B0604020202020204" pitchFamily="34" charset="0"/>
              </a:rPr>
              <a:t>35 Students (48% response rate) responded to a 2023 survey which attempted to gauge the student experience of taking the mock examination and how it affected their preparation for the real exam. </a:t>
            </a:r>
            <a:br>
              <a:rPr lang="en-GB" sz="2100">
                <a:latin typeface="Arial" panose="020B0604020202020204" pitchFamily="34" charset="0"/>
                <a:cs typeface="Arial" panose="020B0604020202020204" pitchFamily="34" charset="0"/>
              </a:rPr>
            </a:br>
            <a:r>
              <a:rPr lang="en-GB" sz="2100">
                <a:latin typeface="Arial" panose="020B0604020202020204" pitchFamily="34" charset="0"/>
                <a:cs typeface="Arial" panose="020B0604020202020204" pitchFamily="34" charset="0"/>
              </a:rPr>
              <a:t>All students that responded sat the real exam.  The survey was opened after the real exam had taken place and did not close until after results had been released, giving students the option of whether to respond before or after they knew their results</a:t>
            </a:r>
            <a:endParaRPr lang="en-GB" sz="2100"/>
          </a:p>
        </p:txBody>
      </p:sp>
      <p:sp>
        <p:nvSpPr>
          <p:cNvPr id="10" name="Rectangle: Rounded Corners 9">
            <a:extLst>
              <a:ext uri="{FF2B5EF4-FFF2-40B4-BE49-F238E27FC236}">
                <a16:creationId xmlns:a16="http://schemas.microsoft.com/office/drawing/2014/main" id="{5F1589F8-245B-7D22-4830-0EBDD712BCB8}"/>
              </a:ext>
            </a:extLst>
          </p:cNvPr>
          <p:cNvSpPr/>
          <p:nvPr/>
        </p:nvSpPr>
        <p:spPr>
          <a:xfrm>
            <a:off x="6376087" y="5400701"/>
            <a:ext cx="4690849" cy="1153072"/>
          </a:xfrm>
          <a:prstGeom prst="roundRect">
            <a:avLst/>
          </a:prstGeom>
          <a:solidFill>
            <a:schemeClr val="accent1">
              <a:lumMod val="40000"/>
              <a:lumOff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lIns="36000" tIns="36000" rIns="36000" bIns="36000" rtlCol="0" anchor="ctr">
            <a:spAutoFit/>
          </a:bodyPr>
          <a:lstStyle/>
          <a:p>
            <a:pPr algn="ctr"/>
            <a:r>
              <a:rPr lang="en-GB" sz="2100">
                <a:solidFill>
                  <a:schemeClr val="tx1"/>
                </a:solidFill>
                <a:latin typeface="Arial" panose="020B0604020202020204" pitchFamily="34" charset="0"/>
                <a:cs typeface="Arial" panose="020B0604020202020204" pitchFamily="34" charset="0"/>
              </a:rPr>
              <a:t>The blue boxes in the slides are all quotes from students who have sat a mock exam</a:t>
            </a:r>
          </a:p>
        </p:txBody>
      </p:sp>
      <p:pic>
        <p:nvPicPr>
          <p:cNvPr id="12" name="Picture 11" descr="A person throwing papers in the air&#10;&#10;Description automatically generated">
            <a:extLst>
              <a:ext uri="{FF2B5EF4-FFF2-40B4-BE49-F238E27FC236}">
                <a16:creationId xmlns:a16="http://schemas.microsoft.com/office/drawing/2014/main" id="{1348E127-62CE-B837-5A21-15D3D9BE9B9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949993" y="1247170"/>
            <a:ext cx="5740743" cy="3827162"/>
          </a:xfrm>
          <a:prstGeom prst="rect">
            <a:avLst/>
          </a:prstGeom>
          <a:effectLst>
            <a:softEdge rad="31750"/>
          </a:effectLst>
        </p:spPr>
      </p:pic>
    </p:spTree>
    <p:extLst>
      <p:ext uri="{BB962C8B-B14F-4D97-AF65-F5344CB8AC3E}">
        <p14:creationId xmlns:p14="http://schemas.microsoft.com/office/powerpoint/2010/main" val="122988586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2">
            <a:extLst>
              <a:ext uri="{FF2B5EF4-FFF2-40B4-BE49-F238E27FC236}">
                <a16:creationId xmlns:a16="http://schemas.microsoft.com/office/drawing/2014/main" id="{96BC4116-4DB4-49C8-72B3-4847977F201B}"/>
              </a:ext>
            </a:extLst>
          </p:cNvPr>
          <p:cNvSpPr>
            <a:spLocks noGrp="1" noChangeArrowheads="1"/>
          </p:cNvSpPr>
          <p:nvPr>
            <p:ph type="body" sz="quarter" idx="24"/>
          </p:nvPr>
        </p:nvSpPr>
        <p:spPr>
          <a:xfrm>
            <a:off x="1169315" y="324882"/>
            <a:ext cx="9853370" cy="968061"/>
          </a:xfrm>
        </p:spPr>
        <p:txBody>
          <a:bodyPr>
            <a:noAutofit/>
          </a:bodyPr>
          <a:lstStyle/>
          <a:p>
            <a:pPr algn="ctr" eaLnBrk="1" hangingPunct="1"/>
            <a:r>
              <a:rPr lang="en-GB" altLang="en-US" sz="3600">
                <a:solidFill>
                  <a:srgbClr val="0070C0"/>
                </a:solidFill>
                <a:latin typeface="Arial" panose="020B0604020202020204" pitchFamily="34" charset="0"/>
                <a:cs typeface="Arial" panose="020B0604020202020204" pitchFamily="34" charset="0"/>
              </a:rPr>
              <a:t>Why did you decide to take the mock exam?</a:t>
            </a:r>
          </a:p>
        </p:txBody>
      </p:sp>
      <p:graphicFrame>
        <p:nvGraphicFramePr>
          <p:cNvPr id="3" name="Chart 2">
            <a:extLst>
              <a:ext uri="{FF2B5EF4-FFF2-40B4-BE49-F238E27FC236}">
                <a16:creationId xmlns:a16="http://schemas.microsoft.com/office/drawing/2014/main" id="{9540F234-0478-C097-9B1B-75407EEBA08B}"/>
              </a:ext>
            </a:extLst>
          </p:cNvPr>
          <p:cNvGraphicFramePr>
            <a:graphicFrameLocks/>
          </p:cNvGraphicFramePr>
          <p:nvPr/>
        </p:nvGraphicFramePr>
        <p:xfrm>
          <a:off x="1828308" y="963824"/>
          <a:ext cx="8535383" cy="5115699"/>
        </p:xfrm>
        <a:graphic>
          <a:graphicData uri="http://schemas.openxmlformats.org/drawingml/2006/chart">
            <c:chart xmlns:c="http://schemas.openxmlformats.org/drawingml/2006/chart" xmlns:r="http://schemas.openxmlformats.org/officeDocument/2006/relationships" r:id="rId3"/>
          </a:graphicData>
        </a:graphic>
      </p:graphicFrame>
      <p:sp>
        <p:nvSpPr>
          <p:cNvPr id="2" name="Rectangle: Rounded Corners 1">
            <a:extLst>
              <a:ext uri="{FF2B5EF4-FFF2-40B4-BE49-F238E27FC236}">
                <a16:creationId xmlns:a16="http://schemas.microsoft.com/office/drawing/2014/main" id="{9DDDA593-DF4F-2D45-AE1D-835D56400754}"/>
              </a:ext>
            </a:extLst>
          </p:cNvPr>
          <p:cNvSpPr/>
          <p:nvPr/>
        </p:nvSpPr>
        <p:spPr>
          <a:xfrm>
            <a:off x="8564030" y="1889037"/>
            <a:ext cx="3023286" cy="1868161"/>
          </a:xfrm>
          <a:prstGeom prst="roundRect">
            <a:avLst/>
          </a:prstGeom>
          <a:solidFill>
            <a:schemeClr val="accent1">
              <a:lumMod val="40000"/>
              <a:lumOff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lIns="36000" tIns="36000" rIns="36000" bIns="36000" rtlCol="0" anchor="ctr">
            <a:spAutoFit/>
          </a:bodyPr>
          <a:lstStyle/>
          <a:p>
            <a:pPr algn="ctr"/>
            <a:r>
              <a:rPr lang="en-GB" sz="2100">
                <a:solidFill>
                  <a:schemeClr val="tx1"/>
                </a:solidFill>
                <a:latin typeface="Arial" panose="020B0604020202020204" pitchFamily="34" charset="0"/>
                <a:cs typeface="Arial" panose="020B0604020202020204" pitchFamily="34" charset="0"/>
              </a:rPr>
              <a:t>“To familiarise myself with the process and to see how I coped with the time pressure and </a:t>
            </a:r>
            <a:r>
              <a:rPr lang="en-GB" sz="2100" err="1">
                <a:solidFill>
                  <a:schemeClr val="tx1"/>
                </a:solidFill>
                <a:latin typeface="Arial" panose="020B0604020202020204" pitchFamily="34" charset="0"/>
                <a:cs typeface="Arial" panose="020B0604020202020204" pitchFamily="34" charset="0"/>
              </a:rPr>
              <a:t>workrate</a:t>
            </a:r>
            <a:r>
              <a:rPr lang="en-GB" sz="2100">
                <a:solidFill>
                  <a:schemeClr val="tx1"/>
                </a:solidFill>
                <a:latin typeface="Arial" panose="020B0604020202020204" pitchFamily="34" charset="0"/>
                <a:cs typeface="Arial" panose="020B0604020202020204" pitchFamily="34" charset="0"/>
              </a:rPr>
              <a:t>.”</a:t>
            </a:r>
          </a:p>
        </p:txBody>
      </p:sp>
      <p:sp>
        <p:nvSpPr>
          <p:cNvPr id="4" name="Rectangle: Rounded Corners 3">
            <a:extLst>
              <a:ext uri="{FF2B5EF4-FFF2-40B4-BE49-F238E27FC236}">
                <a16:creationId xmlns:a16="http://schemas.microsoft.com/office/drawing/2014/main" id="{A19EC69E-3266-C215-2FA6-5859C5970599}"/>
              </a:ext>
            </a:extLst>
          </p:cNvPr>
          <p:cNvSpPr/>
          <p:nvPr/>
        </p:nvSpPr>
        <p:spPr>
          <a:xfrm>
            <a:off x="472072" y="1918384"/>
            <a:ext cx="3332206" cy="1510616"/>
          </a:xfrm>
          <a:prstGeom prst="roundRect">
            <a:avLst/>
          </a:prstGeom>
          <a:solidFill>
            <a:schemeClr val="accent1">
              <a:lumMod val="40000"/>
              <a:lumOff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lIns="36000" tIns="36000" rIns="36000" bIns="36000" rtlCol="0" anchor="ctr">
            <a:spAutoFit/>
          </a:bodyPr>
          <a:lstStyle/>
          <a:p>
            <a:pPr algn="ctr"/>
            <a:r>
              <a:rPr lang="en-GB" sz="2100">
                <a:solidFill>
                  <a:schemeClr val="tx1"/>
                </a:solidFill>
                <a:latin typeface="Arial" panose="020B0604020202020204" pitchFamily="34" charset="0"/>
                <a:cs typeface="Arial" panose="020B0604020202020204" pitchFamily="34" charset="0"/>
              </a:rPr>
              <a:t>“I hadn't done a marked mock for 20 years, I had really forgotten how much difference they make.”</a:t>
            </a:r>
          </a:p>
        </p:txBody>
      </p:sp>
    </p:spTree>
    <p:extLst>
      <p:ext uri="{BB962C8B-B14F-4D97-AF65-F5344CB8AC3E}">
        <p14:creationId xmlns:p14="http://schemas.microsoft.com/office/powerpoint/2010/main" val="384385337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2">
            <a:extLst>
              <a:ext uri="{FF2B5EF4-FFF2-40B4-BE49-F238E27FC236}">
                <a16:creationId xmlns:a16="http://schemas.microsoft.com/office/drawing/2014/main" id="{96BC4116-4DB4-49C8-72B3-4847977F201B}"/>
              </a:ext>
            </a:extLst>
          </p:cNvPr>
          <p:cNvSpPr>
            <a:spLocks noGrp="1" noChangeArrowheads="1"/>
          </p:cNvSpPr>
          <p:nvPr>
            <p:ph type="body" sz="quarter" idx="24"/>
          </p:nvPr>
        </p:nvSpPr>
        <p:spPr>
          <a:xfrm>
            <a:off x="947577" y="222471"/>
            <a:ext cx="10296846" cy="714021"/>
          </a:xfrm>
        </p:spPr>
        <p:txBody>
          <a:bodyPr>
            <a:noAutofit/>
          </a:bodyPr>
          <a:lstStyle/>
          <a:p>
            <a:pPr algn="ctr" eaLnBrk="1" hangingPunct="1"/>
            <a:r>
              <a:rPr lang="en-GB" altLang="en-US" sz="3600">
                <a:solidFill>
                  <a:srgbClr val="0070C0"/>
                </a:solidFill>
                <a:latin typeface="Arial" panose="020B0604020202020204" pitchFamily="34" charset="0"/>
                <a:cs typeface="Arial" panose="020B0604020202020204" pitchFamily="34" charset="0"/>
              </a:rPr>
              <a:t>Did the mock change the way you revised and prepared for the real exam?</a:t>
            </a:r>
          </a:p>
        </p:txBody>
      </p:sp>
      <p:graphicFrame>
        <p:nvGraphicFramePr>
          <p:cNvPr id="2" name="Chart 1">
            <a:extLst>
              <a:ext uri="{FF2B5EF4-FFF2-40B4-BE49-F238E27FC236}">
                <a16:creationId xmlns:a16="http://schemas.microsoft.com/office/drawing/2014/main" id="{083FD00D-D459-BF34-6C75-4CC0094C370F}"/>
              </a:ext>
              <a:ext uri="{147F2762-F138-4A5C-976F-8EAC2B608ADB}">
                <a16:predDERef xmlns:a16="http://schemas.microsoft.com/office/drawing/2014/main" pred="{44491764-56CB-1637-1CB3-3E140DEA9809}"/>
              </a:ext>
            </a:extLst>
          </p:cNvPr>
          <p:cNvGraphicFramePr>
            <a:graphicFrameLocks/>
          </p:cNvGraphicFramePr>
          <p:nvPr/>
        </p:nvGraphicFramePr>
        <p:xfrm>
          <a:off x="191289" y="1385626"/>
          <a:ext cx="7562335" cy="5364000"/>
        </p:xfrm>
        <a:graphic>
          <a:graphicData uri="http://schemas.openxmlformats.org/drawingml/2006/chart">
            <c:chart xmlns:c="http://schemas.openxmlformats.org/drawingml/2006/chart" xmlns:r="http://schemas.openxmlformats.org/officeDocument/2006/relationships" r:id="rId3"/>
          </a:graphicData>
        </a:graphic>
      </p:graphicFrame>
      <p:sp>
        <p:nvSpPr>
          <p:cNvPr id="5" name="Rectangle: Rounded Corners 4">
            <a:extLst>
              <a:ext uri="{FF2B5EF4-FFF2-40B4-BE49-F238E27FC236}">
                <a16:creationId xmlns:a16="http://schemas.microsoft.com/office/drawing/2014/main" id="{5305FC33-1759-965F-C48D-606025EFF6CC}"/>
              </a:ext>
            </a:extLst>
          </p:cNvPr>
          <p:cNvSpPr/>
          <p:nvPr/>
        </p:nvSpPr>
        <p:spPr>
          <a:xfrm>
            <a:off x="6451600" y="1643665"/>
            <a:ext cx="5435633" cy="1510616"/>
          </a:xfrm>
          <a:prstGeom prst="roundRect">
            <a:avLst/>
          </a:prstGeom>
          <a:solidFill>
            <a:schemeClr val="accent1">
              <a:lumMod val="40000"/>
              <a:lumOff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lIns="36000" tIns="36000" rIns="36000" bIns="36000" rtlCol="0" anchor="ctr">
            <a:spAutoFit/>
          </a:bodyPr>
          <a:lstStyle/>
          <a:p>
            <a:pPr algn="ctr"/>
            <a:r>
              <a:rPr lang="en-GB" sz="2100">
                <a:solidFill>
                  <a:schemeClr val="tx1"/>
                </a:solidFill>
                <a:latin typeface="Arial" panose="020B0604020202020204" pitchFamily="34" charset="0"/>
                <a:cs typeface="Arial" panose="020B0604020202020204" pitchFamily="34" charset="0"/>
              </a:rPr>
              <a:t>“I had not revised much when I took the mock exam but it gave me a good sense of how much work I still had to put into it for the real exam.” </a:t>
            </a:r>
          </a:p>
        </p:txBody>
      </p:sp>
      <p:sp>
        <p:nvSpPr>
          <p:cNvPr id="6" name="Rectangle: Rounded Corners 5">
            <a:extLst>
              <a:ext uri="{FF2B5EF4-FFF2-40B4-BE49-F238E27FC236}">
                <a16:creationId xmlns:a16="http://schemas.microsoft.com/office/drawing/2014/main" id="{CBACA29C-392D-C7B6-A5D7-E25F3F8D5B74}"/>
              </a:ext>
            </a:extLst>
          </p:cNvPr>
          <p:cNvSpPr/>
          <p:nvPr/>
        </p:nvSpPr>
        <p:spPr>
          <a:xfrm>
            <a:off x="7290487" y="3796363"/>
            <a:ext cx="4596746" cy="1868161"/>
          </a:xfrm>
          <a:prstGeom prst="roundRect">
            <a:avLst/>
          </a:prstGeom>
          <a:solidFill>
            <a:schemeClr val="accent1">
              <a:lumMod val="40000"/>
              <a:lumOff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lIns="36000" tIns="36000" rIns="36000" bIns="36000" rtlCol="0" anchor="ctr">
            <a:spAutoFit/>
          </a:bodyPr>
          <a:lstStyle/>
          <a:p>
            <a:pPr algn="ctr"/>
            <a:r>
              <a:rPr lang="en-GB" sz="2100">
                <a:solidFill>
                  <a:schemeClr val="tx1"/>
                </a:solidFill>
                <a:latin typeface="Arial" panose="020B0604020202020204" pitchFamily="34" charset="0"/>
                <a:cs typeface="Arial" panose="020B0604020202020204" pitchFamily="34" charset="0"/>
              </a:rPr>
              <a:t>“I've managed to iron out so many wrinkles…..and also gave me a healthy dose of fear. I don't know as much as I thought. So I've been revising hard”</a:t>
            </a:r>
          </a:p>
        </p:txBody>
      </p:sp>
    </p:spTree>
    <p:extLst>
      <p:ext uri="{BB962C8B-B14F-4D97-AF65-F5344CB8AC3E}">
        <p14:creationId xmlns:p14="http://schemas.microsoft.com/office/powerpoint/2010/main" val="37016494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2">
            <a:extLst>
              <a:ext uri="{FF2B5EF4-FFF2-40B4-BE49-F238E27FC236}">
                <a16:creationId xmlns:a16="http://schemas.microsoft.com/office/drawing/2014/main" id="{96BC4116-4DB4-49C8-72B3-4847977F201B}"/>
              </a:ext>
            </a:extLst>
          </p:cNvPr>
          <p:cNvSpPr>
            <a:spLocks noGrp="1" noChangeArrowheads="1"/>
          </p:cNvSpPr>
          <p:nvPr>
            <p:ph type="body" sz="quarter" idx="24"/>
          </p:nvPr>
        </p:nvSpPr>
        <p:spPr>
          <a:xfrm>
            <a:off x="953987" y="357056"/>
            <a:ext cx="10284025" cy="496747"/>
          </a:xfrm>
        </p:spPr>
        <p:txBody>
          <a:bodyPr>
            <a:noAutofit/>
          </a:bodyPr>
          <a:lstStyle/>
          <a:p>
            <a:pPr algn="ctr" eaLnBrk="1" hangingPunct="1"/>
            <a:r>
              <a:rPr lang="en-GB" altLang="en-US" sz="3600">
                <a:solidFill>
                  <a:srgbClr val="0070C0"/>
                </a:solidFill>
                <a:latin typeface="Arial" panose="020B0604020202020204" pitchFamily="34" charset="0"/>
                <a:cs typeface="Arial" panose="020B0604020202020204" pitchFamily="34" charset="0"/>
              </a:rPr>
              <a:t>How much did the mock exam help with the real exam?</a:t>
            </a:r>
          </a:p>
        </p:txBody>
      </p:sp>
      <p:graphicFrame>
        <p:nvGraphicFramePr>
          <p:cNvPr id="2" name="Chart 1">
            <a:extLst>
              <a:ext uri="{FF2B5EF4-FFF2-40B4-BE49-F238E27FC236}">
                <a16:creationId xmlns:a16="http://schemas.microsoft.com/office/drawing/2014/main" id="{EC22615D-FB2B-79D3-E5AA-F0F0D7725EAB}"/>
              </a:ext>
            </a:extLst>
          </p:cNvPr>
          <p:cNvGraphicFramePr>
            <a:graphicFrameLocks/>
          </p:cNvGraphicFramePr>
          <p:nvPr/>
        </p:nvGraphicFramePr>
        <p:xfrm>
          <a:off x="457200" y="1694224"/>
          <a:ext cx="7448139" cy="4080042"/>
        </p:xfrm>
        <a:graphic>
          <a:graphicData uri="http://schemas.openxmlformats.org/drawingml/2006/chart">
            <c:chart xmlns:c="http://schemas.openxmlformats.org/drawingml/2006/chart" xmlns:r="http://schemas.openxmlformats.org/officeDocument/2006/relationships" r:id="rId3"/>
          </a:graphicData>
        </a:graphic>
      </p:graphicFrame>
      <p:sp>
        <p:nvSpPr>
          <p:cNvPr id="3" name="Rectangle: Rounded Corners 2">
            <a:extLst>
              <a:ext uri="{FF2B5EF4-FFF2-40B4-BE49-F238E27FC236}">
                <a16:creationId xmlns:a16="http://schemas.microsoft.com/office/drawing/2014/main" id="{CB0C7936-CFAD-95B2-1166-E624FC727DAE}"/>
              </a:ext>
            </a:extLst>
          </p:cNvPr>
          <p:cNvSpPr/>
          <p:nvPr/>
        </p:nvSpPr>
        <p:spPr>
          <a:xfrm>
            <a:off x="7905339" y="4050923"/>
            <a:ext cx="3973829" cy="2225706"/>
          </a:xfrm>
          <a:prstGeom prst="roundRect">
            <a:avLst/>
          </a:prstGeom>
          <a:solidFill>
            <a:schemeClr val="accent1">
              <a:lumMod val="40000"/>
              <a:lumOff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lIns="36000" tIns="36000" rIns="36000" bIns="36000" rtlCol="0" anchor="ctr">
            <a:spAutoFit/>
          </a:bodyPr>
          <a:lstStyle/>
          <a:p>
            <a:pPr algn="ctr"/>
            <a:r>
              <a:rPr lang="en-GB" sz="2100">
                <a:solidFill>
                  <a:schemeClr val="tx1"/>
                </a:solidFill>
                <a:latin typeface="Arial" panose="020B0604020202020204" pitchFamily="34" charset="0"/>
                <a:cs typeface="Arial" panose="020B0604020202020204" pitchFamily="34" charset="0"/>
              </a:rPr>
              <a:t>“I went to pieces in the mock and did very badly, I do not know my real exam grade yet but I performed much better in the real exam and did not go to pieces. ” </a:t>
            </a:r>
          </a:p>
        </p:txBody>
      </p:sp>
      <p:sp>
        <p:nvSpPr>
          <p:cNvPr id="5" name="Rectangle: Rounded Corners 4">
            <a:extLst>
              <a:ext uri="{FF2B5EF4-FFF2-40B4-BE49-F238E27FC236}">
                <a16:creationId xmlns:a16="http://schemas.microsoft.com/office/drawing/2014/main" id="{F039E96D-2858-9D1F-F7F6-60DCDFA033F4}"/>
              </a:ext>
            </a:extLst>
          </p:cNvPr>
          <p:cNvSpPr/>
          <p:nvPr/>
        </p:nvSpPr>
        <p:spPr>
          <a:xfrm>
            <a:off x="5884607" y="2019899"/>
            <a:ext cx="5850194" cy="1510616"/>
          </a:xfrm>
          <a:prstGeom prst="roundRect">
            <a:avLst/>
          </a:prstGeom>
          <a:solidFill>
            <a:schemeClr val="accent1">
              <a:lumMod val="40000"/>
              <a:lumOff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lIns="36000" tIns="36000" rIns="36000" bIns="36000" rtlCol="0" anchor="ctr">
            <a:spAutoFit/>
          </a:bodyPr>
          <a:lstStyle/>
          <a:p>
            <a:pPr algn="ctr"/>
            <a:r>
              <a:rPr lang="en-GB" sz="2100">
                <a:solidFill>
                  <a:schemeClr val="tx1"/>
                </a:solidFill>
                <a:latin typeface="Arial" panose="020B0604020202020204" pitchFamily="34" charset="0"/>
                <a:cs typeface="Arial" panose="020B0604020202020204" pitchFamily="34" charset="0"/>
              </a:rPr>
              <a:t>“I think the mock exam is a really good thing…But most importantly the experience of doing a paper under exam conditions before the real thing is so helpful” </a:t>
            </a:r>
          </a:p>
        </p:txBody>
      </p:sp>
    </p:spTree>
    <p:extLst>
      <p:ext uri="{BB962C8B-B14F-4D97-AF65-F5344CB8AC3E}">
        <p14:creationId xmlns:p14="http://schemas.microsoft.com/office/powerpoint/2010/main" val="159246980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2">
            <a:extLst>
              <a:ext uri="{FF2B5EF4-FFF2-40B4-BE49-F238E27FC236}">
                <a16:creationId xmlns:a16="http://schemas.microsoft.com/office/drawing/2014/main" id="{96BC4116-4DB4-49C8-72B3-4847977F201B}"/>
              </a:ext>
            </a:extLst>
          </p:cNvPr>
          <p:cNvSpPr>
            <a:spLocks noGrp="1" noChangeArrowheads="1"/>
          </p:cNvSpPr>
          <p:nvPr>
            <p:ph type="body" sz="quarter" idx="24"/>
          </p:nvPr>
        </p:nvSpPr>
        <p:spPr>
          <a:xfrm>
            <a:off x="1675021" y="431780"/>
            <a:ext cx="8377041" cy="496747"/>
          </a:xfrm>
        </p:spPr>
        <p:txBody>
          <a:bodyPr>
            <a:noAutofit/>
          </a:bodyPr>
          <a:lstStyle/>
          <a:p>
            <a:pPr algn="ctr" eaLnBrk="1" hangingPunct="1"/>
            <a:r>
              <a:rPr lang="en-GB" altLang="en-US" sz="3600">
                <a:solidFill>
                  <a:srgbClr val="0070C0"/>
                </a:solidFill>
                <a:latin typeface="Arial" panose="020B0604020202020204" pitchFamily="34" charset="0"/>
                <a:cs typeface="Arial" panose="020B0604020202020204" pitchFamily="34" charset="0"/>
              </a:rPr>
              <a:t>How did the mock change your feelings about the real exam?</a:t>
            </a:r>
          </a:p>
        </p:txBody>
      </p:sp>
      <p:graphicFrame>
        <p:nvGraphicFramePr>
          <p:cNvPr id="4" name="Chart 3">
            <a:extLst>
              <a:ext uri="{FF2B5EF4-FFF2-40B4-BE49-F238E27FC236}">
                <a16:creationId xmlns:a16="http://schemas.microsoft.com/office/drawing/2014/main" id="{C8A2C872-1B4D-606D-F81B-16630559BE47}"/>
              </a:ext>
            </a:extLst>
          </p:cNvPr>
          <p:cNvGraphicFramePr>
            <a:graphicFrameLocks/>
          </p:cNvGraphicFramePr>
          <p:nvPr/>
        </p:nvGraphicFramePr>
        <p:xfrm>
          <a:off x="284978" y="1561906"/>
          <a:ext cx="6993152" cy="4307553"/>
        </p:xfrm>
        <a:graphic>
          <a:graphicData uri="http://schemas.openxmlformats.org/drawingml/2006/chart">
            <c:chart xmlns:c="http://schemas.openxmlformats.org/drawingml/2006/chart" xmlns:r="http://schemas.openxmlformats.org/officeDocument/2006/relationships" r:id="rId3"/>
          </a:graphicData>
        </a:graphic>
      </p:graphicFrame>
      <p:sp>
        <p:nvSpPr>
          <p:cNvPr id="5" name="Rectangle: Rounded Corners 4">
            <a:extLst>
              <a:ext uri="{FF2B5EF4-FFF2-40B4-BE49-F238E27FC236}">
                <a16:creationId xmlns:a16="http://schemas.microsoft.com/office/drawing/2014/main" id="{7BF595CC-9AB0-ABB0-77DF-2BF98CE6F77B}"/>
              </a:ext>
            </a:extLst>
          </p:cNvPr>
          <p:cNvSpPr/>
          <p:nvPr/>
        </p:nvSpPr>
        <p:spPr>
          <a:xfrm>
            <a:off x="7445144" y="4068785"/>
            <a:ext cx="4328983" cy="2583250"/>
          </a:xfrm>
          <a:prstGeom prst="roundRect">
            <a:avLst/>
          </a:prstGeom>
          <a:solidFill>
            <a:schemeClr val="accent1">
              <a:lumMod val="40000"/>
              <a:lumOff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lIns="36000" tIns="36000" rIns="36000" bIns="36000" rtlCol="0" anchor="ctr">
            <a:spAutoFit/>
          </a:bodyPr>
          <a:lstStyle/>
          <a:p>
            <a:pPr algn="ctr"/>
            <a:r>
              <a:rPr lang="en-GB" sz="2100">
                <a:solidFill>
                  <a:schemeClr val="tx1"/>
                </a:solidFill>
                <a:latin typeface="Arial" panose="020B0604020202020204" pitchFamily="34" charset="0"/>
                <a:cs typeface="Arial" panose="020B0604020202020204" pitchFamily="34" charset="0"/>
              </a:rPr>
              <a:t>“It felt much more authentic than just setting myself a past paper and a time limit. I can't explain why it feels different but it did, and I was able to use that to anchor myself in the real exam when I started to stress.” </a:t>
            </a:r>
          </a:p>
        </p:txBody>
      </p:sp>
      <p:sp>
        <p:nvSpPr>
          <p:cNvPr id="2" name="Rectangle: Rounded Corners 1">
            <a:extLst>
              <a:ext uri="{FF2B5EF4-FFF2-40B4-BE49-F238E27FC236}">
                <a16:creationId xmlns:a16="http://schemas.microsoft.com/office/drawing/2014/main" id="{CD9667F1-0320-4971-F27E-0F82CB52FA71}"/>
              </a:ext>
            </a:extLst>
          </p:cNvPr>
          <p:cNvSpPr/>
          <p:nvPr/>
        </p:nvSpPr>
        <p:spPr>
          <a:xfrm>
            <a:off x="4881716" y="1694224"/>
            <a:ext cx="7167715" cy="2225706"/>
          </a:xfrm>
          <a:prstGeom prst="roundRect">
            <a:avLst/>
          </a:prstGeom>
          <a:solidFill>
            <a:schemeClr val="accent1">
              <a:lumMod val="40000"/>
              <a:lumOff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lIns="36000" tIns="36000" rIns="36000" bIns="36000" rtlCol="0" anchor="ctr">
            <a:spAutoFit/>
          </a:bodyPr>
          <a:lstStyle/>
          <a:p>
            <a:pPr algn="ctr"/>
            <a:r>
              <a:rPr lang="en-GB" sz="2100">
                <a:solidFill>
                  <a:schemeClr val="tx1"/>
                </a:solidFill>
                <a:latin typeface="Arial" panose="020B0604020202020204" pitchFamily="34" charset="0"/>
                <a:cs typeface="Arial" panose="020B0604020202020204" pitchFamily="34" charset="0"/>
              </a:rPr>
              <a:t>“Immediately after the exam, I felt stressed and worried as I knew I had not done enough to pass and found it very difficult, particularly with the timings. Though I changed my thought process around after a short time and used the process a positive -to help me focus on what I was doing wrong and how to improve. ” </a:t>
            </a:r>
          </a:p>
        </p:txBody>
      </p:sp>
    </p:spTree>
    <p:extLst>
      <p:ext uri="{BB962C8B-B14F-4D97-AF65-F5344CB8AC3E}">
        <p14:creationId xmlns:p14="http://schemas.microsoft.com/office/powerpoint/2010/main" val="108333497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4DDC6DDA-71C7-88AD-397F-B4FBFE994F02}"/>
              </a:ext>
            </a:extLst>
          </p:cNvPr>
          <p:cNvSpPr txBox="1">
            <a:spLocks noChangeArrowheads="1"/>
          </p:cNvSpPr>
          <p:nvPr/>
        </p:nvSpPr>
        <p:spPr>
          <a:xfrm>
            <a:off x="1675021" y="431780"/>
            <a:ext cx="8377041" cy="496747"/>
          </a:xfrm>
          <a:prstGeom prst="rect">
            <a:avLst/>
          </a:prstGeom>
        </p:spPr>
        <p:txBody>
          <a:bodyPr vert="horz" lIns="91440" tIns="45720" rIns="91440" bIns="45720" rtlCol="0">
            <a:noAutofit/>
          </a:bodyPr>
          <a:lstStyle>
            <a:lvl1pPr marL="0" indent="0" algn="l" defTabSz="914400" rtl="0" eaLnBrk="1" latinLnBrk="0" hangingPunct="1">
              <a:lnSpc>
                <a:spcPct val="110000"/>
              </a:lnSpc>
              <a:spcBef>
                <a:spcPts val="1000"/>
              </a:spcBef>
              <a:buFont typeface="Arial" panose="020B0604020202020204" pitchFamily="34" charset="0"/>
              <a:buNone/>
              <a:defRPr sz="2335" b="1" i="0" kern="1200">
                <a:ln>
                  <a:noFill/>
                </a:ln>
                <a:solidFill>
                  <a:srgbClr val="060645"/>
                </a:solidFill>
                <a:latin typeface="Poppins SemiBold" pitchFamily="2" charset="77"/>
                <a:ea typeface="+mn-ea"/>
                <a:cs typeface="Poppins SemiBold" pitchFamily="2" charset="77"/>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ln>
                  <a:noFill/>
                </a:ln>
                <a:solidFill>
                  <a:schemeClr val="bg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ln>
                  <a:noFill/>
                </a:ln>
                <a:solidFill>
                  <a:schemeClr val="bg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ln>
                  <a:noFill/>
                </a:ln>
                <a:solidFill>
                  <a:schemeClr val="bg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ln>
                  <a:noFill/>
                </a:ln>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r>
              <a:rPr lang="en-GB" altLang="en-US" sz="3600">
                <a:solidFill>
                  <a:srgbClr val="0070C0"/>
                </a:solidFill>
                <a:latin typeface="Arial" panose="020B0604020202020204" pitchFamily="34" charset="0"/>
                <a:cs typeface="Arial" panose="020B0604020202020204" pitchFamily="34" charset="0"/>
              </a:rPr>
              <a:t>How helpful did you find having the mock exam marked and returned?</a:t>
            </a:r>
          </a:p>
        </p:txBody>
      </p:sp>
      <p:sp>
        <p:nvSpPr>
          <p:cNvPr id="3" name="Rectangle: Rounded Corners 2">
            <a:extLst>
              <a:ext uri="{FF2B5EF4-FFF2-40B4-BE49-F238E27FC236}">
                <a16:creationId xmlns:a16="http://schemas.microsoft.com/office/drawing/2014/main" id="{91C845EF-51D5-8F30-D54A-4B1C7E74AA3B}"/>
              </a:ext>
            </a:extLst>
          </p:cNvPr>
          <p:cNvSpPr/>
          <p:nvPr/>
        </p:nvSpPr>
        <p:spPr>
          <a:xfrm>
            <a:off x="6483734" y="1688271"/>
            <a:ext cx="5234002" cy="2225706"/>
          </a:xfrm>
          <a:prstGeom prst="roundRect">
            <a:avLst/>
          </a:prstGeom>
          <a:solidFill>
            <a:schemeClr val="accent1">
              <a:lumMod val="40000"/>
              <a:lumOff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lIns="36000" tIns="36000" rIns="36000" bIns="36000" rtlCol="0" anchor="ctr">
            <a:spAutoFit/>
          </a:bodyPr>
          <a:lstStyle/>
          <a:p>
            <a:pPr algn="ctr"/>
            <a:r>
              <a:rPr lang="en-GB" sz="2100">
                <a:solidFill>
                  <a:schemeClr val="tx1"/>
                </a:solidFill>
                <a:latin typeface="Arial" panose="020B0604020202020204" pitchFamily="34" charset="0"/>
                <a:cs typeface="Arial" panose="020B0604020202020204" pitchFamily="34" charset="0"/>
              </a:rPr>
              <a:t>“Having university personnel grading the mock made me accountable to try my best. No doubt that the mock was one of the main reasons that made the difference between failing and passing the real exam.” </a:t>
            </a:r>
          </a:p>
        </p:txBody>
      </p:sp>
      <p:sp>
        <p:nvSpPr>
          <p:cNvPr id="4" name="Rectangle: Rounded Corners 3">
            <a:extLst>
              <a:ext uri="{FF2B5EF4-FFF2-40B4-BE49-F238E27FC236}">
                <a16:creationId xmlns:a16="http://schemas.microsoft.com/office/drawing/2014/main" id="{3D220496-CB4B-2C5F-0DCB-C8E102A145CB}"/>
              </a:ext>
            </a:extLst>
          </p:cNvPr>
          <p:cNvSpPr/>
          <p:nvPr/>
        </p:nvSpPr>
        <p:spPr>
          <a:xfrm>
            <a:off x="671443" y="4673721"/>
            <a:ext cx="4840756" cy="795527"/>
          </a:xfrm>
          <a:prstGeom prst="roundRect">
            <a:avLst/>
          </a:prstGeom>
          <a:solidFill>
            <a:schemeClr val="accent1">
              <a:lumMod val="40000"/>
              <a:lumOff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lIns="36000" tIns="36000" rIns="36000" bIns="36000" rtlCol="0" anchor="ctr">
            <a:spAutoFit/>
          </a:bodyPr>
          <a:lstStyle/>
          <a:p>
            <a:pPr algn="ctr"/>
            <a:r>
              <a:rPr lang="en-GB" sz="2100">
                <a:solidFill>
                  <a:schemeClr val="tx1"/>
                </a:solidFill>
                <a:latin typeface="Arial" panose="020B0604020202020204" pitchFamily="34" charset="0"/>
                <a:cs typeface="Arial" panose="020B0604020202020204" pitchFamily="34" charset="0"/>
              </a:rPr>
              <a:t>“Doing a past paper and marking it yourself just isn't the same”</a:t>
            </a:r>
          </a:p>
        </p:txBody>
      </p:sp>
      <p:pic>
        <p:nvPicPr>
          <p:cNvPr id="6" name="Picture 5" descr="A person drawing a cross on a piece of paper&#10;&#10;Description automatically generated">
            <a:extLst>
              <a:ext uri="{FF2B5EF4-FFF2-40B4-BE49-F238E27FC236}">
                <a16:creationId xmlns:a16="http://schemas.microsoft.com/office/drawing/2014/main" id="{A9304DF8-2984-11F0-3D66-A6EE80EFD82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328875" y="4248783"/>
            <a:ext cx="3047421" cy="2031614"/>
          </a:xfrm>
          <a:prstGeom prst="rect">
            <a:avLst/>
          </a:prstGeom>
          <a:effectLst>
            <a:softEdge rad="31750"/>
          </a:effectLst>
        </p:spPr>
      </p:pic>
      <p:sp>
        <p:nvSpPr>
          <p:cNvPr id="7" name="TextBox 6">
            <a:extLst>
              <a:ext uri="{FF2B5EF4-FFF2-40B4-BE49-F238E27FC236}">
                <a16:creationId xmlns:a16="http://schemas.microsoft.com/office/drawing/2014/main" id="{74A8DBBD-4F08-F9A3-0663-1B728FB2BA2A}"/>
              </a:ext>
            </a:extLst>
          </p:cNvPr>
          <p:cNvSpPr txBox="1"/>
          <p:nvPr/>
        </p:nvSpPr>
        <p:spPr>
          <a:xfrm>
            <a:off x="1484417" y="1947044"/>
            <a:ext cx="2986244" cy="1708160"/>
          </a:xfrm>
          <a:prstGeom prst="rect">
            <a:avLst/>
          </a:prstGeom>
          <a:noFill/>
        </p:spPr>
        <p:txBody>
          <a:bodyPr wrap="square">
            <a:spAutoFit/>
          </a:bodyPr>
          <a:lstStyle/>
          <a:p>
            <a:r>
              <a:rPr lang="en-GB" sz="2100">
                <a:solidFill>
                  <a:schemeClr val="tx1"/>
                </a:solidFill>
                <a:latin typeface="Arial" panose="020B0604020202020204" pitchFamily="34" charset="0"/>
                <a:cs typeface="Arial" panose="020B0604020202020204" pitchFamily="34" charset="0"/>
              </a:rPr>
              <a:t>All students that responded to the survey found having the Mock exam marked helpful or very helpful.</a:t>
            </a:r>
          </a:p>
        </p:txBody>
      </p:sp>
    </p:spTree>
    <p:extLst>
      <p:ext uri="{BB962C8B-B14F-4D97-AF65-F5344CB8AC3E}">
        <p14:creationId xmlns:p14="http://schemas.microsoft.com/office/powerpoint/2010/main" val="118409946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7F359AD2-44ED-44A4-957E-E620074693C0}"/>
              </a:ext>
            </a:extLst>
          </p:cNvPr>
          <p:cNvSpPr txBox="1"/>
          <p:nvPr/>
        </p:nvSpPr>
        <p:spPr>
          <a:xfrm>
            <a:off x="935127" y="1395040"/>
            <a:ext cx="10893079" cy="3803605"/>
          </a:xfrm>
          <a:prstGeom prst="rect">
            <a:avLst/>
          </a:prstGeom>
          <a:noFill/>
        </p:spPr>
        <p:txBody>
          <a:bodyPr wrap="square" lIns="91440" tIns="45720" rIns="91440" bIns="45720" anchor="t">
            <a:spAutoFit/>
          </a:bodyPr>
          <a:lstStyle/>
          <a:p>
            <a:pPr marL="414655" indent="-414655">
              <a:spcAft>
                <a:spcPts val="1200"/>
              </a:spcAft>
              <a:buClr>
                <a:srgbClr val="0070C0"/>
              </a:buClr>
              <a:buFont typeface="Arial" panose="020B0604020202020204" pitchFamily="34" charset="0"/>
              <a:buChar char="•"/>
            </a:pPr>
            <a:r>
              <a:rPr lang="en-GB" sz="2100">
                <a:latin typeface="Arial"/>
                <a:cs typeface="Arial"/>
              </a:rPr>
              <a:t>Downloading and distributing scripts to AL markers efficiently</a:t>
            </a:r>
            <a:endParaRPr lang="en-US">
              <a:latin typeface="Arial"/>
              <a:cs typeface="Arial"/>
            </a:endParaRPr>
          </a:p>
          <a:p>
            <a:pPr marL="414655" indent="-414655">
              <a:spcAft>
                <a:spcPts val="1200"/>
              </a:spcAft>
              <a:buClr>
                <a:srgbClr val="0070C0"/>
              </a:buClr>
              <a:buFont typeface="Arial" panose="020B0604020202020204" pitchFamily="34" charset="0"/>
              <a:buChar char="•"/>
            </a:pPr>
            <a:r>
              <a:rPr lang="en-GB" sz="2100">
                <a:latin typeface="Arial"/>
                <a:cs typeface="Arial"/>
              </a:rPr>
              <a:t>Getting scripts and marks back to students efficiently</a:t>
            </a:r>
            <a:endParaRPr lang="en-US">
              <a:latin typeface="Arial"/>
              <a:cs typeface="Arial"/>
            </a:endParaRPr>
          </a:p>
          <a:p>
            <a:pPr marL="414655" indent="-414655">
              <a:spcAft>
                <a:spcPts val="1200"/>
              </a:spcAft>
              <a:buClr>
                <a:srgbClr val="0070C0"/>
              </a:buClr>
              <a:buFont typeface="Arial" panose="020B0604020202020204" pitchFamily="34" charset="0"/>
              <a:buChar char="•"/>
            </a:pPr>
            <a:r>
              <a:rPr lang="en-GB" sz="2100">
                <a:latin typeface="Arial"/>
                <a:cs typeface="Arial"/>
              </a:rPr>
              <a:t>Conflicts in use of ALs’ time at a busy time of year</a:t>
            </a:r>
            <a:endParaRPr lang="en-US">
              <a:latin typeface="Arial"/>
              <a:cs typeface="Arial"/>
            </a:endParaRPr>
          </a:p>
          <a:p>
            <a:pPr marL="757555" lvl="1" indent="-342900">
              <a:spcBef>
                <a:spcPts val="1088"/>
              </a:spcBef>
              <a:spcAft>
                <a:spcPts val="1088"/>
              </a:spcAft>
              <a:buClr>
                <a:srgbClr val="0070C0"/>
              </a:buClr>
              <a:buFont typeface="Wingdings" panose="05000000000000000000" pitchFamily="2" charset="2"/>
              <a:buChar char="Ø"/>
            </a:pPr>
            <a:r>
              <a:rPr lang="en-GB" sz="2100">
                <a:latin typeface="Arial"/>
                <a:cs typeface="Arial"/>
              </a:rPr>
              <a:t>Coincides with final TMA marking</a:t>
            </a:r>
          </a:p>
          <a:p>
            <a:pPr marL="757555" lvl="1" indent="-342900">
              <a:spcBef>
                <a:spcPts val="1088"/>
              </a:spcBef>
              <a:spcAft>
                <a:spcPts val="1088"/>
              </a:spcAft>
              <a:buClr>
                <a:srgbClr val="0070C0"/>
              </a:buClr>
              <a:buFont typeface="Wingdings" panose="05000000000000000000" pitchFamily="2" charset="2"/>
              <a:buChar char="Ø"/>
            </a:pPr>
            <a:r>
              <a:rPr lang="en-GB" sz="2100">
                <a:latin typeface="Arial"/>
                <a:cs typeface="Arial"/>
              </a:rPr>
              <a:t>And often external pressures too</a:t>
            </a:r>
          </a:p>
          <a:p>
            <a:pPr marL="300355" indent="-342900">
              <a:spcBef>
                <a:spcPts val="1088"/>
              </a:spcBef>
              <a:spcAft>
                <a:spcPts val="1088"/>
              </a:spcAft>
              <a:buClr>
                <a:srgbClr val="0070C0"/>
              </a:buClr>
              <a:buFont typeface="Arial" panose="020B0604020202020204" pitchFamily="34" charset="0"/>
              <a:buChar char="•"/>
            </a:pPr>
            <a:r>
              <a:rPr lang="en-GB" sz="2100">
                <a:latin typeface="Arial"/>
                <a:cs typeface="Arial"/>
              </a:rPr>
              <a:t>Work on “aftercare” for students who are disappointed with their score</a:t>
            </a:r>
            <a:endParaRPr lang="en-US" sz="2400">
              <a:latin typeface="Arial"/>
              <a:cs typeface="Arial"/>
            </a:endParaRPr>
          </a:p>
          <a:p>
            <a:pPr marL="414655" lvl="1">
              <a:spcBef>
                <a:spcPts val="1088"/>
              </a:spcBef>
              <a:spcAft>
                <a:spcPts val="1088"/>
              </a:spcAft>
              <a:buClr>
                <a:srgbClr val="0070C0"/>
              </a:buClr>
            </a:pPr>
            <a:endParaRPr lang="en-GB" sz="2100">
              <a:latin typeface="Poppins"/>
              <a:cs typeface="Poppins"/>
            </a:endParaRPr>
          </a:p>
        </p:txBody>
      </p:sp>
      <p:sp>
        <p:nvSpPr>
          <p:cNvPr id="9" name="Rectangle 2">
            <a:extLst>
              <a:ext uri="{FF2B5EF4-FFF2-40B4-BE49-F238E27FC236}">
                <a16:creationId xmlns:a16="http://schemas.microsoft.com/office/drawing/2014/main" id="{96BC4116-4DB4-49C8-72B3-4847977F201B}"/>
              </a:ext>
            </a:extLst>
          </p:cNvPr>
          <p:cNvSpPr>
            <a:spLocks noGrp="1" noChangeArrowheads="1"/>
          </p:cNvSpPr>
          <p:nvPr>
            <p:ph type="body" sz="quarter" idx="24"/>
          </p:nvPr>
        </p:nvSpPr>
        <p:spPr>
          <a:xfrm>
            <a:off x="935127" y="476555"/>
            <a:ext cx="10669379" cy="496747"/>
          </a:xfrm>
        </p:spPr>
        <p:txBody>
          <a:bodyPr>
            <a:noAutofit/>
          </a:bodyPr>
          <a:lstStyle/>
          <a:p>
            <a:pPr algn="ctr" eaLnBrk="1" hangingPunct="1"/>
            <a:r>
              <a:rPr lang="en-GB" altLang="en-US" sz="3600">
                <a:solidFill>
                  <a:srgbClr val="0070C0"/>
                </a:solidFill>
                <a:latin typeface="Arial" panose="020B0604020202020204" pitchFamily="34" charset="0"/>
                <a:cs typeface="Arial" panose="020B0604020202020204" pitchFamily="34" charset="0"/>
              </a:rPr>
              <a:t>Problems still to solve</a:t>
            </a:r>
          </a:p>
        </p:txBody>
      </p:sp>
    </p:spTree>
    <p:extLst>
      <p:ext uri="{BB962C8B-B14F-4D97-AF65-F5344CB8AC3E}">
        <p14:creationId xmlns:p14="http://schemas.microsoft.com/office/powerpoint/2010/main" val="161705214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7F359AD2-44ED-44A4-957E-E620074693C0}"/>
              </a:ext>
            </a:extLst>
          </p:cNvPr>
          <p:cNvSpPr txBox="1"/>
          <p:nvPr/>
        </p:nvSpPr>
        <p:spPr>
          <a:xfrm>
            <a:off x="4037529" y="3429000"/>
            <a:ext cx="4116942" cy="1084912"/>
          </a:xfrm>
          <a:prstGeom prst="rect">
            <a:avLst/>
          </a:prstGeom>
          <a:noFill/>
        </p:spPr>
        <p:txBody>
          <a:bodyPr wrap="square" lIns="91440" tIns="45720" rIns="91440" bIns="45720" anchor="t">
            <a:spAutoFit/>
          </a:bodyPr>
          <a:lstStyle/>
          <a:p>
            <a:pPr algn="ctr">
              <a:buClr>
                <a:srgbClr val="0070C0"/>
              </a:buClr>
            </a:pPr>
            <a:r>
              <a:rPr lang="en-GB" sz="2100">
                <a:latin typeface="Arial" panose="020B0604020202020204" pitchFamily="34" charset="0"/>
                <a:cs typeface="Arial" panose="020B0604020202020204" pitchFamily="34" charset="0"/>
                <a:hlinkClick r:id="rId3"/>
              </a:rPr>
              <a:t>Cath.Brown@open.ac.uk</a:t>
            </a:r>
            <a:endParaRPr lang="en-GB" sz="2100">
              <a:latin typeface="Arial" panose="020B0604020202020204" pitchFamily="34" charset="0"/>
              <a:cs typeface="Arial" panose="020B0604020202020204" pitchFamily="34" charset="0"/>
            </a:endParaRPr>
          </a:p>
          <a:p>
            <a:pPr algn="ctr">
              <a:buClr>
                <a:srgbClr val="0070C0"/>
              </a:buClr>
            </a:pPr>
            <a:endParaRPr lang="en-GB" sz="2100">
              <a:latin typeface="Arial" panose="020B0604020202020204" pitchFamily="34" charset="0"/>
              <a:cs typeface="Arial" panose="020B0604020202020204" pitchFamily="34" charset="0"/>
            </a:endParaRPr>
          </a:p>
          <a:p>
            <a:pPr algn="ctr">
              <a:buClr>
                <a:srgbClr val="0070C0"/>
              </a:buClr>
            </a:pPr>
            <a:r>
              <a:rPr lang="en-GB" sz="2100">
                <a:latin typeface="Arial" panose="020B0604020202020204" pitchFamily="34" charset="0"/>
                <a:cs typeface="Arial" panose="020B0604020202020204" pitchFamily="34" charset="0"/>
                <a:hlinkClick r:id="rId4"/>
              </a:rPr>
              <a:t>Susan.Pawley@open.ac.uk</a:t>
            </a:r>
            <a:r>
              <a:rPr lang="en-GB" sz="2100">
                <a:latin typeface="Arial" panose="020B0604020202020204" pitchFamily="34" charset="0"/>
                <a:cs typeface="Arial" panose="020B0604020202020204" pitchFamily="34" charset="0"/>
              </a:rPr>
              <a:t> </a:t>
            </a:r>
          </a:p>
        </p:txBody>
      </p:sp>
      <p:sp>
        <p:nvSpPr>
          <p:cNvPr id="9" name="Rectangle 2">
            <a:extLst>
              <a:ext uri="{FF2B5EF4-FFF2-40B4-BE49-F238E27FC236}">
                <a16:creationId xmlns:a16="http://schemas.microsoft.com/office/drawing/2014/main" id="{96BC4116-4DB4-49C8-72B3-4847977F201B}"/>
              </a:ext>
            </a:extLst>
          </p:cNvPr>
          <p:cNvSpPr>
            <a:spLocks noGrp="1" noChangeArrowheads="1"/>
          </p:cNvSpPr>
          <p:nvPr>
            <p:ph type="body" sz="quarter" idx="24"/>
          </p:nvPr>
        </p:nvSpPr>
        <p:spPr>
          <a:xfrm>
            <a:off x="705246" y="1434670"/>
            <a:ext cx="10321746" cy="496747"/>
          </a:xfrm>
        </p:spPr>
        <p:txBody>
          <a:bodyPr>
            <a:noAutofit/>
          </a:bodyPr>
          <a:lstStyle/>
          <a:p>
            <a:pPr algn="ctr" eaLnBrk="1" hangingPunct="1"/>
            <a:r>
              <a:rPr lang="en-GB" altLang="en-US" sz="6000">
                <a:solidFill>
                  <a:srgbClr val="0070C0"/>
                </a:solidFill>
                <a:latin typeface="Arial" panose="020B0604020202020204" pitchFamily="34" charset="0"/>
                <a:cs typeface="Arial" panose="020B0604020202020204" pitchFamily="34" charset="0"/>
              </a:rPr>
              <a:t>QUESTIONS?</a:t>
            </a:r>
          </a:p>
        </p:txBody>
      </p:sp>
      <p:pic>
        <p:nvPicPr>
          <p:cNvPr id="3" name="Picture 2" descr="A black background with blue text&#10;&#10;Description automatically generated">
            <a:extLst>
              <a:ext uri="{FF2B5EF4-FFF2-40B4-BE49-F238E27FC236}">
                <a16:creationId xmlns:a16="http://schemas.microsoft.com/office/drawing/2014/main" id="{8E791F76-2C1D-63BA-6923-4F830D30AE58}"/>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271497" y="5863633"/>
            <a:ext cx="3824503" cy="549644"/>
          </a:xfrm>
          <a:prstGeom prst="rect">
            <a:avLst/>
          </a:prstGeom>
        </p:spPr>
      </p:pic>
    </p:spTree>
    <p:extLst>
      <p:ext uri="{BB962C8B-B14F-4D97-AF65-F5344CB8AC3E}">
        <p14:creationId xmlns:p14="http://schemas.microsoft.com/office/powerpoint/2010/main" val="129660080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2">
            <a:extLst>
              <a:ext uri="{FF2B5EF4-FFF2-40B4-BE49-F238E27FC236}">
                <a16:creationId xmlns:a16="http://schemas.microsoft.com/office/drawing/2014/main" id="{96BC4116-4DB4-49C8-72B3-4847977F201B}"/>
              </a:ext>
            </a:extLst>
          </p:cNvPr>
          <p:cNvSpPr>
            <a:spLocks noGrp="1" noChangeArrowheads="1"/>
          </p:cNvSpPr>
          <p:nvPr>
            <p:ph type="body" sz="quarter" idx="24"/>
          </p:nvPr>
        </p:nvSpPr>
        <p:spPr>
          <a:xfrm>
            <a:off x="1675021" y="431780"/>
            <a:ext cx="8377041" cy="496747"/>
          </a:xfrm>
        </p:spPr>
        <p:txBody>
          <a:bodyPr>
            <a:noAutofit/>
          </a:bodyPr>
          <a:lstStyle/>
          <a:p>
            <a:pPr algn="ctr" eaLnBrk="1" hangingPunct="1"/>
            <a:r>
              <a:rPr lang="en-GB" altLang="en-US" sz="3600">
                <a:solidFill>
                  <a:srgbClr val="0070C0"/>
                </a:solidFill>
                <a:latin typeface="Arial" panose="020B0604020202020204" pitchFamily="34" charset="0"/>
                <a:cs typeface="Arial" panose="020B0604020202020204" pitchFamily="34" charset="0"/>
              </a:rPr>
              <a:t>Background: MST224</a:t>
            </a:r>
          </a:p>
        </p:txBody>
      </p:sp>
      <p:graphicFrame>
        <p:nvGraphicFramePr>
          <p:cNvPr id="3" name="Chart 2">
            <a:extLst>
              <a:ext uri="{FF2B5EF4-FFF2-40B4-BE49-F238E27FC236}">
                <a16:creationId xmlns:a16="http://schemas.microsoft.com/office/drawing/2014/main" id="{A4D038D1-0B35-0F73-86CA-2A5AA0EF2C1B}"/>
              </a:ext>
            </a:extLst>
          </p:cNvPr>
          <p:cNvGraphicFramePr>
            <a:graphicFrameLocks/>
          </p:cNvGraphicFramePr>
          <p:nvPr/>
        </p:nvGraphicFramePr>
        <p:xfrm>
          <a:off x="3929062" y="1308364"/>
          <a:ext cx="7839605" cy="4736836"/>
        </p:xfrm>
        <a:graphic>
          <a:graphicData uri="http://schemas.openxmlformats.org/drawingml/2006/chart">
            <c:chart xmlns:c="http://schemas.openxmlformats.org/drawingml/2006/chart" xmlns:r="http://schemas.openxmlformats.org/officeDocument/2006/relationships" r:id="rId3"/>
          </a:graphicData>
        </a:graphic>
      </p:graphicFrame>
      <p:sp>
        <p:nvSpPr>
          <p:cNvPr id="4" name="TextBox 3">
            <a:extLst>
              <a:ext uri="{FF2B5EF4-FFF2-40B4-BE49-F238E27FC236}">
                <a16:creationId xmlns:a16="http://schemas.microsoft.com/office/drawing/2014/main" id="{1C421B18-D9EB-5BB1-9F4C-EA226B3EB988}"/>
              </a:ext>
            </a:extLst>
          </p:cNvPr>
          <p:cNvSpPr txBox="1"/>
          <p:nvPr/>
        </p:nvSpPr>
        <p:spPr>
          <a:xfrm>
            <a:off x="524083" y="1697757"/>
            <a:ext cx="3454400" cy="3462486"/>
          </a:xfrm>
          <a:prstGeom prst="rect">
            <a:avLst/>
          </a:prstGeom>
          <a:noFill/>
        </p:spPr>
        <p:txBody>
          <a:bodyPr wrap="square" rtlCol="0">
            <a:spAutoFit/>
          </a:bodyPr>
          <a:lstStyle/>
          <a:p>
            <a:pPr marL="285750" indent="-285750">
              <a:spcAft>
                <a:spcPts val="1800"/>
              </a:spcAft>
              <a:buFont typeface="Arial" panose="020B0604020202020204" pitchFamily="34" charset="0"/>
              <a:buChar char="•"/>
            </a:pPr>
            <a:r>
              <a:rPr lang="en-GB" sz="2100">
                <a:latin typeface="Arial" panose="020B0604020202020204" pitchFamily="34" charset="0"/>
                <a:cs typeface="Arial" panose="020B0604020202020204" pitchFamily="34" charset="0"/>
              </a:rPr>
              <a:t>Large increase in numbers for 21/22 as module became part of the data science degree</a:t>
            </a:r>
          </a:p>
          <a:p>
            <a:pPr marL="285750" indent="-285750">
              <a:spcAft>
                <a:spcPts val="1800"/>
              </a:spcAft>
              <a:buFont typeface="Arial" panose="020B0604020202020204" pitchFamily="34" charset="0"/>
              <a:buChar char="•"/>
            </a:pPr>
            <a:r>
              <a:rPr lang="en-GB" sz="2100">
                <a:latin typeface="Arial" panose="020B0604020202020204" pitchFamily="34" charset="0"/>
                <a:cs typeface="Arial" panose="020B0604020202020204" pitchFamily="34" charset="0"/>
              </a:rPr>
              <a:t>Reduction in module pass rate in 20/21 and 21/22, despite similar exam format</a:t>
            </a:r>
          </a:p>
          <a:p>
            <a:pPr marL="285750" indent="-285750">
              <a:buFont typeface="Arial" panose="020B0604020202020204" pitchFamily="34" charset="0"/>
              <a:buChar char="•"/>
            </a:pPr>
            <a:r>
              <a:rPr lang="en-GB" sz="2100">
                <a:latin typeface="Arial" panose="020B0604020202020204" pitchFamily="34" charset="0"/>
                <a:cs typeface="Arial" panose="020B0604020202020204" pitchFamily="34" charset="0"/>
              </a:rPr>
              <a:t>Weaker Cohort</a:t>
            </a:r>
          </a:p>
        </p:txBody>
      </p:sp>
    </p:spTree>
    <p:extLst>
      <p:ext uri="{BB962C8B-B14F-4D97-AF65-F5344CB8AC3E}">
        <p14:creationId xmlns:p14="http://schemas.microsoft.com/office/powerpoint/2010/main" val="234947136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7F359AD2-44ED-44A4-957E-E620074693C0}"/>
              </a:ext>
            </a:extLst>
          </p:cNvPr>
          <p:cNvSpPr txBox="1"/>
          <p:nvPr/>
        </p:nvSpPr>
        <p:spPr>
          <a:xfrm>
            <a:off x="519985" y="1410883"/>
            <a:ext cx="11070653" cy="4078039"/>
          </a:xfrm>
          <a:prstGeom prst="rect">
            <a:avLst/>
          </a:prstGeom>
          <a:noFill/>
        </p:spPr>
        <p:txBody>
          <a:bodyPr wrap="square" lIns="91440" tIns="45720" rIns="91440" bIns="45720" anchor="t">
            <a:spAutoFit/>
          </a:bodyPr>
          <a:lstStyle/>
          <a:p>
            <a:pPr marL="871855" lvl="1" indent="-414655">
              <a:spcAft>
                <a:spcPts val="1200"/>
              </a:spcAft>
              <a:buClr>
                <a:srgbClr val="0070C0"/>
              </a:buClr>
              <a:buFont typeface="Arial" panose="020B0604020202020204" pitchFamily="34" charset="0"/>
              <a:buChar char="•"/>
            </a:pPr>
            <a:r>
              <a:rPr lang="en-GB" sz="2100">
                <a:latin typeface="Arial" panose="020B0604020202020204" pitchFamily="34" charset="0"/>
                <a:cs typeface="Arial" panose="020B0604020202020204" pitchFamily="34" charset="0"/>
              </a:rPr>
              <a:t>Students seldom prioritise practising timing or working in test conditions</a:t>
            </a:r>
            <a:endParaRPr lang="en-US"/>
          </a:p>
          <a:p>
            <a:pPr marL="871855" lvl="1" indent="-414655">
              <a:spcAft>
                <a:spcPts val="1200"/>
              </a:spcAft>
              <a:buClr>
                <a:srgbClr val="0070C0"/>
              </a:buClr>
              <a:buFont typeface="Arial" panose="020B0604020202020204" pitchFamily="34" charset="0"/>
              <a:buChar char="•"/>
            </a:pPr>
            <a:r>
              <a:rPr lang="en-GB" sz="2100">
                <a:latin typeface="Arial"/>
                <a:cs typeface="Arial"/>
              </a:rPr>
              <a:t>They may not realise substantial revision is still necessary</a:t>
            </a:r>
          </a:p>
          <a:p>
            <a:pPr marL="871855" lvl="1" indent="-414655">
              <a:spcAft>
                <a:spcPts val="1200"/>
              </a:spcAft>
              <a:buClr>
                <a:srgbClr val="0070C0"/>
              </a:buClr>
              <a:buFont typeface="Arial" panose="020B0604020202020204" pitchFamily="34" charset="0"/>
              <a:buChar char="•"/>
            </a:pPr>
            <a:r>
              <a:rPr lang="en-GB" sz="2100">
                <a:latin typeface="Arial"/>
                <a:cs typeface="Arial"/>
              </a:rPr>
              <a:t>They may not appreciate a different style of question will be set to a closed book exam, </a:t>
            </a:r>
            <a:r>
              <a:rPr lang="en-GB" sz="2100" err="1">
                <a:latin typeface="Arial"/>
                <a:cs typeface="Arial"/>
              </a:rPr>
              <a:t>eg</a:t>
            </a:r>
            <a:r>
              <a:rPr lang="en-GB" sz="2100">
                <a:latin typeface="Arial"/>
                <a:cs typeface="Arial"/>
              </a:rPr>
              <a:t> they will not be asked for any standard definitions</a:t>
            </a:r>
          </a:p>
          <a:p>
            <a:pPr marL="871855" lvl="1" indent="-414655">
              <a:spcAft>
                <a:spcPts val="1200"/>
              </a:spcAft>
              <a:buClr>
                <a:srgbClr val="0070C0"/>
              </a:buClr>
              <a:buFont typeface="Arial" panose="020B0604020202020204" pitchFamily="34" charset="0"/>
              <a:buChar char="•"/>
            </a:pPr>
            <a:r>
              <a:rPr lang="en-GB" sz="2100">
                <a:latin typeface="Arial"/>
                <a:cs typeface="Arial"/>
              </a:rPr>
              <a:t>Remote exams can “feel like” a TMA:-</a:t>
            </a:r>
          </a:p>
          <a:p>
            <a:pPr marL="1329055" lvl="2" indent="-414655">
              <a:spcAft>
                <a:spcPts val="1200"/>
              </a:spcAft>
              <a:buClr>
                <a:srgbClr val="0070C0"/>
              </a:buClr>
              <a:buFont typeface="Courier New" panose="02070309020205020404" pitchFamily="49" charset="0"/>
              <a:buChar char="o"/>
            </a:pPr>
            <a:r>
              <a:rPr lang="en-GB" sz="2100">
                <a:latin typeface="Arial"/>
                <a:cs typeface="Arial"/>
              </a:rPr>
              <a:t>Encourages typesetting</a:t>
            </a:r>
          </a:p>
          <a:p>
            <a:pPr marL="1329055" lvl="2" indent="-414655">
              <a:spcAft>
                <a:spcPts val="1200"/>
              </a:spcAft>
              <a:buClr>
                <a:srgbClr val="0070C0"/>
              </a:buClr>
              <a:buFont typeface="Courier New" panose="02070309020205020404" pitchFamily="49" charset="0"/>
              <a:buChar char="o"/>
            </a:pPr>
            <a:r>
              <a:rPr lang="en-GB" sz="2100">
                <a:latin typeface="Arial"/>
                <a:cs typeface="Arial"/>
              </a:rPr>
              <a:t>Perfectionism is tempting</a:t>
            </a:r>
          </a:p>
          <a:p>
            <a:pPr marL="1329055" lvl="2" indent="-414655">
              <a:spcAft>
                <a:spcPts val="1200"/>
              </a:spcAft>
              <a:buClr>
                <a:srgbClr val="0070C0"/>
              </a:buClr>
              <a:buFont typeface="Courier New" panose="02070309020205020404" pitchFamily="49" charset="0"/>
              <a:buChar char="o"/>
            </a:pPr>
            <a:r>
              <a:rPr lang="en-GB" sz="2100">
                <a:latin typeface="Arial"/>
                <a:cs typeface="Arial"/>
              </a:rPr>
              <a:t>No exam-hall adrenaline</a:t>
            </a:r>
          </a:p>
          <a:p>
            <a:pPr marL="871855" lvl="1" indent="-414655">
              <a:spcAft>
                <a:spcPts val="1200"/>
              </a:spcAft>
              <a:buClr>
                <a:srgbClr val="0070C0"/>
              </a:buClr>
              <a:buFont typeface="Arial" panose="020B0604020202020204" pitchFamily="34" charset="0"/>
              <a:buChar char="•"/>
            </a:pPr>
            <a:r>
              <a:rPr lang="en-GB" sz="2100">
                <a:latin typeface="Arial"/>
                <a:cs typeface="Arial"/>
              </a:rPr>
              <a:t>Opportunities for collusion/ GenAI use</a:t>
            </a:r>
          </a:p>
        </p:txBody>
      </p:sp>
      <p:sp>
        <p:nvSpPr>
          <p:cNvPr id="9" name="Rectangle 2">
            <a:extLst>
              <a:ext uri="{FF2B5EF4-FFF2-40B4-BE49-F238E27FC236}">
                <a16:creationId xmlns:a16="http://schemas.microsoft.com/office/drawing/2014/main" id="{96BC4116-4DB4-49C8-72B3-4847977F201B}"/>
              </a:ext>
            </a:extLst>
          </p:cNvPr>
          <p:cNvSpPr>
            <a:spLocks noGrp="1" noChangeArrowheads="1"/>
          </p:cNvSpPr>
          <p:nvPr>
            <p:ph type="body" sz="quarter" idx="24"/>
          </p:nvPr>
        </p:nvSpPr>
        <p:spPr>
          <a:xfrm>
            <a:off x="1633457" y="153452"/>
            <a:ext cx="8377041" cy="496747"/>
          </a:xfrm>
        </p:spPr>
        <p:txBody>
          <a:bodyPr vert="horz" lIns="91440" tIns="45720" rIns="91440" bIns="45720" rtlCol="0" anchor="t">
            <a:noAutofit/>
          </a:bodyPr>
          <a:lstStyle/>
          <a:p>
            <a:pPr algn="ctr"/>
            <a:r>
              <a:rPr lang="en-GB" altLang="en-US" sz="3600">
                <a:solidFill>
                  <a:srgbClr val="0070C0"/>
                </a:solidFill>
                <a:latin typeface="Arial"/>
                <a:cs typeface="Arial"/>
              </a:rPr>
              <a:t>What are the issues with remote &amp; open book exams</a:t>
            </a:r>
          </a:p>
        </p:txBody>
      </p:sp>
      <p:pic>
        <p:nvPicPr>
          <p:cNvPr id="4" name="Picture 3" descr="books on a desk&#10;">
            <a:extLst>
              <a:ext uri="{FF2B5EF4-FFF2-40B4-BE49-F238E27FC236}">
                <a16:creationId xmlns:a16="http://schemas.microsoft.com/office/drawing/2014/main" id="{CD6A2F2D-A474-488B-D8EC-F555525A7B30}"/>
              </a:ext>
            </a:extLst>
          </p:cNvPr>
          <p:cNvPicPr>
            <a:picLocks noChangeAspect="1"/>
          </p:cNvPicPr>
          <p:nvPr/>
        </p:nvPicPr>
        <p:blipFill rotWithShape="1">
          <a:blip r:embed="rId3">
            <a:extLst>
              <a:ext uri="{28A0092B-C50C-407E-A947-70E740481C1C}">
                <a14:useLocalDpi xmlns:a14="http://schemas.microsoft.com/office/drawing/2010/main" val="0"/>
              </a:ext>
            </a:extLst>
          </a:blip>
          <a:srcRect l="5844" r="4992"/>
          <a:stretch/>
        </p:blipFill>
        <p:spPr>
          <a:xfrm rot="16200000">
            <a:off x="7676997" y="2652081"/>
            <a:ext cx="3136722" cy="4690560"/>
          </a:xfrm>
          <a:prstGeom prst="rect">
            <a:avLst/>
          </a:prstGeom>
          <a:effectLst>
            <a:softEdge rad="31750"/>
          </a:effectLst>
        </p:spPr>
      </p:pic>
    </p:spTree>
    <p:extLst>
      <p:ext uri="{BB962C8B-B14F-4D97-AF65-F5344CB8AC3E}">
        <p14:creationId xmlns:p14="http://schemas.microsoft.com/office/powerpoint/2010/main" val="112490675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7F359AD2-44ED-44A4-957E-E620074693C0}"/>
              </a:ext>
            </a:extLst>
          </p:cNvPr>
          <p:cNvSpPr txBox="1"/>
          <p:nvPr/>
        </p:nvSpPr>
        <p:spPr>
          <a:xfrm>
            <a:off x="935127" y="1139402"/>
            <a:ext cx="10321746" cy="3962623"/>
          </a:xfrm>
          <a:prstGeom prst="rect">
            <a:avLst/>
          </a:prstGeom>
          <a:noFill/>
        </p:spPr>
        <p:txBody>
          <a:bodyPr wrap="square" lIns="91440" tIns="45720" rIns="91440" bIns="45720" anchor="t">
            <a:spAutoFit/>
          </a:bodyPr>
          <a:lstStyle/>
          <a:p>
            <a:pPr marL="414655" indent="-414655">
              <a:spcAft>
                <a:spcPts val="600"/>
              </a:spcAft>
              <a:buClr>
                <a:srgbClr val="0070C0"/>
              </a:buClr>
              <a:buFont typeface="Arial" panose="020B0604020202020204" pitchFamily="34" charset="0"/>
              <a:buChar char="•"/>
            </a:pPr>
            <a:r>
              <a:rPr lang="en-GB" sz="2100">
                <a:latin typeface="Arial" panose="020B0604020202020204" pitchFamily="34" charset="0"/>
                <a:cs typeface="Arial" panose="020B0604020202020204" pitchFamily="34" charset="0"/>
              </a:rPr>
              <a:t>Improving awareness of impact of time constraints</a:t>
            </a:r>
          </a:p>
          <a:p>
            <a:pPr marL="414655" indent="-414655">
              <a:spcAft>
                <a:spcPts val="600"/>
              </a:spcAft>
              <a:buClr>
                <a:srgbClr val="0070C0"/>
              </a:buClr>
              <a:buFont typeface="Arial" panose="020B0604020202020204" pitchFamily="34" charset="0"/>
              <a:buChar char="•"/>
            </a:pPr>
            <a:endParaRPr lang="en-GB" sz="2100">
              <a:latin typeface="Arial" panose="020B0604020202020204" pitchFamily="34" charset="0"/>
              <a:cs typeface="Arial" panose="020B0604020202020204" pitchFamily="34" charset="0"/>
            </a:endParaRPr>
          </a:p>
          <a:p>
            <a:pPr marL="414655" indent="-414655">
              <a:spcAft>
                <a:spcPts val="600"/>
              </a:spcAft>
              <a:buClr>
                <a:srgbClr val="0070C0"/>
              </a:buClr>
              <a:buFont typeface="Arial" panose="020B0604020202020204" pitchFamily="34" charset="0"/>
              <a:buChar char="•"/>
            </a:pPr>
            <a:r>
              <a:rPr lang="en-GB" sz="2100">
                <a:latin typeface="Arial" panose="020B0604020202020204" pitchFamily="34" charset="0"/>
                <a:cs typeface="Arial" panose="020B0604020202020204" pitchFamily="34" charset="0"/>
              </a:rPr>
              <a:t>Encouraging earlier revision</a:t>
            </a:r>
          </a:p>
          <a:p>
            <a:pPr marL="414655" indent="-414655">
              <a:spcAft>
                <a:spcPts val="600"/>
              </a:spcAft>
              <a:buClr>
                <a:srgbClr val="0070C0"/>
              </a:buClr>
              <a:buFont typeface="Arial" panose="020B0604020202020204" pitchFamily="34" charset="0"/>
              <a:buChar char="•"/>
            </a:pPr>
            <a:endParaRPr lang="en-GB" sz="2100">
              <a:latin typeface="Arial" panose="020B0604020202020204" pitchFamily="34" charset="0"/>
              <a:cs typeface="Arial" panose="020B0604020202020204" pitchFamily="34" charset="0"/>
            </a:endParaRPr>
          </a:p>
          <a:p>
            <a:pPr marL="414655" indent="-414655">
              <a:spcAft>
                <a:spcPts val="600"/>
              </a:spcAft>
              <a:buClr>
                <a:srgbClr val="0070C0"/>
              </a:buClr>
              <a:buFont typeface="Arial" panose="020B0604020202020204" pitchFamily="34" charset="0"/>
              <a:buChar char="•"/>
            </a:pPr>
            <a:r>
              <a:rPr lang="en-GB" sz="2100">
                <a:latin typeface="Arial" panose="020B0604020202020204" pitchFamily="34" charset="0"/>
                <a:cs typeface="Arial" panose="020B0604020202020204" pitchFamily="34" charset="0"/>
              </a:rPr>
              <a:t>Avoiding procrastination by introducing accountability</a:t>
            </a:r>
          </a:p>
          <a:p>
            <a:pPr marL="414655" indent="-414655">
              <a:spcAft>
                <a:spcPts val="600"/>
              </a:spcAft>
              <a:buClr>
                <a:srgbClr val="0070C0"/>
              </a:buClr>
              <a:buFont typeface="Arial" panose="020B0604020202020204" pitchFamily="34" charset="0"/>
              <a:buChar char="•"/>
            </a:pPr>
            <a:endParaRPr lang="en-GB" sz="2100">
              <a:latin typeface="Arial" panose="020B0604020202020204" pitchFamily="34" charset="0"/>
              <a:cs typeface="Arial" panose="020B0604020202020204" pitchFamily="34" charset="0"/>
            </a:endParaRPr>
          </a:p>
          <a:p>
            <a:pPr marL="414655" indent="-414655">
              <a:spcAft>
                <a:spcPts val="600"/>
              </a:spcAft>
              <a:buClr>
                <a:srgbClr val="0070C0"/>
              </a:buClr>
              <a:buFont typeface="Arial" panose="020B0604020202020204" pitchFamily="34" charset="0"/>
              <a:buChar char="•"/>
            </a:pPr>
            <a:r>
              <a:rPr lang="en-GB" sz="2100">
                <a:latin typeface="Arial" panose="020B0604020202020204" pitchFamily="34" charset="0"/>
                <a:cs typeface="Arial" panose="020B0604020202020204" pitchFamily="34" charset="0"/>
              </a:rPr>
              <a:t>Giving a realistic picture of current position to help students focus their efforts</a:t>
            </a:r>
          </a:p>
          <a:p>
            <a:pPr marL="757555" lvl="1" indent="-342900">
              <a:spcBef>
                <a:spcPts val="1088"/>
              </a:spcBef>
              <a:spcAft>
                <a:spcPts val="1088"/>
              </a:spcAft>
              <a:buClr>
                <a:srgbClr val="0070C0"/>
              </a:buClr>
              <a:buFont typeface="Arial"/>
              <a:buChar char="•"/>
            </a:pPr>
            <a:endParaRPr lang="en-GB" sz="2100">
              <a:latin typeface="Poppins"/>
              <a:cs typeface="Poppins"/>
            </a:endParaRPr>
          </a:p>
          <a:p>
            <a:pPr marL="757555" lvl="1" indent="-342900">
              <a:spcBef>
                <a:spcPts val="1088"/>
              </a:spcBef>
              <a:spcAft>
                <a:spcPts val="1088"/>
              </a:spcAft>
              <a:buClr>
                <a:srgbClr val="0070C0"/>
              </a:buClr>
              <a:buFont typeface="Arial"/>
              <a:buChar char="•"/>
            </a:pPr>
            <a:endParaRPr lang="en-GB" sz="2100">
              <a:latin typeface="Poppins"/>
              <a:cs typeface="Poppins"/>
            </a:endParaRPr>
          </a:p>
        </p:txBody>
      </p:sp>
      <p:sp>
        <p:nvSpPr>
          <p:cNvPr id="9" name="Rectangle 2">
            <a:extLst>
              <a:ext uri="{FF2B5EF4-FFF2-40B4-BE49-F238E27FC236}">
                <a16:creationId xmlns:a16="http://schemas.microsoft.com/office/drawing/2014/main" id="{96BC4116-4DB4-49C8-72B3-4847977F201B}"/>
              </a:ext>
            </a:extLst>
          </p:cNvPr>
          <p:cNvSpPr>
            <a:spLocks noGrp="1" noChangeArrowheads="1"/>
          </p:cNvSpPr>
          <p:nvPr>
            <p:ph type="body" sz="quarter" idx="24"/>
          </p:nvPr>
        </p:nvSpPr>
        <p:spPr>
          <a:xfrm>
            <a:off x="935127" y="476555"/>
            <a:ext cx="10669379" cy="496747"/>
          </a:xfrm>
        </p:spPr>
        <p:txBody>
          <a:bodyPr>
            <a:noAutofit/>
          </a:bodyPr>
          <a:lstStyle/>
          <a:p>
            <a:pPr algn="ctr" eaLnBrk="1" hangingPunct="1"/>
            <a:r>
              <a:rPr lang="en-GB" altLang="en-US" sz="3600">
                <a:solidFill>
                  <a:srgbClr val="0070C0"/>
                </a:solidFill>
                <a:latin typeface="Arial" panose="020B0604020202020204" pitchFamily="34" charset="0"/>
                <a:cs typeface="Arial" panose="020B0604020202020204" pitchFamily="34" charset="0"/>
              </a:rPr>
              <a:t>Introducing a timed, marked mock exam</a:t>
            </a:r>
          </a:p>
        </p:txBody>
      </p:sp>
    </p:spTree>
    <p:extLst>
      <p:ext uri="{BB962C8B-B14F-4D97-AF65-F5344CB8AC3E}">
        <p14:creationId xmlns:p14="http://schemas.microsoft.com/office/powerpoint/2010/main" val="20631396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7F359AD2-44ED-44A4-957E-E620074693C0}"/>
              </a:ext>
            </a:extLst>
          </p:cNvPr>
          <p:cNvSpPr txBox="1"/>
          <p:nvPr/>
        </p:nvSpPr>
        <p:spPr>
          <a:xfrm>
            <a:off x="935127" y="1139402"/>
            <a:ext cx="10321746" cy="4024179"/>
          </a:xfrm>
          <a:prstGeom prst="rect">
            <a:avLst/>
          </a:prstGeom>
          <a:noFill/>
        </p:spPr>
        <p:txBody>
          <a:bodyPr wrap="square" lIns="91440" tIns="45720" rIns="91440" bIns="45720" anchor="t">
            <a:spAutoFit/>
          </a:bodyPr>
          <a:lstStyle/>
          <a:p>
            <a:pPr marL="414655" indent="-414655">
              <a:spcAft>
                <a:spcPts val="1200"/>
              </a:spcAft>
              <a:buClr>
                <a:srgbClr val="0070C0"/>
              </a:buClr>
              <a:buFont typeface="Arial" panose="020B0604020202020204" pitchFamily="34" charset="0"/>
              <a:buChar char="•"/>
            </a:pPr>
            <a:r>
              <a:rPr lang="en-GB" sz="2100">
                <a:latin typeface="Arial" panose="020B0604020202020204" pitchFamily="34" charset="0"/>
                <a:cs typeface="Arial" panose="020B0604020202020204" pitchFamily="34" charset="0"/>
              </a:rPr>
              <a:t>Available early May; real exam a month later.</a:t>
            </a:r>
          </a:p>
          <a:p>
            <a:pPr marL="414655" indent="-414655">
              <a:spcAft>
                <a:spcPts val="1200"/>
              </a:spcAft>
              <a:buClr>
                <a:srgbClr val="0070C0"/>
              </a:buClr>
              <a:buFont typeface="Arial" panose="020B0604020202020204" pitchFamily="34" charset="0"/>
              <a:buChar char="•"/>
            </a:pPr>
            <a:r>
              <a:rPr lang="en-GB" sz="2100">
                <a:latin typeface="Arial" panose="020B0604020202020204" pitchFamily="34" charset="0"/>
                <a:cs typeface="Arial" panose="020B0604020202020204" pitchFamily="34" charset="0"/>
              </a:rPr>
              <a:t>Available for a week, but same time limits as real exam once opened </a:t>
            </a:r>
          </a:p>
          <a:p>
            <a:pPr marL="414655" indent="-414655">
              <a:spcAft>
                <a:spcPts val="1200"/>
              </a:spcAft>
              <a:buClr>
                <a:srgbClr val="0070C0"/>
              </a:buClr>
              <a:buFont typeface="Arial" panose="020B0604020202020204" pitchFamily="34" charset="0"/>
              <a:buChar char="•"/>
            </a:pPr>
            <a:r>
              <a:rPr lang="en-GB" sz="2100">
                <a:latin typeface="Arial" panose="020B0604020202020204" pitchFamily="34" charset="0"/>
                <a:cs typeface="Arial" panose="020B0604020202020204" pitchFamily="34" charset="0"/>
              </a:rPr>
              <a:t>Written by experienced AL using non-module FTE</a:t>
            </a:r>
          </a:p>
          <a:p>
            <a:pPr marL="414655" indent="-414655">
              <a:spcAft>
                <a:spcPts val="1200"/>
              </a:spcAft>
              <a:buClr>
                <a:srgbClr val="0070C0"/>
              </a:buClr>
              <a:buFont typeface="Arial" panose="020B0604020202020204" pitchFamily="34" charset="0"/>
              <a:buChar char="•"/>
            </a:pPr>
            <a:r>
              <a:rPr lang="en-GB" sz="2100">
                <a:latin typeface="Arial" panose="020B0604020202020204" pitchFamily="34" charset="0"/>
                <a:cs typeface="Arial" panose="020B0604020202020204" pitchFamily="34" charset="0"/>
              </a:rPr>
              <a:t>Results back within 10 days</a:t>
            </a:r>
          </a:p>
          <a:p>
            <a:pPr marL="414655" indent="-414655">
              <a:spcAft>
                <a:spcPts val="1200"/>
              </a:spcAft>
              <a:buClr>
                <a:srgbClr val="0070C0"/>
              </a:buClr>
              <a:buFont typeface="Arial" panose="020B0604020202020204" pitchFamily="34" charset="0"/>
              <a:buChar char="•"/>
            </a:pPr>
            <a:r>
              <a:rPr lang="en-GB" sz="2100">
                <a:latin typeface="Arial" panose="020B0604020202020204" pitchFamily="34" charset="0"/>
                <a:cs typeface="Arial" panose="020B0604020202020204" pitchFamily="34" charset="0"/>
              </a:rPr>
              <a:t>Marked by ALs using tutorial time</a:t>
            </a:r>
          </a:p>
          <a:p>
            <a:pPr marL="414655" indent="-414655">
              <a:spcAft>
                <a:spcPts val="1200"/>
              </a:spcAft>
              <a:buClr>
                <a:srgbClr val="0070C0"/>
              </a:buClr>
              <a:buFont typeface="Arial" panose="020B0604020202020204" pitchFamily="34" charset="0"/>
              <a:buChar char="•"/>
            </a:pPr>
            <a:r>
              <a:rPr lang="en-GB" sz="2100">
                <a:latin typeface="Arial" panose="020B0604020202020204" pitchFamily="34" charset="0"/>
                <a:cs typeface="Arial" panose="020B0604020202020204" pitchFamily="34" charset="0"/>
              </a:rPr>
              <a:t>From second year, delivered using the iCMA system like the real thing</a:t>
            </a:r>
          </a:p>
          <a:p>
            <a:pPr marL="757555" lvl="1" indent="-342900">
              <a:spcBef>
                <a:spcPts val="1088"/>
              </a:spcBef>
              <a:spcAft>
                <a:spcPts val="1088"/>
              </a:spcAft>
              <a:buClr>
                <a:srgbClr val="0070C0"/>
              </a:buClr>
              <a:buFont typeface="Arial"/>
              <a:buChar char="•"/>
            </a:pPr>
            <a:endParaRPr lang="en-GB" sz="2100">
              <a:latin typeface="Poppins"/>
              <a:cs typeface="Poppins"/>
            </a:endParaRPr>
          </a:p>
          <a:p>
            <a:pPr marL="757555" lvl="1" indent="-342900">
              <a:spcBef>
                <a:spcPts val="1088"/>
              </a:spcBef>
              <a:spcAft>
                <a:spcPts val="1088"/>
              </a:spcAft>
              <a:buClr>
                <a:srgbClr val="0070C0"/>
              </a:buClr>
              <a:buFont typeface="Arial"/>
              <a:buChar char="•"/>
            </a:pPr>
            <a:endParaRPr lang="en-GB" sz="2100">
              <a:latin typeface="Poppins"/>
              <a:cs typeface="Poppins"/>
            </a:endParaRPr>
          </a:p>
        </p:txBody>
      </p:sp>
      <p:sp>
        <p:nvSpPr>
          <p:cNvPr id="9" name="Rectangle 2">
            <a:extLst>
              <a:ext uri="{FF2B5EF4-FFF2-40B4-BE49-F238E27FC236}">
                <a16:creationId xmlns:a16="http://schemas.microsoft.com/office/drawing/2014/main" id="{96BC4116-4DB4-49C8-72B3-4847977F201B}"/>
              </a:ext>
            </a:extLst>
          </p:cNvPr>
          <p:cNvSpPr>
            <a:spLocks noGrp="1" noChangeArrowheads="1"/>
          </p:cNvSpPr>
          <p:nvPr>
            <p:ph type="body" sz="quarter" idx="24"/>
          </p:nvPr>
        </p:nvSpPr>
        <p:spPr>
          <a:xfrm>
            <a:off x="935127" y="476555"/>
            <a:ext cx="10669379" cy="496747"/>
          </a:xfrm>
        </p:spPr>
        <p:txBody>
          <a:bodyPr vert="horz" lIns="91440" tIns="45720" rIns="91440" bIns="45720" rtlCol="0" anchor="t">
            <a:noAutofit/>
          </a:bodyPr>
          <a:lstStyle/>
          <a:p>
            <a:pPr algn="ctr" eaLnBrk="1" hangingPunct="1"/>
            <a:r>
              <a:rPr lang="en-GB" altLang="en-US" sz="3600">
                <a:solidFill>
                  <a:srgbClr val="0070C0"/>
                </a:solidFill>
                <a:latin typeface="Arial"/>
                <a:cs typeface="Arial"/>
              </a:rPr>
              <a:t>How the marked mock works</a:t>
            </a:r>
            <a:endParaRPr lang="en-GB" altLang="en-US" sz="3600">
              <a:solidFill>
                <a:srgbClr val="0070C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28664958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7F359AD2-44ED-44A4-957E-E620074693C0}"/>
              </a:ext>
            </a:extLst>
          </p:cNvPr>
          <p:cNvSpPr txBox="1"/>
          <p:nvPr/>
        </p:nvSpPr>
        <p:spPr>
          <a:xfrm>
            <a:off x="540611" y="1410459"/>
            <a:ext cx="6813918" cy="3806170"/>
          </a:xfrm>
          <a:prstGeom prst="rect">
            <a:avLst/>
          </a:prstGeom>
          <a:noFill/>
        </p:spPr>
        <p:txBody>
          <a:bodyPr wrap="square" lIns="91440" tIns="45720" rIns="91440" bIns="45720" anchor="t">
            <a:spAutoFit/>
          </a:bodyPr>
          <a:lstStyle/>
          <a:p>
            <a:pPr marL="757555" lvl="1" indent="-342900">
              <a:spcBef>
                <a:spcPts val="1088"/>
              </a:spcBef>
              <a:spcAft>
                <a:spcPts val="1088"/>
              </a:spcAft>
              <a:buClr>
                <a:srgbClr val="0070C0"/>
              </a:buClr>
              <a:buFont typeface="Arial"/>
              <a:buChar char="•"/>
            </a:pPr>
            <a:r>
              <a:rPr lang="en-GB" sz="2400">
                <a:latin typeface="Arial" panose="020B0604020202020204" pitchFamily="34" charset="0"/>
                <a:cs typeface="Arial" panose="020B0604020202020204" pitchFamily="34" charset="0"/>
              </a:rPr>
              <a:t>Full solutions available after cut off </a:t>
            </a:r>
          </a:p>
          <a:p>
            <a:pPr marL="1214755" lvl="2" indent="-342900">
              <a:spcBef>
                <a:spcPts val="1088"/>
              </a:spcBef>
              <a:spcAft>
                <a:spcPts val="1088"/>
              </a:spcAft>
              <a:buClr>
                <a:srgbClr val="0070C0"/>
              </a:buClr>
              <a:buFont typeface="Wingdings" panose="05000000000000000000" pitchFamily="2" charset="2"/>
              <a:buChar char="Ø"/>
            </a:pPr>
            <a:r>
              <a:rPr lang="en-GB" sz="2400">
                <a:latin typeface="Arial" panose="020B0604020202020204" pitchFamily="34" charset="0"/>
                <a:cs typeface="Arial" panose="020B0604020202020204" pitchFamily="34" charset="0"/>
              </a:rPr>
              <a:t>Typed up “perfect” solutions</a:t>
            </a:r>
          </a:p>
          <a:p>
            <a:pPr marL="1214755" lvl="2" indent="-342900">
              <a:spcBef>
                <a:spcPts val="1088"/>
              </a:spcBef>
              <a:spcAft>
                <a:spcPts val="1088"/>
              </a:spcAft>
              <a:buClr>
                <a:srgbClr val="0070C0"/>
              </a:buClr>
              <a:buFont typeface="Wingdings" panose="05000000000000000000" pitchFamily="2" charset="2"/>
              <a:buChar char="Ø"/>
            </a:pPr>
            <a:r>
              <a:rPr lang="en-GB" sz="2400">
                <a:latin typeface="Arial" panose="020B0604020202020204" pitchFamily="34" charset="0"/>
                <a:cs typeface="Arial" panose="020B0604020202020204" pitchFamily="34" charset="0"/>
              </a:rPr>
              <a:t>Handwritten “realistic” solutions</a:t>
            </a:r>
          </a:p>
          <a:p>
            <a:pPr marL="757555" lvl="1" indent="-342900">
              <a:spcBef>
                <a:spcPts val="1088"/>
              </a:spcBef>
              <a:spcAft>
                <a:spcPts val="1088"/>
              </a:spcAft>
              <a:buClr>
                <a:srgbClr val="0070C0"/>
              </a:buClr>
              <a:buFont typeface="Arial"/>
              <a:buChar char="•"/>
            </a:pPr>
            <a:r>
              <a:rPr lang="en-GB" sz="2400">
                <a:latin typeface="Arial" panose="020B0604020202020204" pitchFamily="34" charset="0"/>
                <a:cs typeface="Arial" panose="020B0604020202020204" pitchFamily="34" charset="0"/>
              </a:rPr>
              <a:t>Series of short (up to 15 mins) recordings going through questions</a:t>
            </a:r>
          </a:p>
          <a:p>
            <a:pPr marL="757555" lvl="1" indent="-342900">
              <a:spcBef>
                <a:spcPts val="1088"/>
              </a:spcBef>
              <a:spcAft>
                <a:spcPts val="1088"/>
              </a:spcAft>
              <a:buClr>
                <a:srgbClr val="0070C0"/>
              </a:buClr>
              <a:buFont typeface="Arial"/>
              <a:buChar char="•"/>
            </a:pPr>
            <a:r>
              <a:rPr lang="en-GB" sz="2400">
                <a:latin typeface="Arial" panose="020B0604020202020204" pitchFamily="34" charset="0"/>
                <a:cs typeface="Arial" panose="020B0604020202020204" pitchFamily="34" charset="0"/>
              </a:rPr>
              <a:t>Anonymous forum and drop-in session for students to raise issues</a:t>
            </a:r>
          </a:p>
        </p:txBody>
      </p:sp>
      <p:sp>
        <p:nvSpPr>
          <p:cNvPr id="9" name="Rectangle 2">
            <a:extLst>
              <a:ext uri="{FF2B5EF4-FFF2-40B4-BE49-F238E27FC236}">
                <a16:creationId xmlns:a16="http://schemas.microsoft.com/office/drawing/2014/main" id="{96BC4116-4DB4-49C8-72B3-4847977F201B}"/>
              </a:ext>
            </a:extLst>
          </p:cNvPr>
          <p:cNvSpPr>
            <a:spLocks noGrp="1" noChangeArrowheads="1"/>
          </p:cNvSpPr>
          <p:nvPr>
            <p:ph type="body" sz="quarter" idx="24"/>
          </p:nvPr>
        </p:nvSpPr>
        <p:spPr>
          <a:xfrm>
            <a:off x="1675021" y="431780"/>
            <a:ext cx="8377041" cy="496747"/>
          </a:xfrm>
        </p:spPr>
        <p:txBody>
          <a:bodyPr>
            <a:noAutofit/>
          </a:bodyPr>
          <a:lstStyle/>
          <a:p>
            <a:pPr algn="ctr" eaLnBrk="1" hangingPunct="1"/>
            <a:r>
              <a:rPr lang="en-GB" altLang="en-US" sz="3600">
                <a:solidFill>
                  <a:srgbClr val="0070C0"/>
                </a:solidFill>
                <a:latin typeface="Arial" panose="020B0604020202020204" pitchFamily="34" charset="0"/>
                <a:cs typeface="Arial" panose="020B0604020202020204" pitchFamily="34" charset="0"/>
              </a:rPr>
              <a:t>Additional Support</a:t>
            </a:r>
          </a:p>
        </p:txBody>
      </p:sp>
      <p:pic>
        <p:nvPicPr>
          <p:cNvPr id="3" name="Picture 2" descr="A person sitting on a couch using a computer reading a book">
            <a:extLst>
              <a:ext uri="{FF2B5EF4-FFF2-40B4-BE49-F238E27FC236}">
                <a16:creationId xmlns:a16="http://schemas.microsoft.com/office/drawing/2014/main" id="{77B219BA-52E7-45EE-82D7-BC633FFB70A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998940" y="1170171"/>
            <a:ext cx="3352800" cy="5029200"/>
          </a:xfrm>
          <a:prstGeom prst="rect">
            <a:avLst/>
          </a:prstGeom>
          <a:effectLst>
            <a:softEdge rad="31750"/>
          </a:effectLst>
        </p:spPr>
      </p:pic>
    </p:spTree>
    <p:extLst>
      <p:ext uri="{BB962C8B-B14F-4D97-AF65-F5344CB8AC3E}">
        <p14:creationId xmlns:p14="http://schemas.microsoft.com/office/powerpoint/2010/main" val="78176769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7F359AD2-44ED-44A4-957E-E620074693C0}"/>
              </a:ext>
            </a:extLst>
          </p:cNvPr>
          <p:cNvSpPr txBox="1"/>
          <p:nvPr/>
        </p:nvSpPr>
        <p:spPr>
          <a:xfrm>
            <a:off x="848975" y="1464547"/>
            <a:ext cx="10614891" cy="2339102"/>
          </a:xfrm>
          <a:prstGeom prst="rect">
            <a:avLst/>
          </a:prstGeom>
          <a:noFill/>
        </p:spPr>
        <p:txBody>
          <a:bodyPr wrap="square" lIns="91440" tIns="45720" rIns="91440" bIns="45720" anchor="t">
            <a:spAutoFit/>
          </a:bodyPr>
          <a:lstStyle/>
          <a:p>
            <a:pPr marL="414655" indent="-414655">
              <a:spcAft>
                <a:spcPts val="600"/>
              </a:spcAft>
              <a:buClr>
                <a:srgbClr val="0070C0"/>
              </a:buClr>
              <a:buFont typeface="Arial" panose="020B0604020202020204" pitchFamily="34" charset="0"/>
              <a:buChar char="•"/>
            </a:pPr>
            <a:r>
              <a:rPr lang="en-GB" sz="2100">
                <a:latin typeface="Arial" panose="020B0604020202020204" pitchFamily="34" charset="0"/>
                <a:cs typeface="Arial" panose="020B0604020202020204" pitchFamily="34" charset="0"/>
              </a:rPr>
              <a:t>88 students attempted the mock exam in 22J and then went on to take the real exam (a further 5 attempted the mock and then deferred the real exam)</a:t>
            </a:r>
          </a:p>
          <a:p>
            <a:pPr marL="414655" indent="-414655">
              <a:spcAft>
                <a:spcPts val="600"/>
              </a:spcAft>
              <a:buClr>
                <a:srgbClr val="0070C0"/>
              </a:buClr>
              <a:buFont typeface="Arial" panose="020B0604020202020204" pitchFamily="34" charset="0"/>
              <a:buChar char="•"/>
            </a:pPr>
            <a:r>
              <a:rPr lang="en-GB" sz="2100">
                <a:latin typeface="Arial" panose="020B0604020202020204" pitchFamily="34" charset="0"/>
                <a:cs typeface="Arial" panose="020B0604020202020204" pitchFamily="34" charset="0"/>
              </a:rPr>
              <a:t>166 took the mock in total in 23J</a:t>
            </a:r>
          </a:p>
          <a:p>
            <a:pPr marL="414655" indent="-414655">
              <a:spcAft>
                <a:spcPts val="600"/>
              </a:spcAft>
              <a:buClr>
                <a:srgbClr val="0070C0"/>
              </a:buClr>
              <a:buFont typeface="Arial" panose="020B0604020202020204" pitchFamily="34" charset="0"/>
              <a:buChar char="•"/>
            </a:pPr>
            <a:r>
              <a:rPr lang="en-GB" sz="2100">
                <a:latin typeface="Arial" panose="020B0604020202020204" pitchFamily="34" charset="0"/>
                <a:cs typeface="Arial" panose="020B0604020202020204" pitchFamily="34" charset="0"/>
              </a:rPr>
              <a:t>Students who attempted the mock were less likely to underperform in real exam</a:t>
            </a:r>
          </a:p>
          <a:p>
            <a:pPr>
              <a:spcAft>
                <a:spcPts val="600"/>
              </a:spcAft>
              <a:buClr>
                <a:srgbClr val="0070C0"/>
              </a:buClr>
            </a:pPr>
            <a:endParaRPr lang="en-GB" sz="2100">
              <a:latin typeface="Poppins"/>
              <a:cs typeface="Poppins"/>
            </a:endParaRPr>
          </a:p>
          <a:p>
            <a:pPr marL="414655" indent="-414655">
              <a:buClr>
                <a:srgbClr val="0070C0"/>
              </a:buClr>
              <a:buFont typeface="Arial" panose="020B0604020202020204" pitchFamily="34" charset="0"/>
              <a:buChar char="•"/>
            </a:pPr>
            <a:endParaRPr lang="en-GB" sz="2100">
              <a:latin typeface="Poppins"/>
              <a:cs typeface="Poppins"/>
            </a:endParaRPr>
          </a:p>
        </p:txBody>
      </p:sp>
      <p:sp>
        <p:nvSpPr>
          <p:cNvPr id="9" name="Rectangle 2">
            <a:extLst>
              <a:ext uri="{FF2B5EF4-FFF2-40B4-BE49-F238E27FC236}">
                <a16:creationId xmlns:a16="http://schemas.microsoft.com/office/drawing/2014/main" id="{96BC4116-4DB4-49C8-72B3-4847977F201B}"/>
              </a:ext>
            </a:extLst>
          </p:cNvPr>
          <p:cNvSpPr>
            <a:spLocks noGrp="1" noChangeArrowheads="1"/>
          </p:cNvSpPr>
          <p:nvPr>
            <p:ph type="body" sz="quarter" idx="24"/>
          </p:nvPr>
        </p:nvSpPr>
        <p:spPr>
          <a:xfrm>
            <a:off x="1460276" y="169333"/>
            <a:ext cx="8598124" cy="114077"/>
          </a:xfrm>
        </p:spPr>
        <p:txBody>
          <a:bodyPr>
            <a:noAutofit/>
          </a:bodyPr>
          <a:lstStyle/>
          <a:p>
            <a:pPr algn="ctr" eaLnBrk="1" hangingPunct="1"/>
            <a:r>
              <a:rPr lang="en-GB" altLang="en-US" sz="3600">
                <a:solidFill>
                  <a:srgbClr val="0070C0"/>
                </a:solidFill>
                <a:latin typeface="Arial" panose="020B0604020202020204" pitchFamily="34" charset="0"/>
                <a:cs typeface="Arial" panose="020B0604020202020204" pitchFamily="34" charset="0"/>
              </a:rPr>
              <a:t>Impact of attempting the mock on student performance</a:t>
            </a:r>
          </a:p>
        </p:txBody>
      </p:sp>
      <p:graphicFrame>
        <p:nvGraphicFramePr>
          <p:cNvPr id="2" name="Chart 1">
            <a:extLst>
              <a:ext uri="{FF2B5EF4-FFF2-40B4-BE49-F238E27FC236}">
                <a16:creationId xmlns:a16="http://schemas.microsoft.com/office/drawing/2014/main" id="{DBD6E322-11C6-5F24-8E64-A7CEC15312EC}"/>
              </a:ext>
            </a:extLst>
          </p:cNvPr>
          <p:cNvGraphicFramePr>
            <a:graphicFrameLocks/>
          </p:cNvGraphicFramePr>
          <p:nvPr/>
        </p:nvGraphicFramePr>
        <p:xfrm>
          <a:off x="895157" y="2934599"/>
          <a:ext cx="10447867" cy="3273584"/>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71732132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7F359AD2-44ED-44A4-957E-E620074693C0}"/>
              </a:ext>
            </a:extLst>
          </p:cNvPr>
          <p:cNvSpPr txBox="1"/>
          <p:nvPr/>
        </p:nvSpPr>
        <p:spPr>
          <a:xfrm>
            <a:off x="2270263" y="1580337"/>
            <a:ext cx="10321746" cy="1215717"/>
          </a:xfrm>
          <a:prstGeom prst="rect">
            <a:avLst/>
          </a:prstGeom>
          <a:noFill/>
        </p:spPr>
        <p:txBody>
          <a:bodyPr wrap="square" lIns="91440" tIns="45720" rIns="91440" bIns="45720" anchor="t">
            <a:spAutoFit/>
          </a:bodyPr>
          <a:lstStyle/>
          <a:p>
            <a:pPr>
              <a:spcAft>
                <a:spcPts val="600"/>
              </a:spcAft>
              <a:buClr>
                <a:srgbClr val="0070C0"/>
              </a:buClr>
            </a:pPr>
            <a:r>
              <a:rPr lang="en-GB" sz="2100">
                <a:latin typeface="Poppins"/>
                <a:cs typeface="Poppins"/>
              </a:rPr>
              <a:t>Percentages of students gaining marks in bands in mock</a:t>
            </a:r>
          </a:p>
          <a:p>
            <a:pPr>
              <a:spcAft>
                <a:spcPts val="600"/>
              </a:spcAft>
              <a:buClr>
                <a:srgbClr val="0070C0"/>
              </a:buClr>
            </a:pPr>
            <a:endParaRPr lang="en-GB" sz="2100">
              <a:latin typeface="Poppins"/>
              <a:cs typeface="Poppins"/>
            </a:endParaRPr>
          </a:p>
          <a:p>
            <a:pPr marL="414655" indent="-414655">
              <a:buClr>
                <a:srgbClr val="0070C0"/>
              </a:buClr>
              <a:buFont typeface="Arial" panose="020B0604020202020204" pitchFamily="34" charset="0"/>
              <a:buChar char="•"/>
            </a:pPr>
            <a:endParaRPr lang="en-GB" sz="2100">
              <a:latin typeface="Poppins"/>
              <a:cs typeface="Poppins"/>
            </a:endParaRPr>
          </a:p>
        </p:txBody>
      </p:sp>
      <p:sp>
        <p:nvSpPr>
          <p:cNvPr id="9" name="Rectangle 2">
            <a:extLst>
              <a:ext uri="{FF2B5EF4-FFF2-40B4-BE49-F238E27FC236}">
                <a16:creationId xmlns:a16="http://schemas.microsoft.com/office/drawing/2014/main" id="{96BC4116-4DB4-49C8-72B3-4847977F201B}"/>
              </a:ext>
            </a:extLst>
          </p:cNvPr>
          <p:cNvSpPr>
            <a:spLocks noGrp="1" noChangeArrowheads="1"/>
          </p:cNvSpPr>
          <p:nvPr>
            <p:ph type="body" sz="quarter" idx="24"/>
          </p:nvPr>
        </p:nvSpPr>
        <p:spPr>
          <a:xfrm>
            <a:off x="1013853" y="183406"/>
            <a:ext cx="10164294" cy="496747"/>
          </a:xfrm>
        </p:spPr>
        <p:txBody>
          <a:bodyPr>
            <a:noAutofit/>
          </a:bodyPr>
          <a:lstStyle/>
          <a:p>
            <a:pPr algn="ctr" eaLnBrk="1" hangingPunct="1"/>
            <a:r>
              <a:rPr lang="en-GB" altLang="en-US" sz="3628">
                <a:solidFill>
                  <a:srgbClr val="0070C0"/>
                </a:solidFill>
                <a:latin typeface="Poppins" panose="00000500000000000000" pitchFamily="2" charset="0"/>
                <a:cs typeface="Poppins" panose="00000500000000000000" pitchFamily="2" charset="0"/>
              </a:rPr>
              <a:t>Was this just high achievers wanting reassurance?</a:t>
            </a:r>
          </a:p>
        </p:txBody>
      </p:sp>
      <p:graphicFrame>
        <p:nvGraphicFramePr>
          <p:cNvPr id="2" name="Chart 1">
            <a:extLst>
              <a:ext uri="{FF2B5EF4-FFF2-40B4-BE49-F238E27FC236}">
                <a16:creationId xmlns:a16="http://schemas.microsoft.com/office/drawing/2014/main" id="{9CC12560-E3CD-6E70-356D-61310CED2FCD}"/>
              </a:ext>
            </a:extLst>
          </p:cNvPr>
          <p:cNvGraphicFramePr>
            <a:graphicFrameLocks/>
          </p:cNvGraphicFramePr>
          <p:nvPr/>
        </p:nvGraphicFramePr>
        <p:xfrm>
          <a:off x="2270263" y="2049490"/>
          <a:ext cx="7810500" cy="4070985"/>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5885259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7F359AD2-44ED-44A4-957E-E620074693C0}"/>
              </a:ext>
            </a:extLst>
          </p:cNvPr>
          <p:cNvSpPr txBox="1"/>
          <p:nvPr/>
        </p:nvSpPr>
        <p:spPr>
          <a:xfrm>
            <a:off x="2499361" y="1772697"/>
            <a:ext cx="6416537" cy="415498"/>
          </a:xfrm>
          <a:prstGeom prst="rect">
            <a:avLst/>
          </a:prstGeom>
          <a:noFill/>
        </p:spPr>
        <p:txBody>
          <a:bodyPr wrap="square" lIns="91440" tIns="45720" rIns="91440" bIns="45720" anchor="t">
            <a:spAutoFit/>
          </a:bodyPr>
          <a:lstStyle/>
          <a:p>
            <a:pPr>
              <a:spcAft>
                <a:spcPts val="600"/>
              </a:spcAft>
              <a:buClr>
                <a:srgbClr val="0070C0"/>
              </a:buClr>
            </a:pPr>
            <a:r>
              <a:rPr lang="en-GB" sz="2100">
                <a:latin typeface="Poppins"/>
                <a:cs typeface="Poppins"/>
              </a:rPr>
              <a:t>Students’ continuous assessment mark band</a:t>
            </a:r>
          </a:p>
        </p:txBody>
      </p:sp>
      <p:sp>
        <p:nvSpPr>
          <p:cNvPr id="9" name="Rectangle 2">
            <a:extLst>
              <a:ext uri="{FF2B5EF4-FFF2-40B4-BE49-F238E27FC236}">
                <a16:creationId xmlns:a16="http://schemas.microsoft.com/office/drawing/2014/main" id="{96BC4116-4DB4-49C8-72B3-4847977F201B}"/>
              </a:ext>
            </a:extLst>
          </p:cNvPr>
          <p:cNvSpPr>
            <a:spLocks noGrp="1" noChangeArrowheads="1"/>
          </p:cNvSpPr>
          <p:nvPr>
            <p:ph type="body" sz="quarter" idx="24"/>
          </p:nvPr>
        </p:nvSpPr>
        <p:spPr>
          <a:xfrm>
            <a:off x="506926" y="240778"/>
            <a:ext cx="11178147" cy="496747"/>
          </a:xfrm>
        </p:spPr>
        <p:txBody>
          <a:bodyPr>
            <a:noAutofit/>
          </a:bodyPr>
          <a:lstStyle/>
          <a:p>
            <a:pPr algn="ctr" eaLnBrk="1" hangingPunct="1"/>
            <a:r>
              <a:rPr lang="en-GB" altLang="en-US" sz="3628">
                <a:solidFill>
                  <a:srgbClr val="0070C0"/>
                </a:solidFill>
                <a:latin typeface="Poppins" panose="00000500000000000000" pitchFamily="2" charset="0"/>
                <a:cs typeface="Poppins" panose="00000500000000000000" pitchFamily="2" charset="0"/>
              </a:rPr>
              <a:t>But did we attract students across the range?</a:t>
            </a:r>
          </a:p>
        </p:txBody>
      </p:sp>
      <p:graphicFrame>
        <p:nvGraphicFramePr>
          <p:cNvPr id="3" name="Chart 2">
            <a:extLst>
              <a:ext uri="{FF2B5EF4-FFF2-40B4-BE49-F238E27FC236}">
                <a16:creationId xmlns:a16="http://schemas.microsoft.com/office/drawing/2014/main" id="{B370F85F-5982-24D4-BEAB-27C73E0EAC1A}"/>
              </a:ext>
            </a:extLst>
          </p:cNvPr>
          <p:cNvGraphicFramePr>
            <a:graphicFrameLocks/>
          </p:cNvGraphicFramePr>
          <p:nvPr/>
        </p:nvGraphicFramePr>
        <p:xfrm>
          <a:off x="1351914" y="2188195"/>
          <a:ext cx="8340725" cy="3220263"/>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714387359"/>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Covers">
  <a:themeElements>
    <a:clrScheme name="Open University ">
      <a:dk1>
        <a:srgbClr val="060645"/>
      </a:dk1>
      <a:lt1>
        <a:srgbClr val="FFFFFF"/>
      </a:lt1>
      <a:dk2>
        <a:srgbClr val="060645"/>
      </a:dk2>
      <a:lt2>
        <a:srgbClr val="FEFFFF"/>
      </a:lt2>
      <a:accent1>
        <a:srgbClr val="1C46C0"/>
      </a:accent1>
      <a:accent2>
        <a:srgbClr val="66EEFA"/>
      </a:accent2>
      <a:accent3>
        <a:srgbClr val="7DFFD3"/>
      </a:accent3>
      <a:accent4>
        <a:srgbClr val="FF8A77"/>
      </a:accent4>
      <a:accent5>
        <a:srgbClr val="FFB3FF"/>
      </a:accent5>
      <a:accent6>
        <a:srgbClr val="FFF388"/>
      </a:accent6>
      <a:hlink>
        <a:srgbClr val="FF8A77"/>
      </a:hlink>
      <a:folHlink>
        <a:srgbClr val="7DFFD3"/>
      </a:folHlink>
    </a:clrScheme>
    <a:fontScheme name="Custom 7">
      <a:majorFont>
        <a:latin typeface="Poppins"/>
        <a:ea typeface=""/>
        <a:cs typeface=""/>
      </a:majorFont>
      <a:minorFont>
        <a:latin typeface="Poppins"/>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U-Powerpoint-Template-Master" id="{C62F22CB-6147-F642-90D0-FAAC7572420C}" vid="{AB24DCB6-B19B-4A4B-82AA-A443AC496DAE}"/>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2.xml><?xml version="1.0" encoding="utf-8"?>
<a:themeOverride xmlns:a="http://schemas.openxmlformats.org/drawingml/2006/main">
  <a:clrScheme name="Office 2007 - 2010">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2007 - 2010">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2007 - 2010">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D73280A7942326409223F5B40CACD3D4" ma:contentTypeVersion="14" ma:contentTypeDescription="Create a new document." ma:contentTypeScope="" ma:versionID="ca875ff665b6ab2898627bb0fa8b995f">
  <xsd:schema xmlns:xsd="http://www.w3.org/2001/XMLSchema" xmlns:xs="http://www.w3.org/2001/XMLSchema" xmlns:p="http://schemas.microsoft.com/office/2006/metadata/properties" xmlns:ns2="9c8aa9c2-8b55-4a12-8bea-c2d0d039e224" xmlns:ns3="501e37ec-6ae0-4e49-8a36-75cd16cd11d1" targetNamespace="http://schemas.microsoft.com/office/2006/metadata/properties" ma:root="true" ma:fieldsID="ea3a5e71877ad31b6a1b9c401b146abb" ns2:_="" ns3:_="">
    <xsd:import namespace="9c8aa9c2-8b55-4a12-8bea-c2d0d039e224"/>
    <xsd:import namespace="501e37ec-6ae0-4e49-8a36-75cd16cd11d1"/>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lcf76f155ced4ddcb4097134ff3c332f" minOccurs="0"/>
                <xsd:element ref="ns3:TaxCatchAll" minOccurs="0"/>
                <xsd:element ref="ns2:MediaServiceObjectDetectorVersions" minOccurs="0"/>
                <xsd:element ref="ns2:MediaServiceOCR" minOccurs="0"/>
                <xsd:element ref="ns2:MediaServiceGenerationTime" minOccurs="0"/>
                <xsd:element ref="ns2:MediaServiceEventHashCode" minOccurs="0"/>
                <xsd:element ref="ns2:MediaServiceSearchProperties" minOccurs="0"/>
                <xsd:element ref="ns2:MediaServiceDateTaken" minOccurs="0"/>
                <xsd:element ref="ns2: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9c8aa9c2-8b55-4a12-8bea-c2d0d039e224"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lcf76f155ced4ddcb4097134ff3c332f" ma:index="13" nillable="true" ma:taxonomy="true" ma:internalName="lcf76f155ced4ddcb4097134ff3c332f" ma:taxonomyFieldName="MediaServiceImageTags" ma:displayName="Image Tags" ma:readOnly="false" ma:fieldId="{5cf76f15-5ced-4ddc-b409-7134ff3c332f}" ma:taxonomyMulti="true" ma:sspId="bfb35f09-1364-44fa-bda6-079b81d03a24"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15" nillable="true" ma:displayName="MediaServiceObjectDetectorVersions" ma:hidden="true" ma:indexed="true" ma:internalName="MediaServiceObjectDetectorVersions"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MediaServiceSearchProperties" ma:index="19" nillable="true" ma:displayName="MediaServiceSearchProperties" ma:hidden="true" ma:internalName="MediaServiceSearchProperties" ma:readOnly="true">
      <xsd:simpleType>
        <xsd:restriction base="dms:Note"/>
      </xsd:simpleType>
    </xsd:element>
    <xsd:element name="MediaServiceDateTaken" ma:index="20" nillable="true" ma:displayName="MediaServiceDateTaken" ma:hidden="true" ma:indexed="true" ma:internalName="MediaServiceDateTaken" ma:readOnly="true">
      <xsd:simpleType>
        <xsd:restriction base="dms:Text"/>
      </xsd:simpleType>
    </xsd:element>
    <xsd:element name="MediaLengthInSeconds" ma:index="21" nillable="true" ma:displayName="MediaLengthInSeconds" ma:hidden="true"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501e37ec-6ae0-4e49-8a36-75cd16cd11d1"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element name="TaxCatchAll" ma:index="14" nillable="true" ma:displayName="Taxonomy Catch All Column" ma:hidden="true" ma:list="{49a04253-b598-4709-9779-ef2a12ce3ba8}" ma:internalName="TaxCatchAll" ma:showField="CatchAllData" ma:web="501e37ec-6ae0-4e49-8a36-75cd16cd11d1">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TaxCatchAll xmlns="501e37ec-6ae0-4e49-8a36-75cd16cd11d1" xsi:nil="true"/>
    <lcf76f155ced4ddcb4097134ff3c332f xmlns="9c8aa9c2-8b55-4a12-8bea-c2d0d039e224">
      <Terms xmlns="http://schemas.microsoft.com/office/infopath/2007/PartnerControls"/>
    </lcf76f155ced4ddcb4097134ff3c332f>
  </documentManagement>
</p:properties>
</file>

<file path=customXml/itemProps1.xml><?xml version="1.0" encoding="utf-8"?>
<ds:datastoreItem xmlns:ds="http://schemas.openxmlformats.org/officeDocument/2006/customXml" ds:itemID="{4159B2F0-4F95-4D90-A38F-45689E7E69CE}">
  <ds:schemaRefs>
    <ds:schemaRef ds:uri="http://schemas.microsoft.com/sharepoint/v3/contenttype/forms"/>
  </ds:schemaRefs>
</ds:datastoreItem>
</file>

<file path=customXml/itemProps2.xml><?xml version="1.0" encoding="utf-8"?>
<ds:datastoreItem xmlns:ds="http://schemas.openxmlformats.org/officeDocument/2006/customXml" ds:itemID="{697BC496-9F79-4542-A768-955AC3617D20}">
  <ds:schemaRefs>
    <ds:schemaRef ds:uri="501e37ec-6ae0-4e49-8a36-75cd16cd11d1"/>
    <ds:schemaRef ds:uri="9c8aa9c2-8b55-4a12-8bea-c2d0d039e224"/>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3.xml><?xml version="1.0" encoding="utf-8"?>
<ds:datastoreItem xmlns:ds="http://schemas.openxmlformats.org/officeDocument/2006/customXml" ds:itemID="{564AD922-D1BC-4B77-B5A3-7CDD7CA42F0C}">
  <ds:schemaRefs>
    <ds:schemaRef ds:uri="501e37ec-6ae0-4e49-8a36-75cd16cd11d1"/>
    <ds:schemaRef ds:uri="9c8aa9c2-8b55-4a12-8bea-c2d0d039e224"/>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otalTime>0</TotalTime>
  <Words>1041</Words>
  <Application>Microsoft Office PowerPoint</Application>
  <PresentationFormat>Widescreen</PresentationFormat>
  <Paragraphs>107</Paragraphs>
  <Slides>17</Slides>
  <Notes>15</Notes>
  <HiddenSlides>0</HiddenSlides>
  <MMClips>0</MMClips>
  <ScaleCrop>false</ScaleCrop>
  <HeadingPairs>
    <vt:vector size="6" baseType="variant">
      <vt:variant>
        <vt:lpstr>Fonts Used</vt:lpstr>
      </vt:variant>
      <vt:variant>
        <vt:i4>7</vt:i4>
      </vt:variant>
      <vt:variant>
        <vt:lpstr>Theme</vt:lpstr>
      </vt:variant>
      <vt:variant>
        <vt:i4>2</vt:i4>
      </vt:variant>
      <vt:variant>
        <vt:lpstr>Slide Titles</vt:lpstr>
      </vt:variant>
      <vt:variant>
        <vt:i4>17</vt:i4>
      </vt:variant>
    </vt:vector>
  </HeadingPairs>
  <TitlesOfParts>
    <vt:vector size="26" baseType="lpstr">
      <vt:lpstr>Arial</vt:lpstr>
      <vt:lpstr>Calibri</vt:lpstr>
      <vt:lpstr>Calibri Light</vt:lpstr>
      <vt:lpstr>Courier New</vt:lpstr>
      <vt:lpstr>Poppins</vt:lpstr>
      <vt:lpstr>Poppins SemiBold</vt:lpstr>
      <vt:lpstr>Wingdings</vt:lpstr>
      <vt:lpstr>Office Theme</vt:lpstr>
      <vt:lpstr>Covers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Susan.Pawley [She/Her]</dc:creator>
  <cp:lastModifiedBy>Diane.Ford</cp:lastModifiedBy>
  <cp:revision>16</cp:revision>
  <dcterms:created xsi:type="dcterms:W3CDTF">2023-11-06T15:30:26Z</dcterms:created>
  <dcterms:modified xsi:type="dcterms:W3CDTF">2025-02-18T12:13:02Z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0x010100D73280A7942326409223F5B40CACD3D4</vt:lpwstr>
  </property>
  <property fmtid="{D5CDD505-2E9C-101B-9397-08002B2CF9AE}" pid="3" name="MediaServiceImageTags">
    <vt:lpwstr/>
  </property>
</Properties>
</file>