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B953-E68E-43AC-938A-7D76F6C1D88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19CD-171E-4507-B6E5-A4BAEEEF4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5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B953-E68E-43AC-938A-7D76F6C1D88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19CD-171E-4507-B6E5-A4BAEEEF4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B953-E68E-43AC-938A-7D76F6C1D88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19CD-171E-4507-B6E5-A4BAEEEF4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1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B953-E68E-43AC-938A-7D76F6C1D88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19CD-171E-4507-B6E5-A4BAEEEF4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7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B953-E68E-43AC-938A-7D76F6C1D88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19CD-171E-4507-B6E5-A4BAEEEF4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34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B953-E68E-43AC-938A-7D76F6C1D88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19CD-171E-4507-B6E5-A4BAEEEF4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0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B953-E68E-43AC-938A-7D76F6C1D88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19CD-171E-4507-B6E5-A4BAEEEF4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01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B953-E68E-43AC-938A-7D76F6C1D88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19CD-171E-4507-B6E5-A4BAEEEF4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2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B953-E68E-43AC-938A-7D76F6C1D88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19CD-171E-4507-B6E5-A4BAEEEF4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B953-E68E-43AC-938A-7D76F6C1D88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19CD-171E-4507-B6E5-A4BAEEEF4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0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B953-E68E-43AC-938A-7D76F6C1D88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19CD-171E-4507-B6E5-A4BAEEEF4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6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FB953-E68E-43AC-938A-7D76F6C1D88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219CD-171E-4507-B6E5-A4BAEEEF4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9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Developing responsive approaches to enhance personalized learning in S315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Nick Chatterton, Eleanor </a:t>
            </a:r>
            <a:r>
              <a:rPr lang="en-GB" dirty="0" err="1" smtClean="0"/>
              <a:t>Crabb</a:t>
            </a:r>
            <a:r>
              <a:rPr lang="en-GB" dirty="0" smtClean="0"/>
              <a:t> and Kate Bradshaw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33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40" y="793865"/>
            <a:ext cx="5538747" cy="3104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692" y="418976"/>
            <a:ext cx="5751568" cy="35823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77593" y="4579951"/>
            <a:ext cx="2103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 million subscribers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7726" y="4557254"/>
            <a:ext cx="205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562,000 subscribers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891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5102" y="365125"/>
            <a:ext cx="5599043" cy="3385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140665"/>
            <a:ext cx="4588938" cy="2464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89" y="3909442"/>
            <a:ext cx="3799357" cy="23907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70" y="365125"/>
            <a:ext cx="5331350" cy="308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20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develop responsive “chalk and talk” teaching resources for S315 i.e. in response to specific forum queries.</a:t>
            </a:r>
          </a:p>
          <a:p>
            <a:r>
              <a:rPr lang="en-GB" dirty="0" smtClean="0"/>
              <a:t>To produce recorded “chalk and talk” sessions on topics that are known to be problematic for students</a:t>
            </a:r>
          </a:p>
          <a:p>
            <a:r>
              <a:rPr lang="en-GB" dirty="0" smtClean="0"/>
              <a:t>Scope affordable hard and software solutions that allow for the production of these resources that might of use to the university more widely</a:t>
            </a:r>
          </a:p>
          <a:p>
            <a:r>
              <a:rPr lang="en-GB" dirty="0" smtClean="0"/>
              <a:t>To compare effectiveness of different approaches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414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93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Developing responsive approaches to enhance personalized learning in S315</vt:lpstr>
      <vt:lpstr>PowerPoint Presentation</vt:lpstr>
      <vt:lpstr>PowerPoint Presentation</vt:lpstr>
      <vt:lpstr>Aims:</vt:lpstr>
    </vt:vector>
  </TitlesOfParts>
  <Company>The Open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responsive approaches to enhance personalized learning in S315</dc:title>
  <dc:creator>Nicholas.Chatterton</dc:creator>
  <cp:lastModifiedBy>Nicholas.Chatterton</cp:lastModifiedBy>
  <cp:revision>7</cp:revision>
  <dcterms:created xsi:type="dcterms:W3CDTF">2018-06-20T15:55:59Z</dcterms:created>
  <dcterms:modified xsi:type="dcterms:W3CDTF">2018-06-20T17:10:29Z</dcterms:modified>
</cp:coreProperties>
</file>