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31" r:id="rId1"/>
    <p:sldMasterId id="2147483687" r:id="rId2"/>
  </p:sldMasterIdLst>
  <p:notesMasterIdLst>
    <p:notesMasterId r:id="rId7"/>
  </p:notesMasterIdLst>
  <p:handoutMasterIdLst>
    <p:handoutMasterId r:id="rId8"/>
  </p:handoutMasterIdLst>
  <p:sldIdLst>
    <p:sldId id="274" r:id="rId3"/>
    <p:sldId id="278" r:id="rId4"/>
    <p:sldId id="286" r:id="rId5"/>
    <p:sldId id="287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D2891"/>
    <a:srgbClr val="1E4B9B"/>
    <a:srgbClr val="E5007D"/>
    <a:srgbClr val="C7E6E9"/>
    <a:srgbClr val="85CCD4"/>
    <a:srgbClr val="44BBC5"/>
    <a:srgbClr val="008496"/>
    <a:srgbClr val="00B7B2"/>
    <a:srgbClr val="F7C3DC"/>
    <a:srgbClr val="F3A1C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3798"/>
    <p:restoredTop sz="86397" autoAdjust="0"/>
  </p:normalViewPr>
  <p:slideViewPr>
    <p:cSldViewPr snapToGrid="0" snapToObjects="1">
      <p:cViewPr varScale="1">
        <p:scale>
          <a:sx n="72" d="100"/>
          <a:sy n="72" d="100"/>
        </p:scale>
        <p:origin x="66" y="172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84" d="100"/>
          <a:sy n="84" d="100"/>
        </p:scale>
        <p:origin x="3828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4DCC80-CA36-F045-A58C-848932FB29C3}" type="datetimeFigureOut">
              <a:rPr lang="en-US" smtClean="0"/>
              <a:t>10/31/2018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D5D1C1-F34B-8540-9015-CDD822028F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259228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95C204-7EB0-F245-AC16-FC44E91A7A65}" type="datetimeFigureOut">
              <a:rPr lang="en-US" smtClean="0"/>
              <a:t>10/31/2018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412BEB-C874-A74C-8D0A-39AA16E8DF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30104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esentation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9">
            <a:extLst>
              <a:ext uri="{FF2B5EF4-FFF2-40B4-BE49-F238E27FC236}">
                <a16:creationId xmlns:a16="http://schemas.microsoft.com/office/drawing/2014/main" id="{89E6F516-5A93-46CB-BD93-0AA757BC2E46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1466490" y="3520773"/>
            <a:ext cx="5279367" cy="395619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 b="1">
                <a:solidFill>
                  <a:srgbClr val="1E4B9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dirty="0"/>
              <a:t>Subtitle</a:t>
            </a:r>
          </a:p>
        </p:txBody>
      </p:sp>
      <p:sp>
        <p:nvSpPr>
          <p:cNvPr id="9" name="Text Placeholder 9">
            <a:extLst>
              <a:ext uri="{FF2B5EF4-FFF2-40B4-BE49-F238E27FC236}">
                <a16:creationId xmlns:a16="http://schemas.microsoft.com/office/drawing/2014/main" id="{8B4B5340-958A-450C-A8D9-EBE1007D2C86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1466490" y="3916392"/>
            <a:ext cx="5279367" cy="672861"/>
          </a:xfrm>
          <a:prstGeom prst="rect">
            <a:avLst/>
          </a:prstGeom>
        </p:spPr>
        <p:txBody>
          <a:bodyPr anchor="t" anchorCtr="0"/>
          <a:lstStyle>
            <a:lvl1pPr marL="0" indent="0">
              <a:buNone/>
              <a:defRPr sz="1400" b="0">
                <a:solidFill>
                  <a:srgbClr val="1E4B9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dirty="0"/>
              <a:t>01/08/2018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dirty="0"/>
              <a:t>V1.2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E03EEA31-37FD-4C6A-A5B4-FAEB69A86C18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1466489" y="4741653"/>
            <a:ext cx="5279367" cy="373811"/>
          </a:xfrm>
          <a:prstGeom prst="rect">
            <a:avLst/>
          </a:prstGeom>
        </p:spPr>
        <p:txBody>
          <a:bodyPr anchor="t" anchorCtr="0"/>
          <a:lstStyle>
            <a:lvl1pPr marL="0" indent="0">
              <a:buNone/>
              <a:defRPr sz="1400" b="0">
                <a:solidFill>
                  <a:srgbClr val="1E4B9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dirty="0"/>
              <a:t>1st August 2017</a:t>
            </a:r>
          </a:p>
        </p:txBody>
      </p:sp>
      <p:sp>
        <p:nvSpPr>
          <p:cNvPr id="19" name="Text Placeholder 2">
            <a:extLst>
              <a:ext uri="{FF2B5EF4-FFF2-40B4-BE49-F238E27FC236}">
                <a16:creationId xmlns:a16="http://schemas.microsoft.com/office/drawing/2014/main" id="{1898A98A-E192-4AAF-9C23-E1F9CFFAB16B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1587259" y="1923512"/>
            <a:ext cx="5158595" cy="1127362"/>
          </a:xfrm>
          <a:prstGeom prst="rect">
            <a:avLst/>
          </a:prstGeom>
          <a:noFill/>
        </p:spPr>
        <p:txBody>
          <a:bodyPr lIns="36000" tIns="144000" rIns="18000" bIns="36000" anchor="ctr" anchorCtr="0"/>
          <a:lstStyle>
            <a:lvl1pPr marL="0" indent="0">
              <a:lnSpc>
                <a:spcPct val="85000"/>
              </a:lnSpc>
              <a:buNone/>
              <a:defRPr sz="4400" b="1" baseline="0">
                <a:solidFill>
                  <a:srgbClr val="1E4B9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PRESENTATION TITLE</a:t>
            </a:r>
          </a:p>
        </p:txBody>
      </p:sp>
    </p:spTree>
    <p:extLst>
      <p:ext uri="{BB962C8B-B14F-4D97-AF65-F5344CB8AC3E}">
        <p14:creationId xmlns:p14="http://schemas.microsoft.com/office/powerpoint/2010/main" val="36151796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Title (Pink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 Placeholder 2">
            <a:extLst>
              <a:ext uri="{FF2B5EF4-FFF2-40B4-BE49-F238E27FC236}">
                <a16:creationId xmlns:a16="http://schemas.microsoft.com/office/drawing/2014/main" id="{A312B389-CC0B-4C80-8270-362F3B8CCC98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587261" y="2876313"/>
            <a:ext cx="2398144" cy="565628"/>
          </a:xfrm>
          <a:prstGeom prst="rect">
            <a:avLst/>
          </a:prstGeom>
          <a:solidFill>
            <a:srgbClr val="ED2891"/>
          </a:solidFill>
          <a:ln>
            <a:solidFill>
              <a:srgbClr val="ED2891"/>
            </a:solidFill>
          </a:ln>
        </p:spPr>
        <p:txBody>
          <a:bodyPr lIns="36000" tIns="144000" rIns="18000" bIns="36000" anchor="ctr" anchorCtr="0"/>
          <a:lstStyle>
            <a:lvl1pPr marL="0" indent="0">
              <a:lnSpc>
                <a:spcPct val="85000"/>
              </a:lnSpc>
              <a:buNone/>
              <a:defRPr sz="4400" b="1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DIVIDER</a:t>
            </a:r>
          </a:p>
        </p:txBody>
      </p:sp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510941FA-0963-43C8-8988-95D835B0C719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1587261" y="3434154"/>
            <a:ext cx="1647646" cy="565628"/>
          </a:xfrm>
          <a:prstGeom prst="rect">
            <a:avLst/>
          </a:prstGeom>
          <a:solidFill>
            <a:srgbClr val="ED2891"/>
          </a:solidFill>
          <a:ln>
            <a:solidFill>
              <a:srgbClr val="ED2891"/>
            </a:solidFill>
          </a:ln>
        </p:spPr>
        <p:txBody>
          <a:bodyPr lIns="36000" tIns="144000" rIns="18000" bIns="36000" anchor="ctr" anchorCtr="0"/>
          <a:lstStyle>
            <a:lvl1pPr marL="0" indent="0">
              <a:lnSpc>
                <a:spcPct val="85000"/>
              </a:lnSpc>
              <a:buNone/>
              <a:defRPr sz="4400" b="1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</p:spTree>
    <p:extLst>
      <p:ext uri="{BB962C8B-B14F-4D97-AF65-F5344CB8AC3E}">
        <p14:creationId xmlns:p14="http://schemas.microsoft.com/office/powerpoint/2010/main" val="40641413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Title (Blu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 Placeholder 2">
            <a:extLst>
              <a:ext uri="{FF2B5EF4-FFF2-40B4-BE49-F238E27FC236}">
                <a16:creationId xmlns:a16="http://schemas.microsoft.com/office/drawing/2014/main" id="{A312B389-CC0B-4C80-8270-362F3B8CCC98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587261" y="2876313"/>
            <a:ext cx="2398144" cy="565628"/>
          </a:xfrm>
          <a:prstGeom prst="rect">
            <a:avLst/>
          </a:prstGeom>
          <a:solidFill>
            <a:srgbClr val="1E4B9B"/>
          </a:solidFill>
        </p:spPr>
        <p:txBody>
          <a:bodyPr lIns="36000" tIns="144000" rIns="18000" bIns="36000" anchor="ctr" anchorCtr="0"/>
          <a:lstStyle>
            <a:lvl1pPr marL="0" indent="0">
              <a:lnSpc>
                <a:spcPct val="85000"/>
              </a:lnSpc>
              <a:buNone/>
              <a:defRPr sz="4400" b="1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DIVIDER</a:t>
            </a:r>
          </a:p>
        </p:txBody>
      </p:sp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510941FA-0963-43C8-8988-95D835B0C719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1587261" y="3434154"/>
            <a:ext cx="1647646" cy="565628"/>
          </a:xfrm>
          <a:prstGeom prst="rect">
            <a:avLst/>
          </a:prstGeom>
          <a:solidFill>
            <a:srgbClr val="1E4B9B"/>
          </a:solidFill>
        </p:spPr>
        <p:txBody>
          <a:bodyPr lIns="36000" tIns="144000" rIns="18000" bIns="36000" anchor="ctr" anchorCtr="0"/>
          <a:lstStyle>
            <a:lvl1pPr marL="0" indent="0">
              <a:lnSpc>
                <a:spcPct val="85000"/>
              </a:lnSpc>
              <a:buNone/>
              <a:defRPr sz="4400" b="1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</p:spTree>
    <p:extLst>
      <p:ext uri="{BB962C8B-B14F-4D97-AF65-F5344CB8AC3E}">
        <p14:creationId xmlns:p14="http://schemas.microsoft.com/office/powerpoint/2010/main" val="38609793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- Image &amp;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F851B943-E6E1-48F6-B811-8D9A7977D85B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577968" y="464267"/>
            <a:ext cx="5960855" cy="881332"/>
          </a:xfrm>
          <a:prstGeom prst="rect">
            <a:avLst/>
          </a:prstGeom>
          <a:noFill/>
        </p:spPr>
        <p:txBody>
          <a:bodyPr lIns="36000" tIns="36000" rIns="18000" bIns="36000" anchor="t" anchorCtr="0"/>
          <a:lstStyle>
            <a:lvl1pPr marL="0" indent="0">
              <a:lnSpc>
                <a:spcPct val="85000"/>
              </a:lnSpc>
              <a:buNone/>
              <a:defRPr sz="3400" b="1" baseline="0">
                <a:solidFill>
                  <a:srgbClr val="1E4B9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HERE TO EDIT MASTER TITLE</a:t>
            </a: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C1B6DA54-71CA-48A5-B3CD-D2321285AC1A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577968" y="1458820"/>
            <a:ext cx="5960855" cy="542512"/>
          </a:xfrm>
          <a:prstGeom prst="rect">
            <a:avLst/>
          </a:prstGeom>
          <a:noFill/>
        </p:spPr>
        <p:txBody>
          <a:bodyPr lIns="36000" tIns="144000" rIns="18000" bIns="36000" anchor="ctr" anchorCtr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000" b="0" baseline="0">
                <a:solidFill>
                  <a:srgbClr val="1E4B9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Insert subtitle</a:t>
            </a:r>
          </a:p>
        </p:txBody>
      </p:sp>
      <p:sp>
        <p:nvSpPr>
          <p:cNvPr id="18" name="Picture Placeholder 4">
            <a:extLst>
              <a:ext uri="{FF2B5EF4-FFF2-40B4-BE49-F238E27FC236}">
                <a16:creationId xmlns:a16="http://schemas.microsoft.com/office/drawing/2014/main" id="{4CE899DC-EEB7-4FE9-99EC-B6BA0FB34588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577850" y="2243138"/>
            <a:ext cx="3916363" cy="4027487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rgbClr val="32323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19" name="Text Placeholder 12">
            <a:extLst>
              <a:ext uri="{FF2B5EF4-FFF2-40B4-BE49-F238E27FC236}">
                <a16:creationId xmlns:a16="http://schemas.microsoft.com/office/drawing/2014/main" id="{74507D58-4B62-42B4-946E-AC191B8C8E91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4572000" y="2234782"/>
            <a:ext cx="3889375" cy="40274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>
                <a:solidFill>
                  <a:srgbClr val="1E4B9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add text</a:t>
            </a:r>
            <a:endParaRPr lang="en-GB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D1548AB-1A41-4C06-B3F6-882FE01A82ED}"/>
              </a:ext>
            </a:extLst>
          </p:cNvPr>
          <p:cNvSpPr txBox="1"/>
          <p:nvPr userDrawn="1"/>
        </p:nvSpPr>
        <p:spPr>
          <a:xfrm>
            <a:off x="7591244" y="6425249"/>
            <a:ext cx="992039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0B3AF6C-2BBD-4142-8E95-28A39D08C308}" type="datetime1">
              <a:rPr lang="en-GB" sz="1050" smtClean="0">
                <a:solidFill>
                  <a:srgbClr val="1E4B9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31/10/2018</a:t>
            </a:fld>
            <a:endParaRPr lang="en-GB" sz="1050" dirty="0">
              <a:solidFill>
                <a:srgbClr val="1E4B9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43FD19CB-E5DD-4EB0-A648-B1B63B8A7EDD}"/>
              </a:ext>
            </a:extLst>
          </p:cNvPr>
          <p:cNvSpPr>
            <a:spLocks noGrp="1"/>
          </p:cNvSpPr>
          <p:nvPr>
            <p:ph sz="quarter" idx="27" hasCustomPrompt="1"/>
          </p:nvPr>
        </p:nvSpPr>
        <p:spPr>
          <a:xfrm>
            <a:off x="577850" y="6440578"/>
            <a:ext cx="7246879" cy="284672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1050">
                <a:solidFill>
                  <a:srgbClr val="1E4B9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Presentation title</a:t>
            </a:r>
          </a:p>
        </p:txBody>
      </p:sp>
    </p:spTree>
    <p:extLst>
      <p:ext uri="{BB962C8B-B14F-4D97-AF65-F5344CB8AC3E}">
        <p14:creationId xmlns:p14="http://schemas.microsoft.com/office/powerpoint/2010/main" val="13944237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- Ful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12">
            <a:extLst>
              <a:ext uri="{FF2B5EF4-FFF2-40B4-BE49-F238E27FC236}">
                <a16:creationId xmlns:a16="http://schemas.microsoft.com/office/drawing/2014/main" id="{FE2B1EA2-8522-4C4B-B7A9-BEF931B2B47B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577968" y="2243138"/>
            <a:ext cx="7883407" cy="401913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solidFill>
                  <a:srgbClr val="32323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AB625B03-B9DD-437E-8EFA-5E3698F33BA7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577968" y="464267"/>
            <a:ext cx="5960855" cy="881332"/>
          </a:xfrm>
          <a:prstGeom prst="rect">
            <a:avLst/>
          </a:prstGeom>
          <a:noFill/>
        </p:spPr>
        <p:txBody>
          <a:bodyPr lIns="36000" tIns="36000" rIns="18000" bIns="36000" anchor="t" anchorCtr="0"/>
          <a:lstStyle>
            <a:lvl1pPr marL="0" indent="0">
              <a:lnSpc>
                <a:spcPct val="85000"/>
              </a:lnSpc>
              <a:buNone/>
              <a:defRPr sz="3400" b="1" baseline="0">
                <a:solidFill>
                  <a:srgbClr val="1E4B9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HERE TO EDIT MASTER TITLE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8251539-4EDC-4E36-A4D9-AF94C23958A5}"/>
              </a:ext>
            </a:extLst>
          </p:cNvPr>
          <p:cNvSpPr txBox="1"/>
          <p:nvPr userDrawn="1"/>
        </p:nvSpPr>
        <p:spPr>
          <a:xfrm>
            <a:off x="7591244" y="6425249"/>
            <a:ext cx="992039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0B3AF6C-2BBD-4142-8E95-28A39D08C308}" type="datetime1">
              <a:rPr lang="en-GB" sz="1050" smtClean="0">
                <a:solidFill>
                  <a:srgbClr val="1E4B9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31/10/2018</a:t>
            </a:fld>
            <a:endParaRPr lang="en-GB" sz="1050" dirty="0">
              <a:solidFill>
                <a:srgbClr val="1E4B9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E40F4C93-6DA7-4D8C-9677-1ABFD64DBB3D}"/>
              </a:ext>
            </a:extLst>
          </p:cNvPr>
          <p:cNvSpPr>
            <a:spLocks noGrp="1"/>
          </p:cNvSpPr>
          <p:nvPr>
            <p:ph sz="quarter" idx="27" hasCustomPrompt="1"/>
          </p:nvPr>
        </p:nvSpPr>
        <p:spPr>
          <a:xfrm>
            <a:off x="577968" y="6440578"/>
            <a:ext cx="7246761" cy="284672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1050">
                <a:solidFill>
                  <a:srgbClr val="1E4B9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Presentation title</a:t>
            </a:r>
          </a:p>
        </p:txBody>
      </p:sp>
      <p:sp>
        <p:nvSpPr>
          <p:cNvPr id="13" name="Text Placeholder 2">
            <a:extLst>
              <a:ext uri="{FF2B5EF4-FFF2-40B4-BE49-F238E27FC236}">
                <a16:creationId xmlns:a16="http://schemas.microsoft.com/office/drawing/2014/main" id="{54F983CE-7E17-4509-ACDC-24E516927AC6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577968" y="1458820"/>
            <a:ext cx="5960855" cy="542512"/>
          </a:xfrm>
          <a:prstGeom prst="rect">
            <a:avLst/>
          </a:prstGeom>
          <a:noFill/>
        </p:spPr>
        <p:txBody>
          <a:bodyPr lIns="36000" tIns="144000" rIns="18000" bIns="36000" anchor="ctr" anchorCtr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000" b="0" baseline="0">
                <a:solidFill>
                  <a:srgbClr val="1E4B9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Insert subtitle</a:t>
            </a:r>
          </a:p>
        </p:txBody>
      </p:sp>
    </p:spTree>
    <p:extLst>
      <p:ext uri="{BB962C8B-B14F-4D97-AF65-F5344CB8AC3E}">
        <p14:creationId xmlns:p14="http://schemas.microsoft.com/office/powerpoint/2010/main" val="30548052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- Text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AB625B03-B9DD-437E-8EFA-5E3698F33BA7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577968" y="464267"/>
            <a:ext cx="5960855" cy="881332"/>
          </a:xfrm>
          <a:prstGeom prst="rect">
            <a:avLst/>
          </a:prstGeom>
          <a:noFill/>
        </p:spPr>
        <p:txBody>
          <a:bodyPr lIns="36000" tIns="36000" rIns="18000" bIns="36000" anchor="t" anchorCtr="0"/>
          <a:lstStyle>
            <a:lvl1pPr marL="0" indent="0">
              <a:lnSpc>
                <a:spcPct val="85000"/>
              </a:lnSpc>
              <a:buNone/>
              <a:defRPr sz="3400" b="1" baseline="0">
                <a:solidFill>
                  <a:srgbClr val="1E4B9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HERE TO EDIT MASTER TITLE</a:t>
            </a:r>
          </a:p>
        </p:txBody>
      </p:sp>
      <p:sp>
        <p:nvSpPr>
          <p:cNvPr id="10" name="Text Placeholder 4">
            <a:extLst>
              <a:ext uri="{FF2B5EF4-FFF2-40B4-BE49-F238E27FC236}">
                <a16:creationId xmlns:a16="http://schemas.microsoft.com/office/drawing/2014/main" id="{2C896F9C-CC25-4527-9E30-F95E9F7B1D5F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77968" y="2243137"/>
            <a:ext cx="7883407" cy="4019131"/>
          </a:xfrm>
          <a:prstGeom prst="rect">
            <a:avLst/>
          </a:prstGeom>
        </p:spPr>
        <p:txBody>
          <a:bodyPr/>
          <a:lstStyle>
            <a:lvl1pPr marL="342900" indent="-342900">
              <a:lnSpc>
                <a:spcPct val="100000"/>
              </a:lnSpc>
              <a:buFont typeface="Arial" charset="0"/>
              <a:buChar char="•"/>
              <a:defRPr sz="1400">
                <a:solidFill>
                  <a:srgbClr val="32323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lnSpc>
                <a:spcPct val="100000"/>
              </a:lnSpc>
              <a:buFont typeface="Arial" charset="0"/>
              <a:buChar char="•"/>
              <a:defRPr sz="1400">
                <a:solidFill>
                  <a:srgbClr val="32323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ct val="100000"/>
              </a:lnSpc>
              <a:buFont typeface="Arial" charset="0"/>
              <a:buChar char="•"/>
              <a:defRPr sz="1400">
                <a:solidFill>
                  <a:srgbClr val="32323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lnSpc>
                <a:spcPct val="100000"/>
              </a:lnSpc>
              <a:buFont typeface="Arial" charset="0"/>
              <a:buChar char="•"/>
              <a:defRPr sz="1400">
                <a:solidFill>
                  <a:srgbClr val="32323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lnSpc>
                <a:spcPct val="100000"/>
              </a:lnSpc>
              <a:buFont typeface="Arial" charset="0"/>
              <a:buChar char="•"/>
              <a:defRPr sz="1400">
                <a:solidFill>
                  <a:srgbClr val="32323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5207B26-BD01-450F-BCEB-6428971C5C28}"/>
              </a:ext>
            </a:extLst>
          </p:cNvPr>
          <p:cNvSpPr txBox="1"/>
          <p:nvPr userDrawn="1"/>
        </p:nvSpPr>
        <p:spPr>
          <a:xfrm>
            <a:off x="7591244" y="6425249"/>
            <a:ext cx="992039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0B3AF6C-2BBD-4142-8E95-28A39D08C308}" type="datetime1">
              <a:rPr lang="en-GB" sz="1050" smtClean="0">
                <a:solidFill>
                  <a:srgbClr val="1E4B9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31/10/2018</a:t>
            </a:fld>
            <a:endParaRPr lang="en-GB" sz="1050" dirty="0">
              <a:solidFill>
                <a:srgbClr val="1E4B9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6CC9049D-4664-4545-860B-8C408BE6F1C1}"/>
              </a:ext>
            </a:extLst>
          </p:cNvPr>
          <p:cNvSpPr>
            <a:spLocks noGrp="1"/>
          </p:cNvSpPr>
          <p:nvPr>
            <p:ph sz="quarter" idx="27" hasCustomPrompt="1"/>
          </p:nvPr>
        </p:nvSpPr>
        <p:spPr>
          <a:xfrm>
            <a:off x="577968" y="6440578"/>
            <a:ext cx="7246761" cy="284672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1050">
                <a:solidFill>
                  <a:srgbClr val="1E4B9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Presentation title</a:t>
            </a:r>
          </a:p>
        </p:txBody>
      </p:sp>
      <p:sp>
        <p:nvSpPr>
          <p:cNvPr id="13" name="Text Placeholder 2">
            <a:extLst>
              <a:ext uri="{FF2B5EF4-FFF2-40B4-BE49-F238E27FC236}">
                <a16:creationId xmlns:a16="http://schemas.microsoft.com/office/drawing/2014/main" id="{8413C705-D39D-4C04-9CCC-4AFABA7FBC36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577968" y="1458820"/>
            <a:ext cx="5960855" cy="542512"/>
          </a:xfrm>
          <a:prstGeom prst="rect">
            <a:avLst/>
          </a:prstGeom>
          <a:noFill/>
        </p:spPr>
        <p:txBody>
          <a:bodyPr lIns="36000" tIns="144000" rIns="18000" bIns="36000" anchor="ctr" anchorCtr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000" b="0" baseline="0">
                <a:solidFill>
                  <a:srgbClr val="1E4B9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Insert subtitle</a:t>
            </a:r>
          </a:p>
        </p:txBody>
      </p:sp>
    </p:spTree>
    <p:extLst>
      <p:ext uri="{BB962C8B-B14F-4D97-AF65-F5344CB8AC3E}">
        <p14:creationId xmlns:p14="http://schemas.microsoft.com/office/powerpoint/2010/main" val="186325344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-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hart Placeholder 2">
            <a:extLst>
              <a:ext uri="{FF2B5EF4-FFF2-40B4-BE49-F238E27FC236}">
                <a16:creationId xmlns:a16="http://schemas.microsoft.com/office/drawing/2014/main" id="{28E83104-D853-412E-9A06-D4E39CA8791B}"/>
              </a:ext>
            </a:extLst>
          </p:cNvPr>
          <p:cNvSpPr>
            <a:spLocks noGrp="1"/>
          </p:cNvSpPr>
          <p:nvPr>
            <p:ph type="chart" sz="quarter" idx="26"/>
          </p:nvPr>
        </p:nvSpPr>
        <p:spPr>
          <a:xfrm>
            <a:off x="577850" y="2243138"/>
            <a:ext cx="7883525" cy="4019550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rgbClr val="32323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DE277479-0CF8-4C04-B364-40BD0C0051E3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577968" y="464267"/>
            <a:ext cx="5960855" cy="881332"/>
          </a:xfrm>
          <a:prstGeom prst="rect">
            <a:avLst/>
          </a:prstGeom>
          <a:noFill/>
        </p:spPr>
        <p:txBody>
          <a:bodyPr lIns="36000" tIns="36000" rIns="18000" bIns="36000" anchor="t" anchorCtr="0"/>
          <a:lstStyle>
            <a:lvl1pPr marL="0" indent="0">
              <a:lnSpc>
                <a:spcPct val="85000"/>
              </a:lnSpc>
              <a:buNone/>
              <a:defRPr sz="3400" b="1" baseline="0">
                <a:solidFill>
                  <a:srgbClr val="1E4B9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HERE TO EDIT MASTER TITLE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BF8F6D2-1103-4D02-9B03-1CC825E2829E}"/>
              </a:ext>
            </a:extLst>
          </p:cNvPr>
          <p:cNvSpPr txBox="1"/>
          <p:nvPr userDrawn="1"/>
        </p:nvSpPr>
        <p:spPr>
          <a:xfrm>
            <a:off x="7591244" y="6425249"/>
            <a:ext cx="992039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0B3AF6C-2BBD-4142-8E95-28A39D08C308}" type="datetime1">
              <a:rPr lang="en-GB" sz="1050" smtClean="0">
                <a:solidFill>
                  <a:srgbClr val="1E4B9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31/10/2018</a:t>
            </a:fld>
            <a:endParaRPr lang="en-GB" sz="1050" dirty="0">
              <a:solidFill>
                <a:srgbClr val="1E4B9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2BD85516-2513-49C5-A0AA-FD9268015009}"/>
              </a:ext>
            </a:extLst>
          </p:cNvPr>
          <p:cNvSpPr>
            <a:spLocks noGrp="1"/>
          </p:cNvSpPr>
          <p:nvPr>
            <p:ph sz="quarter" idx="27" hasCustomPrompt="1"/>
          </p:nvPr>
        </p:nvSpPr>
        <p:spPr>
          <a:xfrm>
            <a:off x="577968" y="6440578"/>
            <a:ext cx="7246761" cy="284672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1050">
                <a:solidFill>
                  <a:srgbClr val="1E4B9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Presentation title</a:t>
            </a:r>
          </a:p>
        </p:txBody>
      </p:sp>
      <p:sp>
        <p:nvSpPr>
          <p:cNvPr id="13" name="Text Placeholder 2">
            <a:extLst>
              <a:ext uri="{FF2B5EF4-FFF2-40B4-BE49-F238E27FC236}">
                <a16:creationId xmlns:a16="http://schemas.microsoft.com/office/drawing/2014/main" id="{37EFBFEF-F413-46E7-B616-D281BA0FC914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577968" y="1458820"/>
            <a:ext cx="5960855" cy="542512"/>
          </a:xfrm>
          <a:prstGeom prst="rect">
            <a:avLst/>
          </a:prstGeom>
          <a:noFill/>
        </p:spPr>
        <p:txBody>
          <a:bodyPr lIns="36000" tIns="144000" rIns="18000" bIns="36000" anchor="ctr" anchorCtr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000" b="0" baseline="0">
                <a:solidFill>
                  <a:srgbClr val="1E4B9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Insert subtitle</a:t>
            </a:r>
          </a:p>
        </p:txBody>
      </p:sp>
    </p:spTree>
    <p:extLst>
      <p:ext uri="{BB962C8B-B14F-4D97-AF65-F5344CB8AC3E}">
        <p14:creationId xmlns:p14="http://schemas.microsoft.com/office/powerpoint/2010/main" val="207543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-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2">
            <a:extLst>
              <a:ext uri="{FF2B5EF4-FFF2-40B4-BE49-F238E27FC236}">
                <a16:creationId xmlns:a16="http://schemas.microsoft.com/office/drawing/2014/main" id="{A0F71322-76A3-413A-9064-BF459D5F6A59}"/>
              </a:ext>
            </a:extLst>
          </p:cNvPr>
          <p:cNvSpPr>
            <a:spLocks noGrp="1"/>
          </p:cNvSpPr>
          <p:nvPr>
            <p:ph type="pic" sz="quarter" idx="27"/>
          </p:nvPr>
        </p:nvSpPr>
        <p:spPr>
          <a:xfrm>
            <a:off x="577850" y="2243138"/>
            <a:ext cx="7883525" cy="4019550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rgbClr val="32323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FBE17164-D1E9-448D-BC18-AEE6AA4A7D7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577968" y="464267"/>
            <a:ext cx="5960855" cy="881332"/>
          </a:xfrm>
          <a:prstGeom prst="rect">
            <a:avLst/>
          </a:prstGeom>
          <a:noFill/>
        </p:spPr>
        <p:txBody>
          <a:bodyPr lIns="36000" tIns="36000" rIns="18000" bIns="36000" anchor="t" anchorCtr="0"/>
          <a:lstStyle>
            <a:lvl1pPr marL="0" indent="0">
              <a:lnSpc>
                <a:spcPct val="85000"/>
              </a:lnSpc>
              <a:buNone/>
              <a:defRPr sz="3400" b="1" baseline="0">
                <a:solidFill>
                  <a:srgbClr val="1E4B9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HERE TO EDIT MASTER TITLE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687A685-EBDC-431F-A3A3-25227F3094FE}"/>
              </a:ext>
            </a:extLst>
          </p:cNvPr>
          <p:cNvSpPr txBox="1"/>
          <p:nvPr userDrawn="1"/>
        </p:nvSpPr>
        <p:spPr>
          <a:xfrm>
            <a:off x="7591244" y="6425249"/>
            <a:ext cx="992039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0B3AF6C-2BBD-4142-8E95-28A39D08C308}" type="datetime1">
              <a:rPr lang="en-GB" sz="1050" smtClean="0">
                <a:solidFill>
                  <a:srgbClr val="1E4B9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31/10/2018</a:t>
            </a:fld>
            <a:endParaRPr lang="en-GB" sz="1050" dirty="0">
              <a:solidFill>
                <a:srgbClr val="1E4B9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C676D3C7-DEA3-4E23-A018-40E404019302}"/>
              </a:ext>
            </a:extLst>
          </p:cNvPr>
          <p:cNvSpPr>
            <a:spLocks noGrp="1"/>
          </p:cNvSpPr>
          <p:nvPr>
            <p:ph sz="quarter" idx="28" hasCustomPrompt="1"/>
          </p:nvPr>
        </p:nvSpPr>
        <p:spPr>
          <a:xfrm>
            <a:off x="577850" y="6440578"/>
            <a:ext cx="7246879" cy="284672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1050">
                <a:solidFill>
                  <a:srgbClr val="1E4B9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Presentation title</a:t>
            </a:r>
          </a:p>
        </p:txBody>
      </p:sp>
      <p:sp>
        <p:nvSpPr>
          <p:cNvPr id="14" name="Text Placeholder 2">
            <a:extLst>
              <a:ext uri="{FF2B5EF4-FFF2-40B4-BE49-F238E27FC236}">
                <a16:creationId xmlns:a16="http://schemas.microsoft.com/office/drawing/2014/main" id="{D974519E-60F3-4D94-B4D4-2BC52D3350F6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577968" y="1458820"/>
            <a:ext cx="5960855" cy="542512"/>
          </a:xfrm>
          <a:prstGeom prst="rect">
            <a:avLst/>
          </a:prstGeom>
          <a:noFill/>
        </p:spPr>
        <p:txBody>
          <a:bodyPr lIns="36000" tIns="144000" rIns="18000" bIns="36000" anchor="ctr" anchorCtr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000" b="0" baseline="0">
                <a:solidFill>
                  <a:srgbClr val="1E4B9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Insert subtitle</a:t>
            </a:r>
          </a:p>
        </p:txBody>
      </p:sp>
    </p:spTree>
    <p:extLst>
      <p:ext uri="{BB962C8B-B14F-4D97-AF65-F5344CB8AC3E}">
        <p14:creationId xmlns:p14="http://schemas.microsoft.com/office/powerpoint/2010/main" val="38831793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-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AB625B03-B9DD-437E-8EFA-5E3698F33BA7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577968" y="464267"/>
            <a:ext cx="5960855" cy="881332"/>
          </a:xfrm>
          <a:prstGeom prst="rect">
            <a:avLst/>
          </a:prstGeom>
          <a:noFill/>
        </p:spPr>
        <p:txBody>
          <a:bodyPr lIns="36000" tIns="36000" rIns="18000" bIns="36000" anchor="t" anchorCtr="0"/>
          <a:lstStyle>
            <a:lvl1pPr marL="0" indent="0">
              <a:lnSpc>
                <a:spcPct val="85000"/>
              </a:lnSpc>
              <a:buNone/>
              <a:defRPr sz="3400" b="1" baseline="0">
                <a:solidFill>
                  <a:srgbClr val="1E4B9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AGENDA</a:t>
            </a:r>
          </a:p>
        </p:txBody>
      </p:sp>
      <p:sp>
        <p:nvSpPr>
          <p:cNvPr id="10" name="Text Placeholder 4">
            <a:extLst>
              <a:ext uri="{FF2B5EF4-FFF2-40B4-BE49-F238E27FC236}">
                <a16:creationId xmlns:a16="http://schemas.microsoft.com/office/drawing/2014/main" id="{2C896F9C-CC25-4527-9E30-F95E9F7B1D5F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77968" y="2243137"/>
            <a:ext cx="7883407" cy="4019131"/>
          </a:xfrm>
          <a:prstGeom prst="rect">
            <a:avLst/>
          </a:prstGeom>
        </p:spPr>
        <p:txBody>
          <a:bodyPr/>
          <a:lstStyle>
            <a:lvl1pPr marL="342900" indent="-342900">
              <a:lnSpc>
                <a:spcPct val="100000"/>
              </a:lnSpc>
              <a:buFont typeface="Arial" charset="0"/>
              <a:buChar char="•"/>
              <a:defRPr sz="1400">
                <a:solidFill>
                  <a:srgbClr val="32323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lnSpc>
                <a:spcPct val="100000"/>
              </a:lnSpc>
              <a:buFont typeface="Arial" charset="0"/>
              <a:buChar char="•"/>
              <a:defRPr sz="1400">
                <a:solidFill>
                  <a:srgbClr val="32323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ct val="100000"/>
              </a:lnSpc>
              <a:buFont typeface="Arial" charset="0"/>
              <a:buChar char="•"/>
              <a:defRPr sz="1400">
                <a:solidFill>
                  <a:srgbClr val="32323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lnSpc>
                <a:spcPct val="100000"/>
              </a:lnSpc>
              <a:buFont typeface="Arial" charset="0"/>
              <a:buChar char="•"/>
              <a:defRPr sz="1400">
                <a:solidFill>
                  <a:srgbClr val="32323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lnSpc>
                <a:spcPct val="100000"/>
              </a:lnSpc>
              <a:buFont typeface="Arial" charset="0"/>
              <a:buChar char="•"/>
              <a:defRPr sz="1400">
                <a:solidFill>
                  <a:srgbClr val="32323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6AFAC1F-8668-4411-BA45-03AE7F65EDF8}"/>
              </a:ext>
            </a:extLst>
          </p:cNvPr>
          <p:cNvSpPr txBox="1"/>
          <p:nvPr userDrawn="1"/>
        </p:nvSpPr>
        <p:spPr>
          <a:xfrm>
            <a:off x="7591244" y="6425249"/>
            <a:ext cx="992039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0B3AF6C-2BBD-4142-8E95-28A39D08C308}" type="datetime1">
              <a:rPr lang="en-GB" sz="1050" smtClean="0">
                <a:solidFill>
                  <a:srgbClr val="1E4B9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31/10/2018</a:t>
            </a:fld>
            <a:endParaRPr lang="en-GB" sz="1050" dirty="0">
              <a:solidFill>
                <a:srgbClr val="1E4B9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23FACDC6-C223-4AE1-82EF-479CD3486E2D}"/>
              </a:ext>
            </a:extLst>
          </p:cNvPr>
          <p:cNvSpPr>
            <a:spLocks noGrp="1"/>
          </p:cNvSpPr>
          <p:nvPr>
            <p:ph sz="quarter" idx="27" hasCustomPrompt="1"/>
          </p:nvPr>
        </p:nvSpPr>
        <p:spPr>
          <a:xfrm>
            <a:off x="577968" y="6440578"/>
            <a:ext cx="7246761" cy="284672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1050">
                <a:solidFill>
                  <a:srgbClr val="1E4B9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Presentation title</a:t>
            </a:r>
          </a:p>
        </p:txBody>
      </p:sp>
    </p:spTree>
    <p:extLst>
      <p:ext uri="{BB962C8B-B14F-4D97-AF65-F5344CB8AC3E}">
        <p14:creationId xmlns:p14="http://schemas.microsoft.com/office/powerpoint/2010/main" val="29212402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6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5" Type="http://schemas.openxmlformats.org/officeDocument/2006/relationships/slideLayout" Target="../slideLayouts/slideLayout8.xml"/><Relationship Id="rId4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7EA8A660-749F-4743-A8E2-6368C3005208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7591604" y="241540"/>
            <a:ext cx="1315048" cy="9057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65939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33" r:id="rId2"/>
    <p:sldLayoutId id="2147483734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7EA8A660-749F-4743-A8E2-6368C3005208}"/>
              </a:ext>
            </a:extLst>
          </p:cNvPr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7591604" y="241540"/>
            <a:ext cx="1315048" cy="905773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7A1CBB4E-7D7A-4F34-9192-75CFD9ED89EB}"/>
              </a:ext>
            </a:extLst>
          </p:cNvPr>
          <p:cNvSpPr/>
          <p:nvPr userDrawn="1"/>
        </p:nvSpPr>
        <p:spPr>
          <a:xfrm>
            <a:off x="0" y="6728603"/>
            <a:ext cx="9144000" cy="120770"/>
          </a:xfrm>
          <a:prstGeom prst="rect">
            <a:avLst/>
          </a:prstGeom>
          <a:solidFill>
            <a:schemeClr val="accent2"/>
          </a:solidFill>
          <a:ln>
            <a:solidFill>
              <a:srgbClr val="ED289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86564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5" r:id="rId1"/>
    <p:sldLayoutId id="2147483726" r:id="rId2"/>
    <p:sldLayoutId id="2147483729" r:id="rId3"/>
    <p:sldLayoutId id="2147483727" r:id="rId4"/>
    <p:sldLayoutId id="2147483728" r:id="rId5"/>
    <p:sldLayoutId id="2147483730" r:id="rId6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E18344E7-05B6-4E37-9A8D-0973A5026FC8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GB" dirty="0"/>
              <a:t>David Bowers and Matthew Nelson (C&amp;C)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E11E5B-7E76-4F98-B828-A2CAD011500C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pPr algn="ctr"/>
            <a:r>
              <a:rPr lang="en-GB" sz="1800" dirty="0"/>
              <a:t>October 2018 – December 2019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232503C-CCE7-4477-8652-32D946A35FB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715618" y="1923512"/>
            <a:ext cx="7222434" cy="1127362"/>
          </a:xfrm>
        </p:spPr>
        <p:txBody>
          <a:bodyPr/>
          <a:lstStyle/>
          <a:p>
            <a:r>
              <a:rPr lang="en-GB" sz="3200" dirty="0"/>
              <a:t>Evaluation of service management simulation activities</a:t>
            </a:r>
          </a:p>
        </p:txBody>
      </p:sp>
    </p:spTree>
    <p:extLst>
      <p:ext uri="{BB962C8B-B14F-4D97-AF65-F5344CB8AC3E}">
        <p14:creationId xmlns:p14="http://schemas.microsoft.com/office/powerpoint/2010/main" val="16800600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5562B024-B71B-4B2C-BD47-E57B2FE01ED1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r>
              <a:rPr lang="en-GB" sz="1800" dirty="0"/>
              <a:t>TM254: IT management: the Why, the What and the How</a:t>
            </a:r>
          </a:p>
          <a:p>
            <a:r>
              <a:rPr lang="en-GB" sz="1800" dirty="0"/>
              <a:t>	first presentation October 2018  ~780 students</a:t>
            </a:r>
          </a:p>
          <a:p>
            <a:r>
              <a:rPr lang="en-GB" sz="1800" dirty="0"/>
              <a:t>Team working is “medium” throughout module (rather than message)</a:t>
            </a:r>
          </a:p>
          <a:p>
            <a:r>
              <a:rPr lang="en-GB" sz="1800" dirty="0"/>
              <a:t>First facet of teamworking – effective communication </a:t>
            </a:r>
            <a:r>
              <a:rPr lang="en-GB" sz="1800" i="1" dirty="0"/>
              <a:t>in context</a:t>
            </a:r>
            <a:endParaRPr lang="en-GB" sz="1800" dirty="0"/>
          </a:p>
          <a:p>
            <a:r>
              <a:rPr lang="en-GB" sz="1800" dirty="0"/>
              <a:t>Activity – SMA – optional in 18J</a:t>
            </a:r>
          </a:p>
          <a:p>
            <a:r>
              <a:rPr lang="en-GB" sz="1800" dirty="0"/>
              <a:t>	Game based learning</a:t>
            </a:r>
          </a:p>
          <a:p>
            <a:r>
              <a:rPr lang="en-GB" sz="1800" dirty="0"/>
              <a:t>	students enrol anonymously, groups of 5, assigned specific roles</a:t>
            </a:r>
          </a:p>
          <a:p>
            <a:r>
              <a:rPr lang="en-GB" sz="1800" dirty="0"/>
              <a:t>	daily email – </a:t>
            </a:r>
            <a:r>
              <a:rPr lang="en-GB" sz="1800" i="1" dirty="0"/>
              <a:t>may</a:t>
            </a:r>
            <a:r>
              <a:rPr lang="en-GB" sz="1800" dirty="0"/>
              <a:t> require response (selection of button)</a:t>
            </a:r>
          </a:p>
          <a:p>
            <a:r>
              <a:rPr lang="en-GB" sz="1800" dirty="0"/>
              <a:t>	responses determine outcome of activity</a:t>
            </a:r>
          </a:p>
          <a:p>
            <a:r>
              <a:rPr lang="en-GB" sz="1800" dirty="0"/>
              <a:t>Simulation – SMS – automated instantiation of activity, simulated responses</a:t>
            </a:r>
          </a:p>
          <a:p>
            <a:r>
              <a:rPr lang="en-GB" sz="1800" dirty="0"/>
              <a:t>Students reflect on way </a:t>
            </a:r>
            <a:r>
              <a:rPr lang="en-GB" sz="1800" dirty="0" err="1"/>
              <a:t>partivcipants</a:t>
            </a:r>
            <a:r>
              <a:rPr lang="en-GB" sz="1800" dirty="0"/>
              <a:t> responded, and impact, in TMA01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C6438F-F79C-47EC-AD73-7086AA7F8B11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en-GB" dirty="0"/>
              <a:t>What’s being evaluated?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F3B1695-178A-4E91-B856-CF42C4ACDBF3}"/>
              </a:ext>
            </a:extLst>
          </p:cNvPr>
          <p:cNvSpPr>
            <a:spLocks noGrp="1"/>
          </p:cNvSpPr>
          <p:nvPr>
            <p:ph sz="quarter" idx="27"/>
          </p:nvPr>
        </p:nvSpPr>
        <p:spPr/>
        <p:txBody>
          <a:bodyPr/>
          <a:lstStyle/>
          <a:p>
            <a:r>
              <a:rPr lang="en-GB" dirty="0"/>
              <a:t>Bowers, Nelson: Evaluation of service management simulation activities</a:t>
            </a:r>
          </a:p>
          <a:p>
            <a:endParaRPr lang="en-GB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11FCAE0-67F1-4CCB-9F16-66993339E425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n-GB" dirty="0"/>
              <a:t>TM254 Service Management Activity (SMA) and Simulation (SMS)</a:t>
            </a:r>
          </a:p>
        </p:txBody>
      </p:sp>
    </p:spTree>
    <p:extLst>
      <p:ext uri="{BB962C8B-B14F-4D97-AF65-F5344CB8AC3E}">
        <p14:creationId xmlns:p14="http://schemas.microsoft.com/office/powerpoint/2010/main" val="16368437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AA3E3626-ABCF-487F-A3BD-B7F43A1D58EE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577968" y="1216598"/>
            <a:ext cx="7883407" cy="4905905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800" dirty="0"/>
              <a:t>Whether or not activity (SMA) and simulation (SMS) help students achieve learning outcomes:</a:t>
            </a:r>
          </a:p>
          <a:p>
            <a:pPr marL="971550" lvl="1" indent="-285750"/>
            <a:r>
              <a:rPr lang="en-GB" sz="1600" dirty="0"/>
              <a:t>Appreciation of importance of timely communication</a:t>
            </a:r>
          </a:p>
          <a:p>
            <a:pPr marL="971550" lvl="1" indent="-285750"/>
            <a:r>
              <a:rPr lang="en-GB" sz="1600" dirty="0"/>
              <a:t>Understanding that “service management” focus needs to pervade responses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800" dirty="0"/>
              <a:t>Evidence sources</a:t>
            </a:r>
          </a:p>
          <a:p>
            <a:pPr marL="971550" lvl="1" indent="-285750"/>
            <a:r>
              <a:rPr lang="en-GB" sz="1600" dirty="0"/>
              <a:t>Grades from relevant TMA question</a:t>
            </a:r>
          </a:p>
          <a:p>
            <a:pPr marL="1428750" lvl="2" indent="-285750"/>
            <a:r>
              <a:rPr lang="en-GB" sz="1500" dirty="0"/>
              <a:t>Compare those students who did complete activity and those who didn’t</a:t>
            </a:r>
          </a:p>
          <a:p>
            <a:pPr marL="971550" lvl="1" indent="-285750"/>
            <a:r>
              <a:rPr lang="en-GB" sz="1600" dirty="0"/>
              <a:t>Voluntary RTSF questionnaire </a:t>
            </a:r>
            <a:r>
              <a:rPr lang="en-GB" sz="1600" i="1" dirty="0"/>
              <a:t>following</a:t>
            </a:r>
            <a:r>
              <a:rPr lang="en-GB" sz="1600" dirty="0"/>
              <a:t> TMA submission</a:t>
            </a:r>
          </a:p>
          <a:p>
            <a:pPr marL="1428750" lvl="2" indent="-285750"/>
            <a:r>
              <a:rPr lang="en-GB" sz="1500" dirty="0"/>
              <a:t>Exploring students’ perceptions of the activity and simulation in the context of the module</a:t>
            </a:r>
          </a:p>
          <a:p>
            <a:pPr marL="1428750" lvl="2" indent="-285750"/>
            <a:r>
              <a:rPr lang="en-GB" sz="1500" dirty="0"/>
              <a:t>Exploring students’ understanding of how the SMA/SMS affected their understanding of the relevant outcomes</a:t>
            </a:r>
          </a:p>
          <a:p>
            <a:pPr marL="971550" lvl="1" indent="-285750"/>
            <a:r>
              <a:rPr lang="en-GB" sz="1600" dirty="0"/>
              <a:t>Anecdotal evidence from forum comments</a:t>
            </a:r>
          </a:p>
          <a:p>
            <a:pPr marL="971550" lvl="1" indent="-285750"/>
            <a:r>
              <a:rPr lang="en-GB" sz="1600" dirty="0"/>
              <a:t>Follow up telephone interviews with sample of students</a:t>
            </a:r>
          </a:p>
          <a:p>
            <a:pPr marL="1428750" lvl="2" indent="-285750"/>
            <a:r>
              <a:rPr lang="en-GB" sz="1500" dirty="0"/>
              <a:t>Deeper exploration of issues raised in RTSF survey</a:t>
            </a:r>
          </a:p>
          <a:p>
            <a:pPr marL="285750" indent="-285750"/>
            <a:r>
              <a:rPr lang="en-GB" sz="1800" dirty="0"/>
              <a:t>Seeking also to mitigate “irritant” features of both SMA and SMS</a:t>
            </a:r>
          </a:p>
          <a:p>
            <a:pPr marL="971550" lvl="1" indent="-285750"/>
            <a:r>
              <a:rPr lang="en-GB" sz="1600" dirty="0"/>
              <a:t>Re-evaluate in 2019J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4E0F839-F8D0-4D3C-9DC3-3CD31CC4515E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en-GB" dirty="0"/>
              <a:t>What we’re trying to find out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1FC7661-CC64-4A87-BA5D-79A82205D987}"/>
              </a:ext>
            </a:extLst>
          </p:cNvPr>
          <p:cNvSpPr>
            <a:spLocks noGrp="1"/>
          </p:cNvSpPr>
          <p:nvPr>
            <p:ph sz="quarter" idx="27"/>
          </p:nvPr>
        </p:nvSpPr>
        <p:spPr/>
        <p:txBody>
          <a:bodyPr/>
          <a:lstStyle/>
          <a:p>
            <a:r>
              <a:rPr lang="en-GB" dirty="0"/>
              <a:t>Bowers, Nelson: Evaluation of service management simulation activities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33944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85D04F9A-D0B3-4589-B54C-CD7CE4BFEF7B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1587260" y="2876313"/>
            <a:ext cx="6695349" cy="565628"/>
          </a:xfrm>
        </p:spPr>
        <p:txBody>
          <a:bodyPr/>
          <a:lstStyle/>
          <a:p>
            <a:r>
              <a:rPr lang="en-GB" dirty="0"/>
              <a:t>Comments / Questions?</a:t>
            </a:r>
          </a:p>
        </p:txBody>
      </p:sp>
    </p:spTree>
    <p:extLst>
      <p:ext uri="{BB962C8B-B14F-4D97-AF65-F5344CB8AC3E}">
        <p14:creationId xmlns:p14="http://schemas.microsoft.com/office/powerpoint/2010/main" val="2323562903"/>
      </p:ext>
    </p:extLst>
  </p:cSld>
  <p:clrMapOvr>
    <a:masterClrMapping/>
  </p:clrMapOvr>
</p:sld>
</file>

<file path=ppt/theme/theme1.xml><?xml version="1.0" encoding="utf-8"?>
<a:theme xmlns:a="http://schemas.openxmlformats.org/drawingml/2006/main" name="TITLES">
  <a:themeElements>
    <a:clrScheme name="OU Colours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E4B9B"/>
      </a:accent1>
      <a:accent2>
        <a:srgbClr val="ED2891"/>
      </a:accent2>
      <a:accent3>
        <a:srgbClr val="00B7B2"/>
      </a:accent3>
      <a:accent4>
        <a:srgbClr val="F26522"/>
      </a:accent4>
      <a:accent5>
        <a:srgbClr val="FFD400"/>
      </a:accent5>
      <a:accent6>
        <a:srgbClr val="716FB3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ONTENT">
  <a:themeElements>
    <a:clrScheme name="OU Colours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E4B9B"/>
      </a:accent1>
      <a:accent2>
        <a:srgbClr val="E5007D"/>
      </a:accent2>
      <a:accent3>
        <a:srgbClr val="00B7B2"/>
      </a:accent3>
      <a:accent4>
        <a:srgbClr val="F26522"/>
      </a:accent4>
      <a:accent5>
        <a:srgbClr val="FFD400"/>
      </a:accent5>
      <a:accent6>
        <a:srgbClr val="716FB3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4121</TotalTime>
  <Words>208</Words>
  <Application>Microsoft Office PowerPoint</Application>
  <PresentationFormat>On-screen Show (4:3)</PresentationFormat>
  <Paragraphs>34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TITLES</vt:lpstr>
      <vt:lpstr>CONTENT</vt:lpstr>
      <vt:lpstr>PowerPoint Presentation</vt:lpstr>
      <vt:lpstr>PowerPoint Presentation</vt:lpstr>
      <vt:lpstr>PowerPoint Presentation</vt:lpstr>
      <vt:lpstr>PowerPoint Presentation</vt:lpstr>
    </vt:vector>
  </TitlesOfParts>
  <Company>SMCD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 M</dc:creator>
  <cp:lastModifiedBy>David.Bowers</cp:lastModifiedBy>
  <cp:revision>227</cp:revision>
  <dcterms:created xsi:type="dcterms:W3CDTF">2016-08-10T11:35:26Z</dcterms:created>
  <dcterms:modified xsi:type="dcterms:W3CDTF">2018-10-31T15:27:16Z</dcterms:modified>
</cp:coreProperties>
</file>