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24"/>
  </p:notesMasterIdLst>
  <p:sldIdLst>
    <p:sldId id="272" r:id="rId4"/>
    <p:sldId id="312" r:id="rId5"/>
    <p:sldId id="311" r:id="rId6"/>
    <p:sldId id="313" r:id="rId7"/>
    <p:sldId id="314" r:id="rId8"/>
    <p:sldId id="273" r:id="rId9"/>
    <p:sldId id="279" r:id="rId10"/>
    <p:sldId id="316" r:id="rId11"/>
    <p:sldId id="317" r:id="rId12"/>
    <p:sldId id="281" r:id="rId13"/>
    <p:sldId id="318" r:id="rId14"/>
    <p:sldId id="307" r:id="rId15"/>
    <p:sldId id="295" r:id="rId16"/>
    <p:sldId id="302" r:id="rId17"/>
    <p:sldId id="308" r:id="rId18"/>
    <p:sldId id="310" r:id="rId19"/>
    <p:sldId id="319" r:id="rId20"/>
    <p:sldId id="309" r:id="rId21"/>
    <p:sldId id="315"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Diament" initials="A" lastIdx="1" clrIdx="0">
    <p:extLst>
      <p:ext uri="{19B8F6BF-5375-455C-9EA6-DF929625EA0E}">
        <p15:presenceInfo xmlns:p15="http://schemas.microsoft.com/office/powerpoint/2012/main" userId="S::add6@open.ac.uk::f7efac63-1008-439e-9ad8-08c6c35c6d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9169C-FCBD-4D30-BE65-96FF259A8366}" v="107" dt="2022-05-05T17:34:35.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71" autoAdjust="0"/>
    <p:restoredTop sz="96400" autoAdjust="0"/>
  </p:normalViewPr>
  <p:slideViewPr>
    <p:cSldViewPr snapToGrid="0">
      <p:cViewPr varScale="1">
        <p:scale>
          <a:sx n="130" d="100"/>
          <a:sy n="130" d="100"/>
        </p:scale>
        <p:origin x="672" y="126"/>
      </p:cViewPr>
      <p:guideLst/>
    </p:cSldViewPr>
  </p:slideViewPr>
  <p:notesTextViewPr>
    <p:cViewPr>
      <p:scale>
        <a:sx n="3" d="2"/>
        <a:sy n="3" d="2"/>
      </p:scale>
      <p:origin x="0" y="0"/>
    </p:cViewPr>
  </p:notesTextViewPr>
  <p:sorterViewPr>
    <p:cViewPr>
      <p:scale>
        <a:sx n="200" d="100"/>
        <a:sy n="200" d="100"/>
      </p:scale>
      <p:origin x="0" y="-19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Diament" userId="f7efac63-1008-439e-9ad8-08c6c35c6d2d" providerId="ADAL" clId="{3739169C-FCBD-4D30-BE65-96FF259A8366}"/>
    <pc:docChg chg="undo custSel addSld delSld modSld sldOrd">
      <pc:chgData name="Andy.Diament" userId="f7efac63-1008-439e-9ad8-08c6c35c6d2d" providerId="ADAL" clId="{3739169C-FCBD-4D30-BE65-96FF259A8366}" dt="2022-05-05T17:36:06.378" v="902" actId="20577"/>
      <pc:docMkLst>
        <pc:docMk/>
      </pc:docMkLst>
      <pc:sldChg chg="addSp delSp modSp mod ord">
        <pc:chgData name="Andy.Diament" userId="f7efac63-1008-439e-9ad8-08c6c35c6d2d" providerId="ADAL" clId="{3739169C-FCBD-4D30-BE65-96FF259A8366}" dt="2022-05-05T17:14:54.800" v="380" actId="21"/>
        <pc:sldMkLst>
          <pc:docMk/>
          <pc:sldMk cId="112620972" sldId="270"/>
        </pc:sldMkLst>
        <pc:spChg chg="mod">
          <ac:chgData name="Andy.Diament" userId="f7efac63-1008-439e-9ad8-08c6c35c6d2d" providerId="ADAL" clId="{3739169C-FCBD-4D30-BE65-96FF259A8366}" dt="2022-05-05T10:35:34.874" v="219" actId="1076"/>
          <ac:spMkLst>
            <pc:docMk/>
            <pc:sldMk cId="112620972" sldId="270"/>
            <ac:spMk id="2" creationId="{5C5D8A04-935C-4320-8757-9C02B0901F56}"/>
          </ac:spMkLst>
        </pc:spChg>
        <pc:spChg chg="add mod">
          <ac:chgData name="Andy.Diament" userId="f7efac63-1008-439e-9ad8-08c6c35c6d2d" providerId="ADAL" clId="{3739169C-FCBD-4D30-BE65-96FF259A8366}" dt="2022-05-05T10:35:14.732" v="213" actId="207"/>
          <ac:spMkLst>
            <pc:docMk/>
            <pc:sldMk cId="112620972" sldId="270"/>
            <ac:spMk id="3" creationId="{545E2759-7B74-4B02-BCF8-59065B7BE039}"/>
          </ac:spMkLst>
        </pc:spChg>
        <pc:picChg chg="add del">
          <ac:chgData name="Andy.Diament" userId="f7efac63-1008-439e-9ad8-08c6c35c6d2d" providerId="ADAL" clId="{3739169C-FCBD-4D30-BE65-96FF259A8366}" dt="2022-05-05T17:14:54.800" v="380" actId="21"/>
          <ac:picMkLst>
            <pc:docMk/>
            <pc:sldMk cId="112620972" sldId="270"/>
            <ac:picMk id="5" creationId="{1B1D3942-6034-4424-9127-DDE50E26E3FB}"/>
          </ac:picMkLst>
        </pc:picChg>
      </pc:sldChg>
      <pc:sldChg chg="modSp mod">
        <pc:chgData name="Andy.Diament" userId="f7efac63-1008-439e-9ad8-08c6c35c6d2d" providerId="ADAL" clId="{3739169C-FCBD-4D30-BE65-96FF259A8366}" dt="2022-05-05T17:10:32.630" v="221" actId="255"/>
        <pc:sldMkLst>
          <pc:docMk/>
          <pc:sldMk cId="2656156675" sldId="272"/>
        </pc:sldMkLst>
        <pc:spChg chg="mod">
          <ac:chgData name="Andy.Diament" userId="f7efac63-1008-439e-9ad8-08c6c35c6d2d" providerId="ADAL" clId="{3739169C-FCBD-4D30-BE65-96FF259A8366}" dt="2022-05-05T17:10:24.576" v="220" actId="255"/>
          <ac:spMkLst>
            <pc:docMk/>
            <pc:sldMk cId="2656156675" sldId="272"/>
            <ac:spMk id="2" creationId="{B2DD35A2-212B-4253-8D50-FD1945F2BFB6}"/>
          </ac:spMkLst>
        </pc:spChg>
        <pc:spChg chg="mod">
          <ac:chgData name="Andy.Diament" userId="f7efac63-1008-439e-9ad8-08c6c35c6d2d" providerId="ADAL" clId="{3739169C-FCBD-4D30-BE65-96FF259A8366}" dt="2022-05-05T17:10:32.630" v="221" actId="255"/>
          <ac:spMkLst>
            <pc:docMk/>
            <pc:sldMk cId="2656156675" sldId="272"/>
            <ac:spMk id="3" creationId="{0BD11A33-AC46-4B11-BB79-1093594918F3}"/>
          </ac:spMkLst>
        </pc:spChg>
      </pc:sldChg>
      <pc:sldChg chg="delSp modSp mod">
        <pc:chgData name="Andy.Diament" userId="f7efac63-1008-439e-9ad8-08c6c35c6d2d" providerId="ADAL" clId="{3739169C-FCBD-4D30-BE65-96FF259A8366}" dt="2022-05-05T17:35:22.717" v="900" actId="14100"/>
        <pc:sldMkLst>
          <pc:docMk/>
          <pc:sldMk cId="1695956141" sldId="279"/>
        </pc:sldMkLst>
        <pc:spChg chg="mod">
          <ac:chgData name="Andy.Diament" userId="f7efac63-1008-439e-9ad8-08c6c35c6d2d" providerId="ADAL" clId="{3739169C-FCBD-4D30-BE65-96FF259A8366}" dt="2022-05-05T17:35:22.717" v="900" actId="14100"/>
          <ac:spMkLst>
            <pc:docMk/>
            <pc:sldMk cId="1695956141" sldId="279"/>
            <ac:spMk id="5" creationId="{BBDCEDA8-C69F-4A33-975F-CEAC65772292}"/>
          </ac:spMkLst>
        </pc:spChg>
        <pc:spChg chg="mod">
          <ac:chgData name="Andy.Diament" userId="f7efac63-1008-439e-9ad8-08c6c35c6d2d" providerId="ADAL" clId="{3739169C-FCBD-4D30-BE65-96FF259A8366}" dt="2022-05-05T17:21:20.053" v="476" actId="20577"/>
          <ac:spMkLst>
            <pc:docMk/>
            <pc:sldMk cId="1695956141" sldId="279"/>
            <ac:spMk id="10" creationId="{B2FEEC1D-FA15-42A0-9C38-8F697E4534B9}"/>
          </ac:spMkLst>
        </pc:spChg>
        <pc:spChg chg="del">
          <ac:chgData name="Andy.Diament" userId="f7efac63-1008-439e-9ad8-08c6c35c6d2d" providerId="ADAL" clId="{3739169C-FCBD-4D30-BE65-96FF259A8366}" dt="2022-05-05T17:20:34.136" v="456" actId="21"/>
          <ac:spMkLst>
            <pc:docMk/>
            <pc:sldMk cId="1695956141" sldId="279"/>
            <ac:spMk id="11" creationId="{63F86761-044E-4B4F-AD4D-5BED4CC86A8C}"/>
          </ac:spMkLst>
        </pc:spChg>
        <pc:picChg chg="mod">
          <ac:chgData name="Andy.Diament" userId="f7efac63-1008-439e-9ad8-08c6c35c6d2d" providerId="ADAL" clId="{3739169C-FCBD-4D30-BE65-96FF259A8366}" dt="2022-05-05T17:21:25.490" v="478" actId="14100"/>
          <ac:picMkLst>
            <pc:docMk/>
            <pc:sldMk cId="1695956141" sldId="279"/>
            <ac:picMk id="2" creationId="{C2F95129-A73F-4E65-AFC5-BD0F4EDC4CC1}"/>
          </ac:picMkLst>
        </pc:picChg>
        <pc:picChg chg="del">
          <ac:chgData name="Andy.Diament" userId="f7efac63-1008-439e-9ad8-08c6c35c6d2d" providerId="ADAL" clId="{3739169C-FCBD-4D30-BE65-96FF259A8366}" dt="2022-05-05T17:20:34.136" v="456" actId="21"/>
          <ac:picMkLst>
            <pc:docMk/>
            <pc:sldMk cId="1695956141" sldId="279"/>
            <ac:picMk id="3" creationId="{FFAD40BD-D6ED-4C4F-A6CA-68A4243A0D02}"/>
          </ac:picMkLst>
        </pc:picChg>
      </pc:sldChg>
      <pc:sldChg chg="addSp delSp modSp mod">
        <pc:chgData name="Andy.Diament" userId="f7efac63-1008-439e-9ad8-08c6c35c6d2d" providerId="ADAL" clId="{3739169C-FCBD-4D30-BE65-96FF259A8366}" dt="2022-05-05T17:29:11.496" v="737" actId="1076"/>
        <pc:sldMkLst>
          <pc:docMk/>
          <pc:sldMk cId="3384709156" sldId="281"/>
        </pc:sldMkLst>
        <pc:spChg chg="add mod">
          <ac:chgData name="Andy.Diament" userId="f7efac63-1008-439e-9ad8-08c6c35c6d2d" providerId="ADAL" clId="{3739169C-FCBD-4D30-BE65-96FF259A8366}" dt="2022-05-05T17:28:55.903" v="734" actId="1076"/>
          <ac:spMkLst>
            <pc:docMk/>
            <pc:sldMk cId="3384709156" sldId="281"/>
            <ac:spMk id="2" creationId="{A6E430E3-8496-40DF-952B-C17621B562A1}"/>
          </ac:spMkLst>
        </pc:spChg>
        <pc:spChg chg="mod">
          <ac:chgData name="Andy.Diament" userId="f7efac63-1008-439e-9ad8-08c6c35c6d2d" providerId="ADAL" clId="{3739169C-FCBD-4D30-BE65-96FF259A8366}" dt="2022-05-05T17:28:25.045" v="726" actId="20577"/>
          <ac:spMkLst>
            <pc:docMk/>
            <pc:sldMk cId="3384709156" sldId="281"/>
            <ac:spMk id="5" creationId="{BBDCEDA8-C69F-4A33-975F-CEAC65772292}"/>
          </ac:spMkLst>
        </pc:spChg>
        <pc:spChg chg="add mod">
          <ac:chgData name="Andy.Diament" userId="f7efac63-1008-439e-9ad8-08c6c35c6d2d" providerId="ADAL" clId="{3739169C-FCBD-4D30-BE65-96FF259A8366}" dt="2022-05-05T17:28:03.151" v="710" actId="1076"/>
          <ac:spMkLst>
            <pc:docMk/>
            <pc:sldMk cId="3384709156" sldId="281"/>
            <ac:spMk id="6" creationId="{1E440A87-696F-4F13-ABC7-64B61A75B2A9}"/>
          </ac:spMkLst>
        </pc:spChg>
        <pc:picChg chg="mod modCrop">
          <ac:chgData name="Andy.Diament" userId="f7efac63-1008-439e-9ad8-08c6c35c6d2d" providerId="ADAL" clId="{3739169C-FCBD-4D30-BE65-96FF259A8366}" dt="2022-05-05T17:28:32.663" v="728" actId="1076"/>
          <ac:picMkLst>
            <pc:docMk/>
            <pc:sldMk cId="3384709156" sldId="281"/>
            <ac:picMk id="11" creationId="{AC438C13-1EBE-4BA0-96A6-84C0390B004C}"/>
          </ac:picMkLst>
        </pc:picChg>
        <pc:picChg chg="mod">
          <ac:chgData name="Andy.Diament" userId="f7efac63-1008-439e-9ad8-08c6c35c6d2d" providerId="ADAL" clId="{3739169C-FCBD-4D30-BE65-96FF259A8366}" dt="2022-05-05T17:29:11.496" v="737" actId="1076"/>
          <ac:picMkLst>
            <pc:docMk/>
            <pc:sldMk cId="3384709156" sldId="281"/>
            <ac:picMk id="13" creationId="{1E6056CE-89BC-4577-A6DC-F4FEA9ED068F}"/>
          </ac:picMkLst>
        </pc:picChg>
        <pc:picChg chg="del mod">
          <ac:chgData name="Andy.Diament" userId="f7efac63-1008-439e-9ad8-08c6c35c6d2d" providerId="ADAL" clId="{3739169C-FCBD-4D30-BE65-96FF259A8366}" dt="2022-05-05T17:27:59.476" v="709" actId="478"/>
          <ac:picMkLst>
            <pc:docMk/>
            <pc:sldMk cId="3384709156" sldId="281"/>
            <ac:picMk id="15" creationId="{543454CC-47F3-4AB0-93F6-79BE22081FDE}"/>
          </ac:picMkLst>
        </pc:picChg>
      </pc:sldChg>
      <pc:sldChg chg="modSp mod">
        <pc:chgData name="Andy.Diament" userId="f7efac63-1008-439e-9ad8-08c6c35c6d2d" providerId="ADAL" clId="{3739169C-FCBD-4D30-BE65-96FF259A8366}" dt="2022-05-05T17:36:06.378" v="902" actId="20577"/>
        <pc:sldMkLst>
          <pc:docMk/>
          <pc:sldMk cId="4059531655" sldId="295"/>
        </pc:sldMkLst>
        <pc:spChg chg="mod">
          <ac:chgData name="Andy.Diament" userId="f7efac63-1008-439e-9ad8-08c6c35c6d2d" providerId="ADAL" clId="{3739169C-FCBD-4D30-BE65-96FF259A8366}" dt="2022-05-05T17:36:06.378" v="902" actId="20577"/>
          <ac:spMkLst>
            <pc:docMk/>
            <pc:sldMk cId="4059531655" sldId="295"/>
            <ac:spMk id="12" creationId="{A2437797-F0D8-45BF-AC3A-20AE3D0E8CD9}"/>
          </ac:spMkLst>
        </pc:spChg>
      </pc:sldChg>
      <pc:sldChg chg="modSp mod">
        <pc:chgData name="Andy.Diament" userId="f7efac63-1008-439e-9ad8-08c6c35c6d2d" providerId="ADAL" clId="{3739169C-FCBD-4D30-BE65-96FF259A8366}" dt="2022-05-05T17:31:41.306" v="803" actId="12"/>
        <pc:sldMkLst>
          <pc:docMk/>
          <pc:sldMk cId="1799439209" sldId="302"/>
        </pc:sldMkLst>
        <pc:spChg chg="mod">
          <ac:chgData name="Andy.Diament" userId="f7efac63-1008-439e-9ad8-08c6c35c6d2d" providerId="ADAL" clId="{3739169C-FCBD-4D30-BE65-96FF259A8366}" dt="2022-05-05T17:31:41.306" v="803" actId="12"/>
          <ac:spMkLst>
            <pc:docMk/>
            <pc:sldMk cId="1799439209" sldId="302"/>
            <ac:spMk id="4" creationId="{20D2CC8C-37A7-4127-A0BE-0EE21A1EA55D}"/>
          </ac:spMkLst>
        </pc:spChg>
      </pc:sldChg>
      <pc:sldChg chg="delSp modSp mod ord">
        <pc:chgData name="Andy.Diament" userId="f7efac63-1008-439e-9ad8-08c6c35c6d2d" providerId="ADAL" clId="{3739169C-FCBD-4D30-BE65-96FF259A8366}" dt="2022-05-05T17:31:04.047" v="767" actId="1076"/>
        <pc:sldMkLst>
          <pc:docMk/>
          <pc:sldMk cId="3886577147" sldId="307"/>
        </pc:sldMkLst>
        <pc:spChg chg="del">
          <ac:chgData name="Andy.Diament" userId="f7efac63-1008-439e-9ad8-08c6c35c6d2d" providerId="ADAL" clId="{3739169C-FCBD-4D30-BE65-96FF259A8366}" dt="2022-05-05T17:22:44.614" v="523" actId="478"/>
          <ac:spMkLst>
            <pc:docMk/>
            <pc:sldMk cId="3886577147" sldId="307"/>
            <ac:spMk id="4" creationId="{67196781-09FE-48B9-ACCD-300A4BF09655}"/>
          </ac:spMkLst>
        </pc:spChg>
        <pc:spChg chg="mod">
          <ac:chgData name="Andy.Diament" userId="f7efac63-1008-439e-9ad8-08c6c35c6d2d" providerId="ADAL" clId="{3739169C-FCBD-4D30-BE65-96FF259A8366}" dt="2022-05-05T17:31:04.047" v="767" actId="1076"/>
          <ac:spMkLst>
            <pc:docMk/>
            <pc:sldMk cId="3886577147" sldId="307"/>
            <ac:spMk id="5" creationId="{BBDCEDA8-C69F-4A33-975F-CEAC65772292}"/>
          </ac:spMkLst>
        </pc:spChg>
        <pc:spChg chg="mod">
          <ac:chgData name="Andy.Diament" userId="f7efac63-1008-439e-9ad8-08c6c35c6d2d" providerId="ADAL" clId="{3739169C-FCBD-4D30-BE65-96FF259A8366}" dt="2022-05-05T17:27:36.656" v="677" actId="20577"/>
          <ac:spMkLst>
            <pc:docMk/>
            <pc:sldMk cId="3886577147" sldId="307"/>
            <ac:spMk id="12" creationId="{3F77D585-F9C2-4E6C-8A8E-8CD07768AECC}"/>
          </ac:spMkLst>
        </pc:spChg>
        <pc:picChg chg="mod">
          <ac:chgData name="Andy.Diament" userId="f7efac63-1008-439e-9ad8-08c6c35c6d2d" providerId="ADAL" clId="{3739169C-FCBD-4D30-BE65-96FF259A8366}" dt="2022-05-05T17:24:30.232" v="607" actId="14100"/>
          <ac:picMkLst>
            <pc:docMk/>
            <pc:sldMk cId="3886577147" sldId="307"/>
            <ac:picMk id="2" creationId="{4B85E43A-1F01-4C72-9024-B3C3524D9D6D}"/>
          </ac:picMkLst>
        </pc:picChg>
        <pc:picChg chg="del">
          <ac:chgData name="Andy.Diament" userId="f7efac63-1008-439e-9ad8-08c6c35c6d2d" providerId="ADAL" clId="{3739169C-FCBD-4D30-BE65-96FF259A8366}" dt="2022-05-05T17:22:44.614" v="523" actId="478"/>
          <ac:picMkLst>
            <pc:docMk/>
            <pc:sldMk cId="3886577147" sldId="307"/>
            <ac:picMk id="9" creationId="{333A1C63-A91A-47C4-9D70-10C089A83BBF}"/>
          </ac:picMkLst>
        </pc:picChg>
      </pc:sldChg>
      <pc:sldChg chg="addSp modSp mod">
        <pc:chgData name="Andy.Diament" userId="f7efac63-1008-439e-9ad8-08c6c35c6d2d" providerId="ADAL" clId="{3739169C-FCBD-4D30-BE65-96FF259A8366}" dt="2022-05-05T17:31:50.319" v="804" actId="1076"/>
        <pc:sldMkLst>
          <pc:docMk/>
          <pc:sldMk cId="2384072096" sldId="308"/>
        </pc:sldMkLst>
        <pc:spChg chg="add mod">
          <ac:chgData name="Andy.Diament" userId="f7efac63-1008-439e-9ad8-08c6c35c6d2d" providerId="ADAL" clId="{3739169C-FCBD-4D30-BE65-96FF259A8366}" dt="2022-05-05T17:18:00.261" v="405" actId="20577"/>
          <ac:spMkLst>
            <pc:docMk/>
            <pc:sldMk cId="2384072096" sldId="308"/>
            <ac:spMk id="5" creationId="{D957C2CD-0E6D-4DEF-8566-8E85A0802B3A}"/>
          </ac:spMkLst>
        </pc:spChg>
        <pc:picChg chg="mod modCrop">
          <ac:chgData name="Andy.Diament" userId="f7efac63-1008-439e-9ad8-08c6c35c6d2d" providerId="ADAL" clId="{3739169C-FCBD-4D30-BE65-96FF259A8366}" dt="2022-05-05T17:31:50.319" v="804" actId="1076"/>
          <ac:picMkLst>
            <pc:docMk/>
            <pc:sldMk cId="2384072096" sldId="308"/>
            <ac:picMk id="7" creationId="{8BC810E1-C5F5-4B18-8A39-38D307F7143E}"/>
          </ac:picMkLst>
        </pc:picChg>
      </pc:sldChg>
      <pc:sldChg chg="addSp delSp modSp mod modAnim">
        <pc:chgData name="Andy.Diament" userId="f7efac63-1008-439e-9ad8-08c6c35c6d2d" providerId="ADAL" clId="{3739169C-FCBD-4D30-BE65-96FF259A8366}" dt="2022-05-05T17:34:39.587" v="872" actId="14100"/>
        <pc:sldMkLst>
          <pc:docMk/>
          <pc:sldMk cId="2244719688" sldId="310"/>
        </pc:sldMkLst>
        <pc:spChg chg="mod">
          <ac:chgData name="Andy.Diament" userId="f7efac63-1008-439e-9ad8-08c6c35c6d2d" providerId="ADAL" clId="{3739169C-FCBD-4D30-BE65-96FF259A8366}" dt="2022-05-05T17:34:39.587" v="872" actId="14100"/>
          <ac:spMkLst>
            <pc:docMk/>
            <pc:sldMk cId="2244719688" sldId="310"/>
            <ac:spMk id="3" creationId="{DBD7EB8D-0F10-4613-9BAB-171CB2F3D159}"/>
          </ac:spMkLst>
        </pc:spChg>
        <pc:picChg chg="del mod">
          <ac:chgData name="Andy.Diament" userId="f7efac63-1008-439e-9ad8-08c6c35c6d2d" providerId="ADAL" clId="{3739169C-FCBD-4D30-BE65-96FF259A8366}" dt="2022-05-05T17:33:27.230" v="822" actId="478"/>
          <ac:picMkLst>
            <pc:docMk/>
            <pc:sldMk cId="2244719688" sldId="310"/>
            <ac:picMk id="5" creationId="{41521D87-6670-4F26-9E24-35301FEFB83A}"/>
          </ac:picMkLst>
        </pc:picChg>
        <pc:picChg chg="add mod">
          <ac:chgData name="Andy.Diament" userId="f7efac63-1008-439e-9ad8-08c6c35c6d2d" providerId="ADAL" clId="{3739169C-FCBD-4D30-BE65-96FF259A8366}" dt="2022-05-05T17:33:35.455" v="826" actId="1076"/>
          <ac:picMkLst>
            <pc:docMk/>
            <pc:sldMk cId="2244719688" sldId="310"/>
            <ac:picMk id="6" creationId="{8E3AFBF3-3C52-4998-A522-382F84E0BF91}"/>
          </ac:picMkLst>
        </pc:picChg>
        <pc:picChg chg="add mod">
          <ac:chgData name="Andy.Diament" userId="f7efac63-1008-439e-9ad8-08c6c35c6d2d" providerId="ADAL" clId="{3739169C-FCBD-4D30-BE65-96FF259A8366}" dt="2022-05-05T17:34:19.379" v="831" actId="14100"/>
          <ac:picMkLst>
            <pc:docMk/>
            <pc:sldMk cId="2244719688" sldId="310"/>
            <ac:picMk id="8" creationId="{07AB55A3-CE86-4CB6-9107-D41BBEECE08E}"/>
          </ac:picMkLst>
        </pc:picChg>
      </pc:sldChg>
      <pc:sldChg chg="modSp mod">
        <pc:chgData name="Andy.Diament" userId="f7efac63-1008-439e-9ad8-08c6c35c6d2d" providerId="ADAL" clId="{3739169C-FCBD-4D30-BE65-96FF259A8366}" dt="2022-05-05T17:35:46.590" v="901" actId="12"/>
        <pc:sldMkLst>
          <pc:docMk/>
          <pc:sldMk cId="1363725146" sldId="311"/>
        </pc:sldMkLst>
        <pc:spChg chg="mod">
          <ac:chgData name="Andy.Diament" userId="f7efac63-1008-439e-9ad8-08c6c35c6d2d" providerId="ADAL" clId="{3739169C-FCBD-4D30-BE65-96FF259A8366}" dt="2022-05-05T17:35:46.590" v="901" actId="12"/>
          <ac:spMkLst>
            <pc:docMk/>
            <pc:sldMk cId="1363725146" sldId="311"/>
            <ac:spMk id="4" creationId="{2B0E1492-80EC-40E1-BB13-0991E2D470AC}"/>
          </ac:spMkLst>
        </pc:spChg>
      </pc:sldChg>
      <pc:sldChg chg="addSp modSp new mod modAnim">
        <pc:chgData name="Andy.Diament" userId="f7efac63-1008-439e-9ad8-08c6c35c6d2d" providerId="ADAL" clId="{3739169C-FCBD-4D30-BE65-96FF259A8366}" dt="2022-05-05T17:19:52.171" v="454" actId="1076"/>
        <pc:sldMkLst>
          <pc:docMk/>
          <pc:sldMk cId="1275102768" sldId="315"/>
        </pc:sldMkLst>
        <pc:spChg chg="mod">
          <ac:chgData name="Andy.Diament" userId="f7efac63-1008-439e-9ad8-08c6c35c6d2d" providerId="ADAL" clId="{3739169C-FCBD-4D30-BE65-96FF259A8366}" dt="2022-05-05T17:19:28.582" v="450" actId="20577"/>
          <ac:spMkLst>
            <pc:docMk/>
            <pc:sldMk cId="1275102768" sldId="315"/>
            <ac:spMk id="2" creationId="{85426DF0-CBF7-4F86-BDD6-E80392777CBB}"/>
          </ac:spMkLst>
        </pc:spChg>
        <pc:spChg chg="mod">
          <ac:chgData name="Andy.Diament" userId="f7efac63-1008-439e-9ad8-08c6c35c6d2d" providerId="ADAL" clId="{3739169C-FCBD-4D30-BE65-96FF259A8366}" dt="2022-05-05T17:12:27.032" v="279" actId="20577"/>
          <ac:spMkLst>
            <pc:docMk/>
            <pc:sldMk cId="1275102768" sldId="315"/>
            <ac:spMk id="3" creationId="{4CA88A3F-536E-4863-89AE-1F8812B9A4E9}"/>
          </ac:spMkLst>
        </pc:spChg>
        <pc:picChg chg="add mod">
          <ac:chgData name="Andy.Diament" userId="f7efac63-1008-439e-9ad8-08c6c35c6d2d" providerId="ADAL" clId="{3739169C-FCBD-4D30-BE65-96FF259A8366}" dt="2022-05-05T17:19:52.171" v="454" actId="1076"/>
          <ac:picMkLst>
            <pc:docMk/>
            <pc:sldMk cId="1275102768" sldId="315"/>
            <ac:picMk id="6" creationId="{8342CD3E-FF4A-4138-85CD-C83A89795040}"/>
          </ac:picMkLst>
        </pc:picChg>
        <pc:picChg chg="add mod modCrop">
          <ac:chgData name="Andy.Diament" userId="f7efac63-1008-439e-9ad8-08c6c35c6d2d" providerId="ADAL" clId="{3739169C-FCBD-4D30-BE65-96FF259A8366}" dt="2022-05-05T17:19:02.182" v="413" actId="14100"/>
          <ac:picMkLst>
            <pc:docMk/>
            <pc:sldMk cId="1275102768" sldId="315"/>
            <ac:picMk id="8" creationId="{75513356-38B5-48F5-BFA2-C76D0664356B}"/>
          </ac:picMkLst>
        </pc:picChg>
        <pc:picChg chg="add mod">
          <ac:chgData name="Andy.Diament" userId="f7efac63-1008-439e-9ad8-08c6c35c6d2d" providerId="ADAL" clId="{3739169C-FCBD-4D30-BE65-96FF259A8366}" dt="2022-05-05T17:19:09.509" v="415" actId="14100"/>
          <ac:picMkLst>
            <pc:docMk/>
            <pc:sldMk cId="1275102768" sldId="315"/>
            <ac:picMk id="9" creationId="{90F3C201-FC96-4487-98FF-82B722164AE5}"/>
          </ac:picMkLst>
        </pc:picChg>
      </pc:sldChg>
      <pc:sldChg chg="addSp delSp modSp new mod modClrScheme chgLayout">
        <pc:chgData name="Andy.Diament" userId="f7efac63-1008-439e-9ad8-08c6c35c6d2d" providerId="ADAL" clId="{3739169C-FCBD-4D30-BE65-96FF259A8366}" dt="2022-05-05T17:22:19.218" v="519" actId="14100"/>
        <pc:sldMkLst>
          <pc:docMk/>
          <pc:sldMk cId="1495852073" sldId="316"/>
        </pc:sldMkLst>
        <pc:spChg chg="del mod ord">
          <ac:chgData name="Andy.Diament" userId="f7efac63-1008-439e-9ad8-08c6c35c6d2d" providerId="ADAL" clId="{3739169C-FCBD-4D30-BE65-96FF259A8366}" dt="2022-05-05T17:20:43.536" v="457" actId="700"/>
          <ac:spMkLst>
            <pc:docMk/>
            <pc:sldMk cId="1495852073" sldId="316"/>
            <ac:spMk id="2" creationId="{A20B0CE3-B07C-496C-9D18-16463514FCD9}"/>
          </ac:spMkLst>
        </pc:spChg>
        <pc:spChg chg="del mod ord">
          <ac:chgData name="Andy.Diament" userId="f7efac63-1008-439e-9ad8-08c6c35c6d2d" providerId="ADAL" clId="{3739169C-FCBD-4D30-BE65-96FF259A8366}" dt="2022-05-05T17:20:43.536" v="457" actId="700"/>
          <ac:spMkLst>
            <pc:docMk/>
            <pc:sldMk cId="1495852073" sldId="316"/>
            <ac:spMk id="3" creationId="{01EF6EC6-C27C-45A5-AFA8-CCC995C23189}"/>
          </ac:spMkLst>
        </pc:spChg>
        <pc:spChg chg="del">
          <ac:chgData name="Andy.Diament" userId="f7efac63-1008-439e-9ad8-08c6c35c6d2d" providerId="ADAL" clId="{3739169C-FCBD-4D30-BE65-96FF259A8366}" dt="2022-05-05T17:20:43.536" v="457" actId="700"/>
          <ac:spMkLst>
            <pc:docMk/>
            <pc:sldMk cId="1495852073" sldId="316"/>
            <ac:spMk id="4" creationId="{677D53A7-D82F-4339-864A-D2DC6F6CA76D}"/>
          </ac:spMkLst>
        </pc:spChg>
        <pc:spChg chg="del mod ord">
          <ac:chgData name="Andy.Diament" userId="f7efac63-1008-439e-9ad8-08c6c35c6d2d" providerId="ADAL" clId="{3739169C-FCBD-4D30-BE65-96FF259A8366}" dt="2022-05-05T17:20:43.536" v="457" actId="700"/>
          <ac:spMkLst>
            <pc:docMk/>
            <pc:sldMk cId="1495852073" sldId="316"/>
            <ac:spMk id="5" creationId="{829A025A-0109-4CAF-BD15-C763B84EB57B}"/>
          </ac:spMkLst>
        </pc:spChg>
        <pc:spChg chg="add mod ord">
          <ac:chgData name="Andy.Diament" userId="f7efac63-1008-439e-9ad8-08c6c35c6d2d" providerId="ADAL" clId="{3739169C-FCBD-4D30-BE65-96FF259A8366}" dt="2022-05-05T17:21:59.274" v="514" actId="255"/>
          <ac:spMkLst>
            <pc:docMk/>
            <pc:sldMk cId="1495852073" sldId="316"/>
            <ac:spMk id="6" creationId="{AD04B551-6D72-432A-ABEA-1DEA96FF6872}"/>
          </ac:spMkLst>
        </pc:spChg>
        <pc:spChg chg="add mod ord">
          <ac:chgData name="Andy.Diament" userId="f7efac63-1008-439e-9ad8-08c6c35c6d2d" providerId="ADAL" clId="{3739169C-FCBD-4D30-BE65-96FF259A8366}" dt="2022-05-05T17:20:43.536" v="457" actId="700"/>
          <ac:spMkLst>
            <pc:docMk/>
            <pc:sldMk cId="1495852073" sldId="316"/>
            <ac:spMk id="7" creationId="{C7FAA793-17AE-4E3E-8DC9-89B00CFCBB05}"/>
          </ac:spMkLst>
        </pc:spChg>
        <pc:spChg chg="add mod ord">
          <ac:chgData name="Andy.Diament" userId="f7efac63-1008-439e-9ad8-08c6c35c6d2d" providerId="ADAL" clId="{3739169C-FCBD-4D30-BE65-96FF259A8366}" dt="2022-05-05T17:20:43.536" v="457" actId="700"/>
          <ac:spMkLst>
            <pc:docMk/>
            <pc:sldMk cId="1495852073" sldId="316"/>
            <ac:spMk id="8" creationId="{0A204FEF-1011-40BB-9DED-88FD5B6122B0}"/>
          </ac:spMkLst>
        </pc:spChg>
        <pc:spChg chg="add mod">
          <ac:chgData name="Andy.Diament" userId="f7efac63-1008-439e-9ad8-08c6c35c6d2d" providerId="ADAL" clId="{3739169C-FCBD-4D30-BE65-96FF259A8366}" dt="2022-05-05T17:22:13.636" v="518" actId="20577"/>
          <ac:spMkLst>
            <pc:docMk/>
            <pc:sldMk cId="1495852073" sldId="316"/>
            <ac:spMk id="9" creationId="{91BDFDB0-F07C-4D77-98C6-53C7E55610B4}"/>
          </ac:spMkLst>
        </pc:spChg>
        <pc:picChg chg="add mod">
          <ac:chgData name="Andy.Diament" userId="f7efac63-1008-439e-9ad8-08c6c35c6d2d" providerId="ADAL" clId="{3739169C-FCBD-4D30-BE65-96FF259A8366}" dt="2022-05-05T17:22:19.218" v="519" actId="14100"/>
          <ac:picMkLst>
            <pc:docMk/>
            <pc:sldMk cId="1495852073" sldId="316"/>
            <ac:picMk id="10" creationId="{EED450A3-8F1F-45FD-BBD3-0B27337E4461}"/>
          </ac:picMkLst>
        </pc:picChg>
      </pc:sldChg>
      <pc:sldChg chg="delSp modSp add mod ord">
        <pc:chgData name="Andy.Diament" userId="f7efac63-1008-439e-9ad8-08c6c35c6d2d" providerId="ADAL" clId="{3739169C-FCBD-4D30-BE65-96FF259A8366}" dt="2022-05-05T17:35:17.388" v="899" actId="14100"/>
        <pc:sldMkLst>
          <pc:docMk/>
          <pc:sldMk cId="2302240574" sldId="317"/>
        </pc:sldMkLst>
        <pc:spChg chg="mod">
          <ac:chgData name="Andy.Diament" userId="f7efac63-1008-439e-9ad8-08c6c35c6d2d" providerId="ADAL" clId="{3739169C-FCBD-4D30-BE65-96FF259A8366}" dt="2022-05-05T17:23:29.987" v="551" actId="1076"/>
          <ac:spMkLst>
            <pc:docMk/>
            <pc:sldMk cId="2302240574" sldId="317"/>
            <ac:spMk id="4" creationId="{67196781-09FE-48B9-ACCD-300A4BF09655}"/>
          </ac:spMkLst>
        </pc:spChg>
        <pc:spChg chg="mod">
          <ac:chgData name="Andy.Diament" userId="f7efac63-1008-439e-9ad8-08c6c35c6d2d" providerId="ADAL" clId="{3739169C-FCBD-4D30-BE65-96FF259A8366}" dt="2022-05-05T17:35:17.388" v="899" actId="14100"/>
          <ac:spMkLst>
            <pc:docMk/>
            <pc:sldMk cId="2302240574" sldId="317"/>
            <ac:spMk id="5" creationId="{BBDCEDA8-C69F-4A33-975F-CEAC65772292}"/>
          </ac:spMkLst>
        </pc:spChg>
        <pc:spChg chg="del">
          <ac:chgData name="Andy.Diament" userId="f7efac63-1008-439e-9ad8-08c6c35c6d2d" providerId="ADAL" clId="{3739169C-FCBD-4D30-BE65-96FF259A8366}" dt="2022-05-05T17:22:48.596" v="524" actId="478"/>
          <ac:spMkLst>
            <pc:docMk/>
            <pc:sldMk cId="2302240574" sldId="317"/>
            <ac:spMk id="12" creationId="{3F77D585-F9C2-4E6C-8A8E-8CD07768AECC}"/>
          </ac:spMkLst>
        </pc:spChg>
        <pc:picChg chg="del">
          <ac:chgData name="Andy.Diament" userId="f7efac63-1008-439e-9ad8-08c6c35c6d2d" providerId="ADAL" clId="{3739169C-FCBD-4D30-BE65-96FF259A8366}" dt="2022-05-05T17:22:48.596" v="524" actId="478"/>
          <ac:picMkLst>
            <pc:docMk/>
            <pc:sldMk cId="2302240574" sldId="317"/>
            <ac:picMk id="2" creationId="{4B85E43A-1F01-4C72-9024-B3C3524D9D6D}"/>
          </ac:picMkLst>
        </pc:picChg>
        <pc:picChg chg="mod">
          <ac:chgData name="Andy.Diament" userId="f7efac63-1008-439e-9ad8-08c6c35c6d2d" providerId="ADAL" clId="{3739169C-FCBD-4D30-BE65-96FF259A8366}" dt="2022-05-05T17:23:16.969" v="547" actId="14100"/>
          <ac:picMkLst>
            <pc:docMk/>
            <pc:sldMk cId="2302240574" sldId="317"/>
            <ac:picMk id="9" creationId="{333A1C63-A91A-47C4-9D70-10C089A83BBF}"/>
          </ac:picMkLst>
        </pc:picChg>
      </pc:sldChg>
      <pc:sldChg chg="new del">
        <pc:chgData name="Andy.Diament" userId="f7efac63-1008-439e-9ad8-08c6c35c6d2d" providerId="ADAL" clId="{3739169C-FCBD-4D30-BE65-96FF259A8366}" dt="2022-05-05T17:22:36.002" v="521" actId="680"/>
        <pc:sldMkLst>
          <pc:docMk/>
          <pc:sldMk cId="3102674931" sldId="317"/>
        </pc:sldMkLst>
      </pc:sldChg>
      <pc:sldChg chg="new del">
        <pc:chgData name="Andy.Diament" userId="f7efac63-1008-439e-9ad8-08c6c35c6d2d" providerId="ADAL" clId="{3739169C-FCBD-4D30-BE65-96FF259A8366}" dt="2022-05-05T17:24:56.876" v="609" actId="680"/>
        <pc:sldMkLst>
          <pc:docMk/>
          <pc:sldMk cId="1376111111" sldId="318"/>
        </pc:sldMkLst>
      </pc:sldChg>
      <pc:sldChg chg="addSp delSp modSp add mod">
        <pc:chgData name="Andy.Diament" userId="f7efac63-1008-439e-9ad8-08c6c35c6d2d" providerId="ADAL" clId="{3739169C-FCBD-4D30-BE65-96FF259A8366}" dt="2022-05-05T17:30:41.354" v="763" actId="14100"/>
        <pc:sldMkLst>
          <pc:docMk/>
          <pc:sldMk cId="2840177723" sldId="318"/>
        </pc:sldMkLst>
        <pc:spChg chg="mod">
          <ac:chgData name="Andy.Diament" userId="f7efac63-1008-439e-9ad8-08c6c35c6d2d" providerId="ADAL" clId="{3739169C-FCBD-4D30-BE65-96FF259A8366}" dt="2022-05-05T17:30:41.354" v="763" actId="14100"/>
          <ac:spMkLst>
            <pc:docMk/>
            <pc:sldMk cId="2840177723" sldId="318"/>
            <ac:spMk id="5" creationId="{BBDCEDA8-C69F-4A33-975F-CEAC65772292}"/>
          </ac:spMkLst>
        </pc:spChg>
        <pc:spChg chg="add mod">
          <ac:chgData name="Andy.Diament" userId="f7efac63-1008-439e-9ad8-08c6c35c6d2d" providerId="ADAL" clId="{3739169C-FCBD-4D30-BE65-96FF259A8366}" dt="2022-05-05T17:29:02.233" v="736" actId="1076"/>
          <ac:spMkLst>
            <pc:docMk/>
            <pc:sldMk cId="2840177723" sldId="318"/>
            <ac:spMk id="6" creationId="{82EF3ABD-3251-43E0-B8F4-0A565F193CCC}"/>
          </ac:spMkLst>
        </pc:spChg>
        <pc:spChg chg="add mod">
          <ac:chgData name="Andy.Diament" userId="f7efac63-1008-439e-9ad8-08c6c35c6d2d" providerId="ADAL" clId="{3739169C-FCBD-4D30-BE65-96FF259A8366}" dt="2022-05-05T17:29:29.158" v="742" actId="1076"/>
          <ac:spMkLst>
            <pc:docMk/>
            <pc:sldMk cId="2840177723" sldId="318"/>
            <ac:spMk id="7" creationId="{2AB2E413-E0D7-4FFE-8E66-65F89CA40445}"/>
          </ac:spMkLst>
        </pc:spChg>
        <pc:picChg chg="mod modCrop">
          <ac:chgData name="Andy.Diament" userId="f7efac63-1008-439e-9ad8-08c6c35c6d2d" providerId="ADAL" clId="{3739169C-FCBD-4D30-BE65-96FF259A8366}" dt="2022-05-05T17:28:10.929" v="712" actId="14100"/>
          <ac:picMkLst>
            <pc:docMk/>
            <pc:sldMk cId="2840177723" sldId="318"/>
            <ac:picMk id="11" creationId="{AC438C13-1EBE-4BA0-96A6-84C0390B004C}"/>
          </ac:picMkLst>
        </pc:picChg>
        <pc:picChg chg="mod">
          <ac:chgData name="Andy.Diament" userId="f7efac63-1008-439e-9ad8-08c6c35c6d2d" providerId="ADAL" clId="{3739169C-FCBD-4D30-BE65-96FF259A8366}" dt="2022-05-05T17:29:44.126" v="746" actId="1076"/>
          <ac:picMkLst>
            <pc:docMk/>
            <pc:sldMk cId="2840177723" sldId="318"/>
            <ac:picMk id="13" creationId="{1E6056CE-89BC-4577-A6DC-F4FEA9ED068F}"/>
          </ac:picMkLst>
        </pc:picChg>
        <pc:picChg chg="del">
          <ac:chgData name="Andy.Diament" userId="f7efac63-1008-439e-9ad8-08c6c35c6d2d" providerId="ADAL" clId="{3739169C-FCBD-4D30-BE65-96FF259A8366}" dt="2022-05-05T17:29:18.119" v="738" actId="478"/>
          <ac:picMkLst>
            <pc:docMk/>
            <pc:sldMk cId="2840177723" sldId="318"/>
            <ac:picMk id="15" creationId="{543454CC-47F3-4AB0-93F6-79BE22081FDE}"/>
          </ac:picMkLst>
        </pc:picChg>
      </pc:sldChg>
      <pc:sldChg chg="modSp add mod">
        <pc:chgData name="Andy.Diament" userId="f7efac63-1008-439e-9ad8-08c6c35c6d2d" providerId="ADAL" clId="{3739169C-FCBD-4D30-BE65-96FF259A8366}" dt="2022-05-05T17:34:55.864" v="898" actId="14100"/>
        <pc:sldMkLst>
          <pc:docMk/>
          <pc:sldMk cId="2051125916" sldId="319"/>
        </pc:sldMkLst>
        <pc:spChg chg="mod">
          <ac:chgData name="Andy.Diament" userId="f7efac63-1008-439e-9ad8-08c6c35c6d2d" providerId="ADAL" clId="{3739169C-FCBD-4D30-BE65-96FF259A8366}" dt="2022-05-05T17:34:55.864" v="898" actId="14100"/>
          <ac:spMkLst>
            <pc:docMk/>
            <pc:sldMk cId="2051125916" sldId="319"/>
            <ac:spMk id="3" creationId="{DBD7EB8D-0F10-4613-9BAB-171CB2F3D1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9A34E-47DC-403D-B21A-59B1F1B64A85}" type="datetimeFigureOut">
              <a:rPr lang="en-US" smtClean="0"/>
              <a:t>5/9/2022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A8329-A84A-40D5-99E3-1ED5BB60BA2A}" type="slidenum">
              <a:rPr lang="en-US" smtClean="0"/>
              <a:t>‹#›</a:t>
            </a:fld>
            <a:endParaRPr lang="en-US"/>
          </a:p>
        </p:txBody>
      </p:sp>
    </p:spTree>
    <p:extLst>
      <p:ext uri="{BB962C8B-B14F-4D97-AF65-F5344CB8AC3E}">
        <p14:creationId xmlns:p14="http://schemas.microsoft.com/office/powerpoint/2010/main" val="166889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for a better word than consequences…..</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1</a:t>
            </a:fld>
            <a:endParaRPr lang="en-US"/>
          </a:p>
        </p:txBody>
      </p:sp>
    </p:spTree>
    <p:extLst>
      <p:ext uri="{BB962C8B-B14F-4D97-AF65-F5344CB8AC3E}">
        <p14:creationId xmlns:p14="http://schemas.microsoft.com/office/powerpoint/2010/main" val="207083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2A8329-A84A-40D5-99E3-1ED5BB60BA2A}" type="slidenum">
              <a:rPr lang="en-US" smtClean="0"/>
              <a:t>19</a:t>
            </a:fld>
            <a:endParaRPr lang="en-US"/>
          </a:p>
        </p:txBody>
      </p:sp>
    </p:spTree>
    <p:extLst>
      <p:ext uri="{BB962C8B-B14F-4D97-AF65-F5344CB8AC3E}">
        <p14:creationId xmlns:p14="http://schemas.microsoft.com/office/powerpoint/2010/main" val="261481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Little context here for non-experts, new slide</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2</a:t>
            </a:fld>
            <a:endParaRPr lang="en-US"/>
          </a:p>
        </p:txBody>
      </p:sp>
    </p:spTree>
    <p:extLst>
      <p:ext uri="{BB962C8B-B14F-4D97-AF65-F5344CB8AC3E}">
        <p14:creationId xmlns:p14="http://schemas.microsoft.com/office/powerpoint/2010/main" val="102935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Little context here for non-experts, new slide</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3</a:t>
            </a:fld>
            <a:endParaRPr lang="en-US"/>
          </a:p>
        </p:txBody>
      </p:sp>
    </p:spTree>
    <p:extLst>
      <p:ext uri="{BB962C8B-B14F-4D97-AF65-F5344CB8AC3E}">
        <p14:creationId xmlns:p14="http://schemas.microsoft.com/office/powerpoint/2010/main" val="71874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Changed the numbers here</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4</a:t>
            </a:fld>
            <a:endParaRPr lang="en-US"/>
          </a:p>
        </p:txBody>
      </p:sp>
    </p:spTree>
    <p:extLst>
      <p:ext uri="{BB962C8B-B14F-4D97-AF65-F5344CB8AC3E}">
        <p14:creationId xmlns:p14="http://schemas.microsoft.com/office/powerpoint/2010/main" val="3378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graphs from final report, they may not fit on one slide</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7</a:t>
            </a:fld>
            <a:endParaRPr lang="en-US"/>
          </a:p>
        </p:txBody>
      </p:sp>
    </p:spTree>
    <p:extLst>
      <p:ext uri="{BB962C8B-B14F-4D97-AF65-F5344CB8AC3E}">
        <p14:creationId xmlns:p14="http://schemas.microsoft.com/office/powerpoint/2010/main" val="215314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9</a:t>
            </a:fld>
            <a:endParaRPr lang="en-US"/>
          </a:p>
        </p:txBody>
      </p:sp>
    </p:spTree>
    <p:extLst>
      <p:ext uri="{BB962C8B-B14F-4D97-AF65-F5344CB8AC3E}">
        <p14:creationId xmlns:p14="http://schemas.microsoft.com/office/powerpoint/2010/main" val="367283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hidden this one as it is very specific to activities and we’ve already got confidence in figure 5. If we want to include it, we need to include the post Python 3, then I think we are getting close to death by bar chart. If anyone has a question about programming specifics we can mention it.</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10</a:t>
            </a:fld>
            <a:endParaRPr lang="en-US"/>
          </a:p>
        </p:txBody>
      </p:sp>
    </p:spTree>
    <p:extLst>
      <p:ext uri="{BB962C8B-B14F-4D97-AF65-F5344CB8AC3E}">
        <p14:creationId xmlns:p14="http://schemas.microsoft.com/office/powerpoint/2010/main" val="87617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hidden this one as it is very specific to activities and we’ve already got confidence in figure 5. If we want to include it, we need to include the post Python 3, then I think we are getting close to death by bar chart. If anyone has a question about programming specifics we can mention it.</a:t>
            </a:r>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11</a:t>
            </a:fld>
            <a:endParaRPr lang="en-US"/>
          </a:p>
        </p:txBody>
      </p:sp>
    </p:spTree>
    <p:extLst>
      <p:ext uri="{BB962C8B-B14F-4D97-AF65-F5344CB8AC3E}">
        <p14:creationId xmlns:p14="http://schemas.microsoft.com/office/powerpoint/2010/main" val="77550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A8329-A84A-40D5-99E3-1ED5BB60BA2A}" type="slidenum">
              <a:rPr lang="en-US" smtClean="0"/>
              <a:t>12</a:t>
            </a:fld>
            <a:endParaRPr lang="en-US"/>
          </a:p>
        </p:txBody>
      </p:sp>
    </p:spTree>
    <p:extLst>
      <p:ext uri="{BB962C8B-B14F-4D97-AF65-F5344CB8AC3E}">
        <p14:creationId xmlns:p14="http://schemas.microsoft.com/office/powerpoint/2010/main" val="214808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8822790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4964819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1.open.ac.uk/course/view.php?id=100219" TargetMode="External"/><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515861" y="2160001"/>
            <a:ext cx="7920773" cy="1107996"/>
          </a:xfrm>
        </p:spPr>
        <p:txBody>
          <a:bodyPr/>
          <a:lstStyle/>
          <a:p>
            <a:r>
              <a:rPr lang="en-GB" sz="4000" dirty="0"/>
              <a:t>Improving students' engagement with Python</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515861" y="3166992"/>
            <a:ext cx="7920774" cy="1253677"/>
          </a:xfrm>
        </p:spPr>
        <p:txBody>
          <a:bodyPr/>
          <a:lstStyle/>
          <a:p>
            <a:endParaRPr lang="en-GB" sz="2400" dirty="0"/>
          </a:p>
          <a:p>
            <a:r>
              <a:rPr lang="en-GB" sz="2400" dirty="0"/>
              <a:t>Gemma Warriner and Andy Diament</a:t>
            </a:r>
          </a:p>
          <a:p>
            <a:r>
              <a:rPr lang="en-GB" sz="2400" dirty="0"/>
              <a:t>School of Physical Sciences</a:t>
            </a:r>
          </a:p>
        </p:txBody>
      </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02502" y="197729"/>
            <a:ext cx="3083647" cy="386910"/>
          </a:xfrm>
        </p:spPr>
        <p:txBody>
          <a:bodyPr/>
          <a:lstStyle/>
          <a:p>
            <a:r>
              <a:rPr lang="en-GB" dirty="0"/>
              <a:t>Python 1 specific activities</a:t>
            </a:r>
          </a:p>
        </p:txBody>
      </p:sp>
      <p:pic>
        <p:nvPicPr>
          <p:cNvPr id="11" name="Picture 10">
            <a:extLst>
              <a:ext uri="{FF2B5EF4-FFF2-40B4-BE49-F238E27FC236}">
                <a16:creationId xmlns:a16="http://schemas.microsoft.com/office/drawing/2014/main" id="{AC438C13-1EBE-4BA0-96A6-84C0390B004C}"/>
              </a:ext>
            </a:extLst>
          </p:cNvPr>
          <p:cNvPicPr>
            <a:picLocks noChangeAspect="1"/>
          </p:cNvPicPr>
          <p:nvPr/>
        </p:nvPicPr>
        <p:blipFill rotWithShape="1">
          <a:blip r:embed="rId3"/>
          <a:srcRect l="-1" r="-2227" b="48329"/>
          <a:stretch/>
        </p:blipFill>
        <p:spPr>
          <a:xfrm>
            <a:off x="291282" y="584639"/>
            <a:ext cx="8085186" cy="5136871"/>
          </a:xfrm>
          <a:prstGeom prst="rect">
            <a:avLst/>
          </a:prstGeom>
        </p:spPr>
      </p:pic>
      <p:pic>
        <p:nvPicPr>
          <p:cNvPr id="13" name="Picture 12">
            <a:extLst>
              <a:ext uri="{FF2B5EF4-FFF2-40B4-BE49-F238E27FC236}">
                <a16:creationId xmlns:a16="http://schemas.microsoft.com/office/drawing/2014/main" id="{1E6056CE-89BC-4577-A6DC-F4FEA9ED068F}"/>
              </a:ext>
            </a:extLst>
          </p:cNvPr>
          <p:cNvPicPr>
            <a:picLocks noChangeAspect="1"/>
          </p:cNvPicPr>
          <p:nvPr/>
        </p:nvPicPr>
        <p:blipFill>
          <a:blip r:embed="rId4"/>
          <a:stretch>
            <a:fillRect/>
          </a:stretch>
        </p:blipFill>
        <p:spPr>
          <a:xfrm>
            <a:off x="5472882" y="5080440"/>
            <a:ext cx="2266191" cy="386910"/>
          </a:xfrm>
          <a:prstGeom prst="rect">
            <a:avLst/>
          </a:prstGeom>
        </p:spPr>
      </p:pic>
      <p:sp>
        <p:nvSpPr>
          <p:cNvPr id="6" name="TextBox 5">
            <a:extLst>
              <a:ext uri="{FF2B5EF4-FFF2-40B4-BE49-F238E27FC236}">
                <a16:creationId xmlns:a16="http://schemas.microsoft.com/office/drawing/2014/main" id="{1E440A87-696F-4F13-ABC7-64B61A75B2A9}"/>
              </a:ext>
            </a:extLst>
          </p:cNvPr>
          <p:cNvSpPr txBox="1"/>
          <p:nvPr/>
        </p:nvSpPr>
        <p:spPr>
          <a:xfrm>
            <a:off x="173903" y="6158758"/>
            <a:ext cx="7236768" cy="375552"/>
          </a:xfrm>
          <a:prstGeom prst="rect">
            <a:avLst/>
          </a:prstGeom>
          <a:noFill/>
        </p:spPr>
        <p:txBody>
          <a:bodyPr wrap="square">
            <a:spAutoFit/>
          </a:bodyPr>
          <a:lstStyle/>
          <a:p>
            <a:pPr marL="457200">
              <a:lnSpc>
                <a:spcPct val="107000"/>
              </a:lnSpc>
              <a:spcAft>
                <a:spcPts val="800"/>
              </a:spcAft>
            </a:pPr>
            <a:r>
              <a:rPr lang="en-GB"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Students rating their confidence after activities in Python 1</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6E430E3-8496-40DF-952B-C17621B562A1}"/>
              </a:ext>
            </a:extLst>
          </p:cNvPr>
          <p:cNvSpPr/>
          <p:nvPr/>
        </p:nvSpPr>
        <p:spPr>
          <a:xfrm>
            <a:off x="2371725" y="922177"/>
            <a:ext cx="371475" cy="428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470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02502" y="197729"/>
            <a:ext cx="2683597" cy="307096"/>
          </a:xfrm>
        </p:spPr>
        <p:txBody>
          <a:bodyPr/>
          <a:lstStyle/>
          <a:p>
            <a:r>
              <a:rPr lang="en-GB" sz="1800" dirty="0"/>
              <a:t>Python 2  specific Activities</a:t>
            </a:r>
          </a:p>
        </p:txBody>
      </p:sp>
      <p:pic>
        <p:nvPicPr>
          <p:cNvPr id="11" name="Picture 10">
            <a:extLst>
              <a:ext uri="{FF2B5EF4-FFF2-40B4-BE49-F238E27FC236}">
                <a16:creationId xmlns:a16="http://schemas.microsoft.com/office/drawing/2014/main" id="{AC438C13-1EBE-4BA0-96A6-84C0390B004C}"/>
              </a:ext>
            </a:extLst>
          </p:cNvPr>
          <p:cNvPicPr>
            <a:picLocks noChangeAspect="1"/>
          </p:cNvPicPr>
          <p:nvPr/>
        </p:nvPicPr>
        <p:blipFill rotWithShape="1">
          <a:blip r:embed="rId3"/>
          <a:srcRect t="50331"/>
          <a:stretch/>
        </p:blipFill>
        <p:spPr>
          <a:xfrm>
            <a:off x="402503" y="1086152"/>
            <a:ext cx="7825986" cy="4886023"/>
          </a:xfrm>
          <a:prstGeom prst="rect">
            <a:avLst/>
          </a:prstGeom>
        </p:spPr>
      </p:pic>
      <p:pic>
        <p:nvPicPr>
          <p:cNvPr id="13" name="Picture 12">
            <a:extLst>
              <a:ext uri="{FF2B5EF4-FFF2-40B4-BE49-F238E27FC236}">
                <a16:creationId xmlns:a16="http://schemas.microsoft.com/office/drawing/2014/main" id="{1E6056CE-89BC-4577-A6DC-F4FEA9ED068F}"/>
              </a:ext>
            </a:extLst>
          </p:cNvPr>
          <p:cNvPicPr>
            <a:picLocks noChangeAspect="1"/>
          </p:cNvPicPr>
          <p:nvPr/>
        </p:nvPicPr>
        <p:blipFill>
          <a:blip r:embed="rId4"/>
          <a:stretch>
            <a:fillRect/>
          </a:stretch>
        </p:blipFill>
        <p:spPr>
          <a:xfrm>
            <a:off x="6147261" y="5660753"/>
            <a:ext cx="1824048" cy="311422"/>
          </a:xfrm>
          <a:prstGeom prst="rect">
            <a:avLst/>
          </a:prstGeom>
        </p:spPr>
      </p:pic>
      <p:sp>
        <p:nvSpPr>
          <p:cNvPr id="6" name="Rectangle 5">
            <a:extLst>
              <a:ext uri="{FF2B5EF4-FFF2-40B4-BE49-F238E27FC236}">
                <a16:creationId xmlns:a16="http://schemas.microsoft.com/office/drawing/2014/main" id="{82EF3ABD-3251-43E0-B8F4-0A565F193CCC}"/>
              </a:ext>
            </a:extLst>
          </p:cNvPr>
          <p:cNvSpPr/>
          <p:nvPr/>
        </p:nvSpPr>
        <p:spPr>
          <a:xfrm>
            <a:off x="2424123" y="1258749"/>
            <a:ext cx="371475" cy="428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AB2E413-E0D7-4FFE-8E66-65F89CA40445}"/>
              </a:ext>
            </a:extLst>
          </p:cNvPr>
          <p:cNvSpPr txBox="1"/>
          <p:nvPr/>
        </p:nvSpPr>
        <p:spPr>
          <a:xfrm>
            <a:off x="953616" y="6144772"/>
            <a:ext cx="7236768" cy="375552"/>
          </a:xfrm>
          <a:prstGeom prst="rect">
            <a:avLst/>
          </a:prstGeom>
          <a:noFill/>
        </p:spPr>
        <p:txBody>
          <a:bodyPr wrap="square">
            <a:spAutoFit/>
          </a:bodyPr>
          <a:lstStyle/>
          <a:p>
            <a:pPr marL="457200">
              <a:lnSpc>
                <a:spcPct val="107000"/>
              </a:lnSpc>
              <a:spcAft>
                <a:spcPts val="800"/>
              </a:spcAft>
            </a:pPr>
            <a:r>
              <a:rPr lang="en-GB"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Students rating their confidence after activities in Python 2</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17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215375"/>
            <a:ext cx="3539925" cy="380623"/>
          </a:xfrm>
        </p:spPr>
        <p:txBody>
          <a:bodyPr/>
          <a:lstStyle/>
          <a:p>
            <a:r>
              <a:rPr lang="en-GB" sz="1800" dirty="0"/>
              <a:t>Confidence after Python weeks</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2" name="TextBox 11">
            <a:extLst>
              <a:ext uri="{FF2B5EF4-FFF2-40B4-BE49-F238E27FC236}">
                <a16:creationId xmlns:a16="http://schemas.microsoft.com/office/drawing/2014/main" id="{3F77D585-F9C2-4E6C-8A8E-8CD07768AECC}"/>
              </a:ext>
            </a:extLst>
          </p:cNvPr>
          <p:cNvSpPr txBox="1"/>
          <p:nvPr/>
        </p:nvSpPr>
        <p:spPr>
          <a:xfrm>
            <a:off x="432000" y="5886450"/>
            <a:ext cx="7236768" cy="375552"/>
          </a:xfrm>
          <a:prstGeom prst="rect">
            <a:avLst/>
          </a:prstGeom>
          <a:noFill/>
        </p:spPr>
        <p:txBody>
          <a:bodyPr wrap="square">
            <a:spAutoFit/>
          </a:bodyPr>
          <a:lstStyle/>
          <a:p>
            <a:pPr marL="457200">
              <a:lnSpc>
                <a:spcPct val="107000"/>
              </a:lnSpc>
              <a:spcAft>
                <a:spcPts val="800"/>
              </a:spcAft>
            </a:pPr>
            <a:r>
              <a:rPr lang="en-GB" b="1" dirty="0">
                <a:solidFill>
                  <a:srgbClr val="201F1E"/>
                </a:solidFill>
                <a:effectLst/>
                <a:latin typeface="Calibri" panose="020F0502020204030204" pitchFamily="34" charset="0"/>
                <a:ea typeface="Calibri" panose="020F0502020204030204" pitchFamily="34" charset="0"/>
                <a:cs typeface="Calibri" panose="020F0502020204030204" pitchFamily="34" charset="0"/>
              </a:rPr>
              <a:t>Students rating their confidence after Python weeks 1, 2 and 3</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EA3EC19-77A3-4215-82F9-4054B115E9F3}"/>
              </a:ext>
            </a:extLst>
          </p:cNvPr>
          <p:cNvSpPr>
            <a:spLocks noChangeArrowheads="1"/>
          </p:cNvSpPr>
          <p:nvPr/>
        </p:nvSpPr>
        <p:spPr bwMode="auto">
          <a:xfrm>
            <a:off x="597309" y="3495368"/>
            <a:ext cx="8804787" cy="53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a:extLst>
              <a:ext uri="{FF2B5EF4-FFF2-40B4-BE49-F238E27FC236}">
                <a16:creationId xmlns:a16="http://schemas.microsoft.com/office/drawing/2014/main" id="{4B85E43A-1F01-4C72-9024-B3C3524D9D6D}"/>
              </a:ext>
            </a:extLst>
          </p:cNvPr>
          <p:cNvPicPr>
            <a:picLocks noChangeAspect="1"/>
          </p:cNvPicPr>
          <p:nvPr/>
        </p:nvPicPr>
        <p:blipFill>
          <a:blip r:embed="rId3"/>
          <a:stretch>
            <a:fillRect/>
          </a:stretch>
        </p:blipFill>
        <p:spPr>
          <a:xfrm>
            <a:off x="247100" y="668071"/>
            <a:ext cx="8259742" cy="4964633"/>
          </a:xfrm>
          <a:prstGeom prst="rect">
            <a:avLst/>
          </a:prstGeom>
        </p:spPr>
      </p:pic>
    </p:spTree>
    <p:extLst>
      <p:ext uri="{BB962C8B-B14F-4D97-AF65-F5344CB8AC3E}">
        <p14:creationId xmlns:p14="http://schemas.microsoft.com/office/powerpoint/2010/main" val="388657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AF02EF-704C-4755-9B98-8D65372785EB}"/>
              </a:ext>
            </a:extLst>
          </p:cNvPr>
          <p:cNvSpPr>
            <a:spLocks noGrp="1"/>
          </p:cNvSpPr>
          <p:nvPr>
            <p:ph type="ctrTitle"/>
          </p:nvPr>
        </p:nvSpPr>
        <p:spPr>
          <a:xfrm>
            <a:off x="388801" y="168233"/>
            <a:ext cx="3074066" cy="324801"/>
          </a:xfrm>
        </p:spPr>
        <p:txBody>
          <a:bodyPr/>
          <a:lstStyle/>
          <a:p>
            <a:r>
              <a:rPr lang="en-US" dirty="0"/>
              <a:t>Summary of findings</a:t>
            </a:r>
          </a:p>
        </p:txBody>
      </p:sp>
      <p:sp>
        <p:nvSpPr>
          <p:cNvPr id="12" name="TextBox 11">
            <a:extLst>
              <a:ext uri="{FF2B5EF4-FFF2-40B4-BE49-F238E27FC236}">
                <a16:creationId xmlns:a16="http://schemas.microsoft.com/office/drawing/2014/main" id="{A2437797-F0D8-45BF-AC3A-20AE3D0E8CD9}"/>
              </a:ext>
            </a:extLst>
          </p:cNvPr>
          <p:cNvSpPr txBox="1"/>
          <p:nvPr/>
        </p:nvSpPr>
        <p:spPr>
          <a:xfrm>
            <a:off x="388801" y="816835"/>
            <a:ext cx="8391132" cy="4401205"/>
          </a:xfrm>
          <a:prstGeom prst="rect">
            <a:avLst/>
          </a:prstGeom>
          <a:noFill/>
        </p:spPr>
        <p:txBody>
          <a:bodyPr wrap="square" rtlCol="0">
            <a:spAutoFit/>
          </a:bodyPr>
          <a:lstStyle/>
          <a:p>
            <a:r>
              <a:rPr lang="en-GB" sz="2000" dirty="0"/>
              <a:t>A summary of our findings:</a:t>
            </a:r>
          </a:p>
          <a:p>
            <a:endParaRPr lang="en-GB" sz="2000" dirty="0"/>
          </a:p>
          <a:p>
            <a:pPr marL="285750" indent="-285750">
              <a:buFont typeface="Arial" panose="020B0604020202020204" pitchFamily="34" charset="0"/>
              <a:buChar char="•"/>
            </a:pPr>
            <a:r>
              <a:rPr lang="en-GB" sz="2000" dirty="0"/>
              <a:t>Our surveys confirmed that a lot of students struggle with Python in SM123. It takes them longer, they enjoy it less and many rate themselves as having low confidence after each week.</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a:t>The </a:t>
            </a:r>
            <a:r>
              <a:rPr lang="en-GB" sz="2000" dirty="0"/>
              <a:t>majority of students are novice programmers and some were unaware that Python was within the module before starting the module.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Students are spending a lot of time looking at non OU resources to help them, not always </a:t>
            </a:r>
            <a:r>
              <a:rPr lang="en-GB" sz="2000" dirty="0" err="1"/>
              <a:t>sucvessfully</a:t>
            </a:r>
            <a:r>
              <a:rPr lang="en-GB" sz="2000" dirty="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Certain activities seem to be a stumbling block for students in each Python week. This causes a proportion of the students to give up</a:t>
            </a:r>
          </a:p>
        </p:txBody>
      </p:sp>
    </p:spTree>
    <p:extLst>
      <p:ext uri="{BB962C8B-B14F-4D97-AF65-F5344CB8AC3E}">
        <p14:creationId xmlns:p14="http://schemas.microsoft.com/office/powerpoint/2010/main" val="405953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2339775" cy="399204"/>
          </a:xfrm>
        </p:spPr>
        <p:txBody>
          <a:bodyPr/>
          <a:lstStyle/>
          <a:p>
            <a:r>
              <a:rPr lang="en-US" sz="1800" dirty="0"/>
              <a:t>Outputs</a:t>
            </a:r>
          </a:p>
        </p:txBody>
      </p:sp>
      <p:sp>
        <p:nvSpPr>
          <p:cNvPr id="4" name="Content Placeholder 3">
            <a:extLst>
              <a:ext uri="{FF2B5EF4-FFF2-40B4-BE49-F238E27FC236}">
                <a16:creationId xmlns:a16="http://schemas.microsoft.com/office/drawing/2014/main" id="{20D2CC8C-37A7-4127-A0BE-0EE21A1EA55D}"/>
              </a:ext>
            </a:extLst>
          </p:cNvPr>
          <p:cNvSpPr>
            <a:spLocks noGrp="1"/>
          </p:cNvSpPr>
          <p:nvPr>
            <p:ph idx="1"/>
          </p:nvPr>
        </p:nvSpPr>
        <p:spPr>
          <a:xfrm>
            <a:off x="359305" y="1003135"/>
            <a:ext cx="8263493" cy="5214348"/>
          </a:xfrm>
        </p:spPr>
        <p:txBody>
          <a:bodyPr/>
          <a:lstStyle/>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Based on the evidence collected, a case was made to update the </a:t>
            </a:r>
            <a:r>
              <a:rPr lang="en-GB" sz="2000" i="1" dirty="0">
                <a:effectLst/>
                <a:latin typeface="Calibri" panose="020F0502020204030204" pitchFamily="34" charset="0"/>
                <a:ea typeface="Calibri" panose="020F0502020204030204" pitchFamily="34" charset="0"/>
              </a:rPr>
              <a:t>Python for Physical Sciences </a:t>
            </a:r>
            <a:r>
              <a:rPr lang="en-GB" sz="2000" dirty="0">
                <a:effectLst/>
                <a:latin typeface="Calibri" panose="020F0502020204030204" pitchFamily="34" charset="0"/>
                <a:ea typeface="Calibri" panose="020F0502020204030204" pitchFamily="34" charset="0"/>
              </a:rPr>
              <a:t>website in time for 21J, to better support SM123 students before and during the module. </a:t>
            </a: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The updated content was written by two ALs addressing the issues that students found particularly difficult as identified by my eSTEeM project. </a:t>
            </a:r>
            <a:endParaRPr lang="en-GB" sz="20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The site now has a new section aimed at SM123 students, with embedded pdfs. The expanded website has been retitled as “Programming for Physical Sciences”. </a:t>
            </a:r>
          </a:p>
          <a:p>
            <a:pPr marL="34290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News about the updates were disseminated to colleagues and links were put on the SM123 website within the Python week information on the Study planner. </a:t>
            </a:r>
            <a:endParaRPr lang="en-GB" sz="2000" dirty="0">
              <a:latin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rPr>
              <a:t>A</a:t>
            </a:r>
            <a:r>
              <a:rPr lang="en-GB" sz="2000" dirty="0">
                <a:effectLst/>
                <a:latin typeface="Calibri" panose="020F0502020204030204" pitchFamily="34" charset="0"/>
                <a:ea typeface="Calibri" panose="020F0502020204030204" pitchFamily="34" charset="0"/>
              </a:rPr>
              <a:t>n email was sent to all prospective 21J students highlighting the Python content. Links were given to the “Are You Ready For” (AYRF) activity and the updated “Programming for Physical Sciences” website outlined in section 5.9. </a:t>
            </a:r>
            <a:endParaRPr lang="en-US" sz="2000" dirty="0"/>
          </a:p>
        </p:txBody>
      </p:sp>
    </p:spTree>
    <p:extLst>
      <p:ext uri="{BB962C8B-B14F-4D97-AF65-F5344CB8AC3E}">
        <p14:creationId xmlns:p14="http://schemas.microsoft.com/office/powerpoint/2010/main" val="179943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2339775" cy="399204"/>
          </a:xfrm>
        </p:spPr>
        <p:txBody>
          <a:bodyPr/>
          <a:lstStyle/>
          <a:p>
            <a:r>
              <a:rPr lang="en-US" sz="1800" dirty="0"/>
              <a:t>Outputs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8BC810E1-C5F5-4B18-8A39-38D307F714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27"/>
          <a:stretch/>
        </p:blipFill>
        <p:spPr>
          <a:xfrm>
            <a:off x="431998" y="1609031"/>
            <a:ext cx="7986585" cy="5138928"/>
          </a:xfrm>
          <a:ln>
            <a:solidFill>
              <a:schemeClr val="tx1"/>
            </a:solidFill>
          </a:ln>
        </p:spPr>
      </p:pic>
      <p:sp>
        <p:nvSpPr>
          <p:cNvPr id="5" name="TextBox 4">
            <a:extLst>
              <a:ext uri="{FF2B5EF4-FFF2-40B4-BE49-F238E27FC236}">
                <a16:creationId xmlns:a16="http://schemas.microsoft.com/office/drawing/2014/main" id="{D957C2CD-0E6D-4DEF-8566-8E85A0802B3A}"/>
              </a:ext>
            </a:extLst>
          </p:cNvPr>
          <p:cNvSpPr txBox="1"/>
          <p:nvPr/>
        </p:nvSpPr>
        <p:spPr>
          <a:xfrm>
            <a:off x="431998" y="962700"/>
            <a:ext cx="7114849" cy="646331"/>
          </a:xfrm>
          <a:prstGeom prst="rect">
            <a:avLst/>
          </a:prstGeom>
          <a:noFill/>
        </p:spPr>
        <p:txBody>
          <a:bodyPr wrap="square">
            <a:spAutoFit/>
          </a:bodyPr>
          <a:lstStyle/>
          <a:p>
            <a:r>
              <a:rPr lang="en-GB" dirty="0">
                <a:hlinkClick r:id="rId3"/>
              </a:rPr>
              <a:t>Website: Programming for Physical Sciences (open.ac.uk)</a:t>
            </a:r>
            <a:endParaRPr lang="en-GB" dirty="0"/>
          </a:p>
          <a:p>
            <a:r>
              <a:rPr lang="en-GB" dirty="0">
                <a:hlinkClick r:id="rId3"/>
              </a:rPr>
              <a:t>https://learn1.open.ac.uk/course/view.php?id=100219</a:t>
            </a:r>
            <a:r>
              <a:rPr lang="en-GB" dirty="0"/>
              <a:t> </a:t>
            </a:r>
          </a:p>
        </p:txBody>
      </p:sp>
    </p:spTree>
    <p:extLst>
      <p:ext uri="{BB962C8B-B14F-4D97-AF65-F5344CB8AC3E}">
        <p14:creationId xmlns:p14="http://schemas.microsoft.com/office/powerpoint/2010/main" val="238407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6711751" cy="423861"/>
          </a:xfrm>
        </p:spPr>
        <p:txBody>
          <a:bodyPr/>
          <a:lstStyle/>
          <a:p>
            <a:r>
              <a:rPr lang="en-US" sz="1800" dirty="0"/>
              <a:t>Outputs – Logical Thinking – problem solving/algorithms</a:t>
            </a:r>
          </a:p>
        </p:txBody>
      </p:sp>
      <p:sp>
        <p:nvSpPr>
          <p:cNvPr id="4" name="Content Placeholder 3">
            <a:extLst>
              <a:ext uri="{FF2B5EF4-FFF2-40B4-BE49-F238E27FC236}">
                <a16:creationId xmlns:a16="http://schemas.microsoft.com/office/drawing/2014/main" id="{0A90422E-9263-448C-A37D-5580A01A1844}"/>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8E3AFBF3-3C52-4998-A522-382F84E0BF91}"/>
              </a:ext>
            </a:extLst>
          </p:cNvPr>
          <p:cNvPicPr>
            <a:picLocks noChangeAspect="1"/>
          </p:cNvPicPr>
          <p:nvPr/>
        </p:nvPicPr>
        <p:blipFill>
          <a:blip r:embed="rId2"/>
          <a:stretch>
            <a:fillRect/>
          </a:stretch>
        </p:blipFill>
        <p:spPr>
          <a:xfrm>
            <a:off x="541306" y="1150618"/>
            <a:ext cx="7958482" cy="4677023"/>
          </a:xfrm>
          <a:prstGeom prst="rect">
            <a:avLst/>
          </a:prstGeom>
        </p:spPr>
      </p:pic>
      <p:pic>
        <p:nvPicPr>
          <p:cNvPr id="8" name="Picture 7">
            <a:extLst>
              <a:ext uri="{FF2B5EF4-FFF2-40B4-BE49-F238E27FC236}">
                <a16:creationId xmlns:a16="http://schemas.microsoft.com/office/drawing/2014/main" id="{07AB55A3-CE86-4CB6-9107-D41BBEECE08E}"/>
              </a:ext>
            </a:extLst>
          </p:cNvPr>
          <p:cNvPicPr>
            <a:picLocks noChangeAspect="1"/>
          </p:cNvPicPr>
          <p:nvPr/>
        </p:nvPicPr>
        <p:blipFill>
          <a:blip r:embed="rId3"/>
          <a:stretch>
            <a:fillRect/>
          </a:stretch>
        </p:blipFill>
        <p:spPr>
          <a:xfrm>
            <a:off x="261529" y="1030358"/>
            <a:ext cx="8674043" cy="5334607"/>
          </a:xfrm>
          <a:prstGeom prst="rect">
            <a:avLst/>
          </a:prstGeom>
        </p:spPr>
      </p:pic>
    </p:spTree>
    <p:extLst>
      <p:ext uri="{BB962C8B-B14F-4D97-AF65-F5344CB8AC3E}">
        <p14:creationId xmlns:p14="http://schemas.microsoft.com/office/powerpoint/2010/main" val="22447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5321101" cy="338136"/>
          </a:xfrm>
        </p:spPr>
        <p:txBody>
          <a:bodyPr/>
          <a:lstStyle/>
          <a:p>
            <a:r>
              <a:rPr lang="en-US" sz="1800" dirty="0"/>
              <a:t>Outputs – Speaking Python – Syntax in Depth</a:t>
            </a:r>
          </a:p>
        </p:txBody>
      </p:sp>
      <p:sp>
        <p:nvSpPr>
          <p:cNvPr id="4" name="Content Placeholder 3">
            <a:extLst>
              <a:ext uri="{FF2B5EF4-FFF2-40B4-BE49-F238E27FC236}">
                <a16:creationId xmlns:a16="http://schemas.microsoft.com/office/drawing/2014/main" id="{0A90422E-9263-448C-A37D-5580A01A184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1521D87-6670-4F26-9E24-35301FEFB83A}"/>
              </a:ext>
            </a:extLst>
          </p:cNvPr>
          <p:cNvPicPr>
            <a:picLocks noChangeAspect="1"/>
          </p:cNvPicPr>
          <p:nvPr/>
        </p:nvPicPr>
        <p:blipFill>
          <a:blip r:embed="rId2"/>
          <a:stretch>
            <a:fillRect/>
          </a:stretch>
        </p:blipFill>
        <p:spPr>
          <a:xfrm>
            <a:off x="612777" y="780824"/>
            <a:ext cx="7134673" cy="5953935"/>
          </a:xfrm>
          <a:prstGeom prst="rect">
            <a:avLst/>
          </a:prstGeom>
          <a:ln>
            <a:solidFill>
              <a:schemeClr val="tx1"/>
            </a:solidFill>
          </a:ln>
        </p:spPr>
      </p:pic>
    </p:spTree>
    <p:extLst>
      <p:ext uri="{BB962C8B-B14F-4D97-AF65-F5344CB8AC3E}">
        <p14:creationId xmlns:p14="http://schemas.microsoft.com/office/powerpoint/2010/main" val="205112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7EB8D-0F10-4613-9BAB-171CB2F3D159}"/>
              </a:ext>
            </a:extLst>
          </p:cNvPr>
          <p:cNvSpPr>
            <a:spLocks noGrp="1"/>
          </p:cNvSpPr>
          <p:nvPr>
            <p:ph type="ctrTitle"/>
          </p:nvPr>
        </p:nvSpPr>
        <p:spPr>
          <a:xfrm>
            <a:off x="431999" y="357189"/>
            <a:ext cx="3189975" cy="399204"/>
          </a:xfrm>
        </p:spPr>
        <p:txBody>
          <a:bodyPr/>
          <a:lstStyle/>
          <a:p>
            <a:r>
              <a:rPr lang="en-US" sz="1800" dirty="0"/>
              <a:t>Outputs- </a:t>
            </a:r>
            <a:r>
              <a:rPr lang="en-US" sz="1800" dirty="0" err="1"/>
              <a:t>HowTo</a:t>
            </a:r>
            <a:r>
              <a:rPr lang="en-US" sz="1800" dirty="0"/>
              <a:t> Guides</a:t>
            </a:r>
          </a:p>
        </p:txBody>
      </p:sp>
      <p:pic>
        <p:nvPicPr>
          <p:cNvPr id="5" name="Content Placeholder 4">
            <a:extLst>
              <a:ext uri="{FF2B5EF4-FFF2-40B4-BE49-F238E27FC236}">
                <a16:creationId xmlns:a16="http://schemas.microsoft.com/office/drawing/2014/main" id="{143CC284-91C0-4321-9285-9E255F376585}"/>
              </a:ext>
            </a:extLst>
          </p:cNvPr>
          <p:cNvPicPr>
            <a:picLocks noGrp="1" noChangeAspect="1"/>
          </p:cNvPicPr>
          <p:nvPr>
            <p:ph idx="1"/>
          </p:nvPr>
        </p:nvPicPr>
        <p:blipFill>
          <a:blip r:embed="rId2"/>
          <a:stretch>
            <a:fillRect/>
          </a:stretch>
        </p:blipFill>
        <p:spPr>
          <a:xfrm>
            <a:off x="431999" y="756393"/>
            <a:ext cx="6830753" cy="5858163"/>
          </a:xfrm>
        </p:spPr>
      </p:pic>
    </p:spTree>
    <p:extLst>
      <p:ext uri="{BB962C8B-B14F-4D97-AF65-F5344CB8AC3E}">
        <p14:creationId xmlns:p14="http://schemas.microsoft.com/office/powerpoint/2010/main" val="207820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426DF0-CBF7-4F86-BDD6-E80392777CBB}"/>
              </a:ext>
            </a:extLst>
          </p:cNvPr>
          <p:cNvSpPr>
            <a:spLocks noGrp="1"/>
          </p:cNvSpPr>
          <p:nvPr>
            <p:ph type="body" sz="quarter" idx="13"/>
          </p:nvPr>
        </p:nvSpPr>
        <p:spPr/>
        <p:txBody>
          <a:bodyPr/>
          <a:lstStyle/>
          <a:p>
            <a:r>
              <a:rPr lang="en-GB" dirty="0"/>
              <a:t>Scaffolded tasks variously including hints, algorithms, rough flowcharts, solutions</a:t>
            </a:r>
          </a:p>
        </p:txBody>
      </p:sp>
      <p:sp>
        <p:nvSpPr>
          <p:cNvPr id="3" name="Title 2">
            <a:extLst>
              <a:ext uri="{FF2B5EF4-FFF2-40B4-BE49-F238E27FC236}">
                <a16:creationId xmlns:a16="http://schemas.microsoft.com/office/drawing/2014/main" id="{4CA88A3F-536E-4863-89AE-1F8812B9A4E9}"/>
              </a:ext>
            </a:extLst>
          </p:cNvPr>
          <p:cNvSpPr>
            <a:spLocks noGrp="1"/>
          </p:cNvSpPr>
          <p:nvPr>
            <p:ph type="ctrTitle"/>
          </p:nvPr>
        </p:nvSpPr>
        <p:spPr>
          <a:xfrm>
            <a:off x="432000" y="493035"/>
            <a:ext cx="3420672" cy="263358"/>
          </a:xfrm>
        </p:spPr>
        <p:txBody>
          <a:bodyPr/>
          <a:lstStyle/>
          <a:p>
            <a:r>
              <a:rPr lang="en-GB" sz="1800" dirty="0"/>
              <a:t>Activities for More Practice</a:t>
            </a:r>
          </a:p>
        </p:txBody>
      </p:sp>
      <p:sp>
        <p:nvSpPr>
          <p:cNvPr id="4" name="Content Placeholder 3">
            <a:extLst>
              <a:ext uri="{FF2B5EF4-FFF2-40B4-BE49-F238E27FC236}">
                <a16:creationId xmlns:a16="http://schemas.microsoft.com/office/drawing/2014/main" id="{F0FAFD98-78EC-484E-90D8-4B05CEDA2178}"/>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8342CD3E-FF4A-4138-85CD-C83A89795040}"/>
              </a:ext>
            </a:extLst>
          </p:cNvPr>
          <p:cNvPicPr>
            <a:picLocks noChangeAspect="1"/>
          </p:cNvPicPr>
          <p:nvPr/>
        </p:nvPicPr>
        <p:blipFill>
          <a:blip r:embed="rId3"/>
          <a:stretch>
            <a:fillRect/>
          </a:stretch>
        </p:blipFill>
        <p:spPr>
          <a:xfrm>
            <a:off x="160271" y="1147959"/>
            <a:ext cx="8172696" cy="2909318"/>
          </a:xfrm>
          <a:prstGeom prst="rect">
            <a:avLst/>
          </a:prstGeom>
        </p:spPr>
      </p:pic>
      <p:pic>
        <p:nvPicPr>
          <p:cNvPr id="8" name="Picture 7">
            <a:extLst>
              <a:ext uri="{FF2B5EF4-FFF2-40B4-BE49-F238E27FC236}">
                <a16:creationId xmlns:a16="http://schemas.microsoft.com/office/drawing/2014/main" id="{75513356-38B5-48F5-BFA2-C76D0664356B}"/>
              </a:ext>
            </a:extLst>
          </p:cNvPr>
          <p:cNvPicPr>
            <a:picLocks noChangeAspect="1"/>
          </p:cNvPicPr>
          <p:nvPr/>
        </p:nvPicPr>
        <p:blipFill rotWithShape="1">
          <a:blip r:embed="rId4"/>
          <a:srcRect t="22259" r="49943"/>
          <a:stretch/>
        </p:blipFill>
        <p:spPr>
          <a:xfrm>
            <a:off x="46993" y="1150617"/>
            <a:ext cx="4669796" cy="5351525"/>
          </a:xfrm>
          <a:prstGeom prst="rect">
            <a:avLst/>
          </a:prstGeom>
          <a:ln>
            <a:solidFill>
              <a:schemeClr val="tx1"/>
            </a:solidFill>
          </a:ln>
        </p:spPr>
      </p:pic>
      <p:pic>
        <p:nvPicPr>
          <p:cNvPr id="9" name="Picture 8">
            <a:extLst>
              <a:ext uri="{FF2B5EF4-FFF2-40B4-BE49-F238E27FC236}">
                <a16:creationId xmlns:a16="http://schemas.microsoft.com/office/drawing/2014/main" id="{90F3C201-FC96-4487-98FF-82B722164AE5}"/>
              </a:ext>
            </a:extLst>
          </p:cNvPr>
          <p:cNvPicPr>
            <a:picLocks noChangeAspect="1"/>
          </p:cNvPicPr>
          <p:nvPr/>
        </p:nvPicPr>
        <p:blipFill>
          <a:blip r:embed="rId5"/>
          <a:stretch>
            <a:fillRect/>
          </a:stretch>
        </p:blipFill>
        <p:spPr>
          <a:xfrm>
            <a:off x="4705453" y="1150616"/>
            <a:ext cx="3377843" cy="5354184"/>
          </a:xfrm>
          <a:prstGeom prst="rect">
            <a:avLst/>
          </a:prstGeom>
          <a:ln>
            <a:solidFill>
              <a:schemeClr val="tx1"/>
            </a:solidFill>
          </a:ln>
        </p:spPr>
      </p:pic>
    </p:spTree>
    <p:extLst>
      <p:ext uri="{BB962C8B-B14F-4D97-AF65-F5344CB8AC3E}">
        <p14:creationId xmlns:p14="http://schemas.microsoft.com/office/powerpoint/2010/main" val="12751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54CAB92D-B361-4F36-81AF-1B8665484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37" y="0"/>
            <a:ext cx="8682119" cy="6737861"/>
          </a:xfrm>
          <a:prstGeom prst="rect">
            <a:avLst/>
          </a:prstGeom>
        </p:spPr>
      </p:pic>
    </p:spTree>
    <p:extLst>
      <p:ext uri="{BB962C8B-B14F-4D97-AF65-F5344CB8AC3E}">
        <p14:creationId xmlns:p14="http://schemas.microsoft.com/office/powerpoint/2010/main" val="511366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8A04-935C-4320-8757-9C02B0901F56}"/>
              </a:ext>
            </a:extLst>
          </p:cNvPr>
          <p:cNvSpPr>
            <a:spLocks noGrp="1"/>
          </p:cNvSpPr>
          <p:nvPr>
            <p:ph type="ctrTitle"/>
          </p:nvPr>
        </p:nvSpPr>
        <p:spPr>
          <a:xfrm>
            <a:off x="406133" y="4101519"/>
            <a:ext cx="7920773" cy="498598"/>
          </a:xfrm>
        </p:spPr>
        <p:txBody>
          <a:bodyPr/>
          <a:lstStyle/>
          <a:p>
            <a:pPr algn="ctr"/>
            <a:r>
              <a:rPr lang="en-GB" dirty="0"/>
              <a:t>THANK YOU</a:t>
            </a:r>
          </a:p>
        </p:txBody>
      </p:sp>
      <p:sp>
        <p:nvSpPr>
          <p:cNvPr id="3" name="TextBox 2">
            <a:extLst>
              <a:ext uri="{FF2B5EF4-FFF2-40B4-BE49-F238E27FC236}">
                <a16:creationId xmlns:a16="http://schemas.microsoft.com/office/drawing/2014/main" id="{545E2759-7B74-4B02-BCF8-59065B7BE039}"/>
              </a:ext>
            </a:extLst>
          </p:cNvPr>
          <p:cNvSpPr txBox="1"/>
          <p:nvPr/>
        </p:nvSpPr>
        <p:spPr>
          <a:xfrm>
            <a:off x="633984" y="487680"/>
            <a:ext cx="6949440" cy="1754326"/>
          </a:xfrm>
          <a:prstGeom prst="rect">
            <a:avLst/>
          </a:prstGeom>
          <a:noFill/>
        </p:spPr>
        <p:txBody>
          <a:bodyPr wrap="square" rtlCol="0">
            <a:spAutoFit/>
          </a:bodyPr>
          <a:lstStyle/>
          <a:p>
            <a:r>
              <a:rPr lang="en-GB" sz="3600" dirty="0">
                <a:solidFill>
                  <a:schemeClr val="bg1"/>
                </a:solidFill>
                <a:latin typeface="Calibri" panose="020F0502020204030204" pitchFamily="34" charset="0"/>
                <a:cs typeface="Calibri" panose="020F0502020204030204" pitchFamily="34" charset="0"/>
              </a:rPr>
              <a:t>Next steps</a:t>
            </a:r>
          </a:p>
          <a:p>
            <a:pPr marL="285750" indent="-28575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Evaluation of new website</a:t>
            </a:r>
          </a:p>
          <a:p>
            <a:pPr marL="285750" indent="-285750">
              <a:buFont typeface="Arial" panose="020B0604020202020204" pitchFamily="34" charset="0"/>
              <a:buChar char="•"/>
            </a:pPr>
            <a:r>
              <a:rPr lang="en-GB" sz="3600" dirty="0">
                <a:solidFill>
                  <a:schemeClr val="bg1"/>
                </a:solidFill>
                <a:latin typeface="Calibri" panose="020F0502020204030204" pitchFamily="34" charset="0"/>
                <a:cs typeface="Calibri" panose="020F0502020204030204" pitchFamily="34" charset="0"/>
              </a:rPr>
              <a:t>Further resources</a:t>
            </a:r>
          </a:p>
        </p:txBody>
      </p:sp>
    </p:spTree>
    <p:extLst>
      <p:ext uri="{BB962C8B-B14F-4D97-AF65-F5344CB8AC3E}">
        <p14:creationId xmlns:p14="http://schemas.microsoft.com/office/powerpoint/2010/main" val="11262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355DC-C758-40F3-93B9-FAC78A600EE9}"/>
              </a:ext>
            </a:extLst>
          </p:cNvPr>
          <p:cNvSpPr>
            <a:spLocks noGrp="1"/>
          </p:cNvSpPr>
          <p:nvPr>
            <p:ph type="body" sz="quarter" idx="13"/>
          </p:nvPr>
        </p:nvSpPr>
        <p:spPr/>
        <p:txBody>
          <a:bodyPr/>
          <a:lstStyle/>
          <a:p>
            <a:endParaRPr lang="en-US" dirty="0"/>
          </a:p>
        </p:txBody>
      </p:sp>
      <p:sp>
        <p:nvSpPr>
          <p:cNvPr id="3" name="Title 2">
            <a:extLst>
              <a:ext uri="{FF2B5EF4-FFF2-40B4-BE49-F238E27FC236}">
                <a16:creationId xmlns:a16="http://schemas.microsoft.com/office/drawing/2014/main" id="{B51A83F5-9316-4E95-8AEE-A2B98EBD9497}"/>
              </a:ext>
            </a:extLst>
          </p:cNvPr>
          <p:cNvSpPr>
            <a:spLocks noGrp="1"/>
          </p:cNvSpPr>
          <p:nvPr>
            <p:ph type="ctrTitle"/>
          </p:nvPr>
        </p:nvSpPr>
        <p:spPr/>
        <p:txBody>
          <a:bodyPr/>
          <a:lstStyle/>
          <a:p>
            <a:r>
              <a:rPr lang="en-GB" dirty="0"/>
              <a:t>Context</a:t>
            </a:r>
            <a:endParaRPr lang="en-US" dirty="0"/>
          </a:p>
        </p:txBody>
      </p:sp>
      <p:sp>
        <p:nvSpPr>
          <p:cNvPr id="4" name="Content Placeholder 3">
            <a:extLst>
              <a:ext uri="{FF2B5EF4-FFF2-40B4-BE49-F238E27FC236}">
                <a16:creationId xmlns:a16="http://schemas.microsoft.com/office/drawing/2014/main" id="{2B0E1492-80EC-40E1-BB13-0991E2D470AC}"/>
              </a:ext>
            </a:extLst>
          </p:cNvPr>
          <p:cNvSpPr>
            <a:spLocks noGrp="1"/>
          </p:cNvSpPr>
          <p:nvPr>
            <p:ph idx="1"/>
          </p:nvPr>
        </p:nvSpPr>
        <p:spPr/>
        <p:txBody>
          <a:bodyPr/>
          <a:lstStyle/>
          <a:p>
            <a:pPr marL="342900" indent="-342900">
              <a:buFont typeface="Arial" panose="020B0604020202020204" pitchFamily="34" charset="0"/>
              <a:buChar char="•"/>
            </a:pPr>
            <a:r>
              <a:rPr lang="en-GB" sz="2400" dirty="0"/>
              <a:t>Programming, using the Python programming language, is an essential skill for employability in Physics and Space Sciences.</a:t>
            </a:r>
          </a:p>
          <a:p>
            <a:pPr marL="342900" indent="-342900">
              <a:buFont typeface="Arial" panose="020B0604020202020204" pitchFamily="34" charset="0"/>
              <a:buChar char="•"/>
            </a:pPr>
            <a:r>
              <a:rPr lang="en-GB" sz="2400" dirty="0"/>
              <a:t>Programming is introduced in SM123 </a:t>
            </a:r>
            <a:r>
              <a:rPr lang="en-GB" sz="2400" i="1" dirty="0"/>
              <a:t>Physics and Space</a:t>
            </a:r>
          </a:p>
          <a:p>
            <a:pPr marL="342900" indent="-342900">
              <a:buFont typeface="Arial" panose="020B0604020202020204" pitchFamily="34" charset="0"/>
              <a:buChar char="•"/>
            </a:pPr>
            <a:r>
              <a:rPr lang="en-GB" sz="2400" dirty="0"/>
              <a:t>It is delivered in 4 separate weeks, Python 1, Python 2 etc</a:t>
            </a:r>
          </a:p>
          <a:p>
            <a:pPr marL="342900" indent="-342900">
              <a:buFont typeface="Arial" panose="020B0604020202020204" pitchFamily="34" charset="0"/>
              <a:buChar char="•"/>
            </a:pPr>
            <a:r>
              <a:rPr lang="en-GB" sz="2400" dirty="0"/>
              <a:t>It is used more extensively in SXPS288 </a:t>
            </a:r>
            <a:r>
              <a:rPr lang="en-GB" sz="2400" i="1" dirty="0"/>
              <a:t>Remote Experiments in Physics and Space</a:t>
            </a:r>
          </a:p>
          <a:p>
            <a:pPr marL="342900" indent="-342900">
              <a:buFont typeface="Arial" panose="020B0604020202020204" pitchFamily="34" charset="0"/>
              <a:buChar char="•"/>
            </a:pPr>
            <a:r>
              <a:rPr lang="en-GB" sz="2400" dirty="0"/>
              <a:t>It will be used in level 3 modules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Most SM123 students are new to programming</a:t>
            </a:r>
            <a:endParaRPr lang="en-US" sz="2400" dirty="0"/>
          </a:p>
          <a:p>
            <a:pPr marL="342900" indent="-342900">
              <a:buFont typeface="Arial" panose="020B0604020202020204" pitchFamily="34" charset="0"/>
              <a:buChar char="•"/>
            </a:pPr>
            <a:r>
              <a:rPr lang="en-US" sz="2400" dirty="0"/>
              <a:t>Not all engage successfully with this skill</a:t>
            </a:r>
            <a:endParaRPr lang="en-GB" sz="2400" dirty="0"/>
          </a:p>
        </p:txBody>
      </p:sp>
    </p:spTree>
    <p:extLst>
      <p:ext uri="{BB962C8B-B14F-4D97-AF65-F5344CB8AC3E}">
        <p14:creationId xmlns:p14="http://schemas.microsoft.com/office/powerpoint/2010/main" val="136372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0CB73-114F-483C-B888-5BB733363883}"/>
              </a:ext>
            </a:extLst>
          </p:cNvPr>
          <p:cNvSpPr>
            <a:spLocks noGrp="1"/>
          </p:cNvSpPr>
          <p:nvPr>
            <p:ph type="body" sz="quarter" idx="15"/>
          </p:nvPr>
        </p:nvSpPr>
        <p:spPr>
          <a:xfrm>
            <a:off x="431999" y="966264"/>
            <a:ext cx="8504476" cy="5214347"/>
          </a:xfrm>
        </p:spPr>
        <p:txBody>
          <a:bodyPr/>
          <a:lstStyle/>
          <a:p>
            <a:r>
              <a:rPr lang="en-GB" sz="2400" dirty="0"/>
              <a:t>We ran two questionnaires that ran in the first and third weeks of Python study. </a:t>
            </a:r>
          </a:p>
          <a:p>
            <a:endParaRPr lang="en-GB" sz="2400" dirty="0"/>
          </a:p>
          <a:p>
            <a:pPr marL="342900" indent="-342900">
              <a:buFont typeface="Arial" panose="020B0604020202020204" pitchFamily="34" charset="0"/>
              <a:buChar char="•"/>
            </a:pPr>
            <a:r>
              <a:rPr lang="en-GB" sz="2400" dirty="0"/>
              <a:t>55 students took part in the first survey (13%)</a:t>
            </a:r>
          </a:p>
          <a:p>
            <a:pPr marL="342900" indent="-342900">
              <a:buFont typeface="Arial" panose="020B0604020202020204" pitchFamily="34" charset="0"/>
              <a:buChar char="•"/>
            </a:pPr>
            <a:r>
              <a:rPr lang="en-GB" sz="2400" dirty="0"/>
              <a:t>87 took part in the second survey (21%)</a:t>
            </a:r>
          </a:p>
          <a:p>
            <a:endParaRPr lang="en-GB" sz="2800" dirty="0"/>
          </a:p>
          <a:p>
            <a:pPr marL="342900" indent="-342900">
              <a:buFont typeface="Arial" panose="020B0604020202020204" pitchFamily="34" charset="0"/>
              <a:buChar char="•"/>
            </a:pPr>
            <a:r>
              <a:rPr lang="en-GB" sz="2400" dirty="0"/>
              <a:t>We used the JISC Online Questionnaire Tool</a:t>
            </a:r>
          </a:p>
          <a:p>
            <a:pPr marL="800100" lvl="1" indent="-342900">
              <a:buFont typeface="Arial" panose="020B0604020202020204" pitchFamily="34" charset="0"/>
              <a:buChar char="•"/>
            </a:pPr>
            <a:r>
              <a:rPr lang="en-GB" sz="2400" dirty="0"/>
              <a:t>Yes/No answers</a:t>
            </a:r>
          </a:p>
          <a:p>
            <a:pPr marL="800100" lvl="1" indent="-342900">
              <a:buFont typeface="Arial" panose="020B0604020202020204" pitchFamily="34" charset="0"/>
              <a:buChar char="•"/>
            </a:pPr>
            <a:r>
              <a:rPr lang="en-GB" sz="2400" dirty="0"/>
              <a:t>Multiple choice answers</a:t>
            </a:r>
          </a:p>
          <a:p>
            <a:pPr marL="800100" lvl="1" indent="-342900">
              <a:buFont typeface="Arial" panose="020B0604020202020204" pitchFamily="34" charset="0"/>
              <a:buChar char="•"/>
            </a:pPr>
            <a:r>
              <a:rPr lang="en-GB" sz="2400" dirty="0"/>
              <a:t>Likert scales for confidence, time taken etc</a:t>
            </a:r>
          </a:p>
          <a:p>
            <a:pPr marL="800100" lvl="1" indent="-342900">
              <a:buFont typeface="Arial" panose="020B0604020202020204" pitchFamily="34" charset="0"/>
              <a:buChar char="•"/>
            </a:pPr>
            <a:r>
              <a:rPr lang="en-GB" sz="2400" dirty="0"/>
              <a:t>Free text responses</a:t>
            </a:r>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1999" y="544317"/>
            <a:ext cx="2414439" cy="212075"/>
          </a:xfrm>
        </p:spPr>
        <p:txBody>
          <a:bodyPr/>
          <a:lstStyle/>
          <a:p>
            <a:r>
              <a:rPr lang="en-GB" dirty="0"/>
              <a:t> Questionnaires</a:t>
            </a:r>
          </a:p>
        </p:txBody>
      </p:sp>
    </p:spTree>
    <p:extLst>
      <p:ext uri="{BB962C8B-B14F-4D97-AF65-F5344CB8AC3E}">
        <p14:creationId xmlns:p14="http://schemas.microsoft.com/office/powerpoint/2010/main" val="29573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50CB73-114F-483C-B888-5BB733363883}"/>
              </a:ext>
            </a:extLst>
          </p:cNvPr>
          <p:cNvSpPr>
            <a:spLocks noGrp="1"/>
          </p:cNvSpPr>
          <p:nvPr>
            <p:ph type="body" sz="quarter" idx="15"/>
          </p:nvPr>
        </p:nvSpPr>
        <p:spPr>
          <a:xfrm>
            <a:off x="431999" y="966264"/>
            <a:ext cx="8504476" cy="5214347"/>
          </a:xfrm>
        </p:spPr>
        <p:txBody>
          <a:bodyPr/>
          <a:lstStyle/>
          <a:p>
            <a:r>
              <a:rPr lang="en-GB" sz="2400" dirty="0"/>
              <a:t>Broadly we asked them about:</a:t>
            </a:r>
          </a:p>
          <a:p>
            <a:endParaRPr lang="en-GB" sz="2400" dirty="0"/>
          </a:p>
          <a:p>
            <a:pPr marL="342900" indent="-342900">
              <a:buFont typeface="Arial" panose="020B0604020202020204" pitchFamily="34" charset="0"/>
              <a:buChar char="•"/>
            </a:pPr>
            <a:r>
              <a:rPr lang="en-GB" sz="2400" dirty="0"/>
              <a:t>How they were finding SM123 as a whole </a:t>
            </a:r>
          </a:p>
          <a:p>
            <a:pPr marL="342900" indent="-342900">
              <a:buFont typeface="Arial" panose="020B0604020202020204" pitchFamily="34" charset="0"/>
              <a:buChar char="•"/>
            </a:pPr>
            <a:r>
              <a:rPr lang="en-GB" sz="2400" dirty="0"/>
              <a:t>Any preparation they did </a:t>
            </a:r>
          </a:p>
          <a:p>
            <a:pPr marL="342900" indent="-342900">
              <a:buFont typeface="Arial" panose="020B0604020202020204" pitchFamily="34" charset="0"/>
              <a:buChar char="•"/>
            </a:pPr>
            <a:r>
              <a:rPr lang="en-GB" sz="2400" dirty="0"/>
              <a:t>What resources they used to help them with Python during the module, OU and external.</a:t>
            </a:r>
          </a:p>
          <a:p>
            <a:pPr marL="342900" indent="-342900">
              <a:buFont typeface="Arial" panose="020B0604020202020204" pitchFamily="34" charset="0"/>
              <a:buChar char="•"/>
            </a:pPr>
            <a:r>
              <a:rPr lang="en-GB" sz="2400" dirty="0"/>
              <a:t>What they felt about Python. For those that felt quite negatively we tried to find out where and why this happened</a:t>
            </a:r>
          </a:p>
          <a:p>
            <a:pPr marL="342900" indent="-342900">
              <a:buFont typeface="Arial" panose="020B0604020202020204" pitchFamily="34" charset="0"/>
              <a:buChar char="•"/>
            </a:pPr>
            <a:r>
              <a:rPr lang="en-GB" sz="2400" dirty="0"/>
              <a:t>We asked about specific activities within the Python weeks of study</a:t>
            </a:r>
          </a:p>
          <a:p>
            <a:endParaRPr lang="en-GB" sz="2800" dirty="0"/>
          </a:p>
        </p:txBody>
      </p:sp>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1999" y="544317"/>
            <a:ext cx="2414439" cy="212075"/>
          </a:xfrm>
        </p:spPr>
        <p:txBody>
          <a:bodyPr/>
          <a:lstStyle/>
          <a:p>
            <a:r>
              <a:rPr lang="en-GB" dirty="0"/>
              <a:t>Questionnaires</a:t>
            </a:r>
          </a:p>
        </p:txBody>
      </p:sp>
    </p:spTree>
    <p:extLst>
      <p:ext uri="{BB962C8B-B14F-4D97-AF65-F5344CB8AC3E}">
        <p14:creationId xmlns:p14="http://schemas.microsoft.com/office/powerpoint/2010/main" val="121292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C61FE49-8142-490B-8FC0-05E66483BD36}"/>
              </a:ext>
            </a:extLst>
          </p:cNvPr>
          <p:cNvSpPr>
            <a:spLocks noGrp="1"/>
          </p:cNvSpPr>
          <p:nvPr>
            <p:ph type="body" sz="quarter" idx="13"/>
          </p:nvPr>
        </p:nvSpPr>
        <p:spPr>
          <a:xfrm>
            <a:off x="388800" y="792839"/>
            <a:ext cx="7418105" cy="251999"/>
          </a:xfrm>
        </p:spPr>
        <p:txBody>
          <a:bodyPr/>
          <a:lstStyle/>
          <a:p>
            <a:endParaRPr lang="en-GB" dirty="0"/>
          </a:p>
        </p:txBody>
      </p:sp>
      <p:sp>
        <p:nvSpPr>
          <p:cNvPr id="5" name="Title 4">
            <a:extLst>
              <a:ext uri="{FF2B5EF4-FFF2-40B4-BE49-F238E27FC236}">
                <a16:creationId xmlns:a16="http://schemas.microsoft.com/office/drawing/2014/main" id="{52CEEB75-30B6-4F4F-8A86-0F4D5982097C}"/>
              </a:ext>
            </a:extLst>
          </p:cNvPr>
          <p:cNvSpPr>
            <a:spLocks noGrp="1"/>
          </p:cNvSpPr>
          <p:nvPr>
            <p:ph type="ctrTitle"/>
          </p:nvPr>
        </p:nvSpPr>
        <p:spPr>
          <a:xfrm>
            <a:off x="388800" y="280524"/>
            <a:ext cx="2767355" cy="212075"/>
          </a:xfrm>
        </p:spPr>
        <p:txBody>
          <a:bodyPr/>
          <a:lstStyle/>
          <a:p>
            <a:r>
              <a:rPr lang="en-GB" sz="1800" dirty="0"/>
              <a:t>Preparation for SM123</a:t>
            </a:r>
          </a:p>
        </p:txBody>
      </p:sp>
      <p:sp>
        <p:nvSpPr>
          <p:cNvPr id="9" name="Content Placeholder 8">
            <a:extLst>
              <a:ext uri="{FF2B5EF4-FFF2-40B4-BE49-F238E27FC236}">
                <a16:creationId xmlns:a16="http://schemas.microsoft.com/office/drawing/2014/main" id="{0AA4046A-D8CF-4FFB-88DE-E2379673F5A3}"/>
              </a:ext>
            </a:extLst>
          </p:cNvPr>
          <p:cNvSpPr>
            <a:spLocks noGrp="1"/>
          </p:cNvSpPr>
          <p:nvPr>
            <p:ph idx="1"/>
          </p:nvPr>
        </p:nvSpPr>
        <p:spPr>
          <a:xfrm>
            <a:off x="440253" y="2170518"/>
            <a:ext cx="8263493" cy="5214348"/>
          </a:xfrm>
        </p:spPr>
        <p:txBody>
          <a:bodyPr/>
          <a:lstStyle/>
          <a:p>
            <a:r>
              <a:rPr lang="en-GB" sz="1800" dirty="0"/>
              <a:t>We looked at how these 11 students responded to later questions (on next slide), they all reported that they didn’t know Python was part of SM123 until they saw it on the website. It is apparent from Q7 that the majority of these students are new to programming</a:t>
            </a:r>
          </a:p>
          <a:p>
            <a:endParaRPr lang="en-GB" sz="1800" dirty="0"/>
          </a:p>
          <a:p>
            <a:r>
              <a:rPr lang="en-GB" sz="1800" dirty="0"/>
              <a:t> </a:t>
            </a:r>
          </a:p>
        </p:txBody>
      </p:sp>
      <p:pic>
        <p:nvPicPr>
          <p:cNvPr id="10" name="Content Placeholder 3" descr="Graphical user interface, application&#10;&#10;Description automatically generated">
            <a:extLst>
              <a:ext uri="{FF2B5EF4-FFF2-40B4-BE49-F238E27FC236}">
                <a16:creationId xmlns:a16="http://schemas.microsoft.com/office/drawing/2014/main" id="{734A40C7-CDB7-4B96-A88F-EBE8DA4E1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6" y="624658"/>
            <a:ext cx="8731248" cy="1545860"/>
          </a:xfrm>
          <a:prstGeom prst="rect">
            <a:avLst/>
          </a:prstGeom>
        </p:spPr>
      </p:pic>
      <p:pic>
        <p:nvPicPr>
          <p:cNvPr id="12" name="Picture 11" descr="Chart, bar chart&#10;&#10;Description automatically generated">
            <a:extLst>
              <a:ext uri="{FF2B5EF4-FFF2-40B4-BE49-F238E27FC236}">
                <a16:creationId xmlns:a16="http://schemas.microsoft.com/office/drawing/2014/main" id="{EA9D14AA-3A62-44AA-BC89-D612B3FE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19" y="3428999"/>
            <a:ext cx="8851343" cy="2636161"/>
          </a:xfrm>
          <a:prstGeom prst="rect">
            <a:avLst/>
          </a:prstGeom>
        </p:spPr>
      </p:pic>
    </p:spTree>
    <p:extLst>
      <p:ext uri="{BB962C8B-B14F-4D97-AF65-F5344CB8AC3E}">
        <p14:creationId xmlns:p14="http://schemas.microsoft.com/office/powerpoint/2010/main" val="226677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287448"/>
            <a:ext cx="2616000" cy="346683"/>
          </a:xfrm>
        </p:spPr>
        <p:txBody>
          <a:bodyPr/>
          <a:lstStyle/>
          <a:p>
            <a:r>
              <a:rPr lang="en-GB" sz="1800" dirty="0"/>
              <a:t>SM123 Overall Enjoyment</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0" name="Rectangle 4">
            <a:extLst>
              <a:ext uri="{FF2B5EF4-FFF2-40B4-BE49-F238E27FC236}">
                <a16:creationId xmlns:a16="http://schemas.microsoft.com/office/drawing/2014/main" id="{B2FEEC1D-FA15-42A0-9C38-8F697E4534B9}"/>
              </a:ext>
            </a:extLst>
          </p:cNvPr>
          <p:cNvSpPr>
            <a:spLocks noChangeArrowheads="1"/>
          </p:cNvSpPr>
          <p:nvPr/>
        </p:nvSpPr>
        <p:spPr bwMode="auto">
          <a:xfrm>
            <a:off x="432000" y="5653131"/>
            <a:ext cx="83340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Students rating their enjoyment from 1 (low ) to 5 (high) for different parts of SM123</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C2F95129-A73F-4E65-AFC5-BD0F4EDC4CC1}"/>
              </a:ext>
            </a:extLst>
          </p:cNvPr>
          <p:cNvPicPr>
            <a:picLocks noChangeAspect="1"/>
          </p:cNvPicPr>
          <p:nvPr/>
        </p:nvPicPr>
        <p:blipFill>
          <a:blip r:embed="rId3"/>
          <a:stretch>
            <a:fillRect/>
          </a:stretch>
        </p:blipFill>
        <p:spPr>
          <a:xfrm>
            <a:off x="431999" y="634131"/>
            <a:ext cx="8166309" cy="5062765"/>
          </a:xfrm>
          <a:prstGeom prst="rect">
            <a:avLst/>
          </a:prstGeom>
        </p:spPr>
      </p:pic>
    </p:spTree>
    <p:extLst>
      <p:ext uri="{BB962C8B-B14F-4D97-AF65-F5344CB8AC3E}">
        <p14:creationId xmlns:p14="http://schemas.microsoft.com/office/powerpoint/2010/main" val="169595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A204FEF-1011-40BB-9DED-88FD5B6122B0}"/>
              </a:ext>
            </a:extLst>
          </p:cNvPr>
          <p:cNvSpPr>
            <a:spLocks noGrp="1"/>
          </p:cNvSpPr>
          <p:nvPr>
            <p:ph type="body" sz="quarter" idx="13"/>
          </p:nvPr>
        </p:nvSpPr>
        <p:spPr/>
        <p:txBody>
          <a:bodyPr/>
          <a:lstStyle/>
          <a:p>
            <a:endParaRPr lang="en-GB"/>
          </a:p>
        </p:txBody>
      </p:sp>
      <p:sp>
        <p:nvSpPr>
          <p:cNvPr id="6" name="Title 5">
            <a:extLst>
              <a:ext uri="{FF2B5EF4-FFF2-40B4-BE49-F238E27FC236}">
                <a16:creationId xmlns:a16="http://schemas.microsoft.com/office/drawing/2014/main" id="{AD04B551-6D72-432A-ABEA-1DEA96FF6872}"/>
              </a:ext>
            </a:extLst>
          </p:cNvPr>
          <p:cNvSpPr>
            <a:spLocks noGrp="1"/>
          </p:cNvSpPr>
          <p:nvPr>
            <p:ph type="ctrTitle"/>
          </p:nvPr>
        </p:nvSpPr>
        <p:spPr>
          <a:xfrm>
            <a:off x="432000" y="544317"/>
            <a:ext cx="3213408" cy="251999"/>
          </a:xfrm>
        </p:spPr>
        <p:txBody>
          <a:bodyPr/>
          <a:lstStyle/>
          <a:p>
            <a:r>
              <a:rPr lang="en-GB" sz="1800" dirty="0"/>
              <a:t>SM123 Time Spent</a:t>
            </a:r>
          </a:p>
        </p:txBody>
      </p:sp>
      <p:sp>
        <p:nvSpPr>
          <p:cNvPr id="7" name="Content Placeholder 6">
            <a:extLst>
              <a:ext uri="{FF2B5EF4-FFF2-40B4-BE49-F238E27FC236}">
                <a16:creationId xmlns:a16="http://schemas.microsoft.com/office/drawing/2014/main" id="{C7FAA793-17AE-4E3E-8DC9-89B00CFCBB05}"/>
              </a:ext>
            </a:extLst>
          </p:cNvPr>
          <p:cNvSpPr>
            <a:spLocks noGrp="1"/>
          </p:cNvSpPr>
          <p:nvPr>
            <p:ph idx="1"/>
          </p:nvPr>
        </p:nvSpPr>
        <p:spPr/>
        <p:txBody>
          <a:bodyPr/>
          <a:lstStyle/>
          <a:p>
            <a:endParaRPr lang="en-GB" dirty="0"/>
          </a:p>
        </p:txBody>
      </p:sp>
      <p:sp>
        <p:nvSpPr>
          <p:cNvPr id="9" name="Rectangle 5">
            <a:extLst>
              <a:ext uri="{FF2B5EF4-FFF2-40B4-BE49-F238E27FC236}">
                <a16:creationId xmlns:a16="http://schemas.microsoft.com/office/drawing/2014/main" id="{91BDFDB0-F07C-4D77-98C6-53C7E55610B4}"/>
              </a:ext>
            </a:extLst>
          </p:cNvPr>
          <p:cNvSpPr>
            <a:spLocks noChangeArrowheads="1"/>
          </p:cNvSpPr>
          <p:nvPr/>
        </p:nvSpPr>
        <p:spPr bwMode="auto">
          <a:xfrm>
            <a:off x="432000" y="6249884"/>
            <a:ext cx="79967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201F1E"/>
                </a:solidFill>
                <a:effectLst/>
                <a:latin typeface="Calibri" panose="020F0502020204030204" pitchFamily="34" charset="0"/>
                <a:ea typeface="Calibri" panose="020F0502020204030204" pitchFamily="34" charset="0"/>
                <a:cs typeface="Calibri" panose="020F0502020204030204" pitchFamily="34" charset="0"/>
              </a:rPr>
              <a:t>Time spent on study weeks in SM123 in Survey 1 and Survey 2, compared to suggested time on study planner</a:t>
            </a:r>
            <a:endParaRPr kumimoji="0" lang="en-GB" altLang="en-US"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EED450A3-8F1F-45FD-BBD3-0B27337E4461}"/>
              </a:ext>
            </a:extLst>
          </p:cNvPr>
          <p:cNvPicPr>
            <a:picLocks noChangeAspect="1"/>
          </p:cNvPicPr>
          <p:nvPr/>
        </p:nvPicPr>
        <p:blipFill>
          <a:blip r:embed="rId2"/>
          <a:stretch>
            <a:fillRect/>
          </a:stretch>
        </p:blipFill>
        <p:spPr>
          <a:xfrm>
            <a:off x="383232" y="1150618"/>
            <a:ext cx="8263492" cy="4877390"/>
          </a:xfrm>
          <a:prstGeom prst="rect">
            <a:avLst/>
          </a:prstGeom>
        </p:spPr>
      </p:pic>
    </p:spTree>
    <p:extLst>
      <p:ext uri="{BB962C8B-B14F-4D97-AF65-F5344CB8AC3E}">
        <p14:creationId xmlns:p14="http://schemas.microsoft.com/office/powerpoint/2010/main" val="149585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CEDA8-C69F-4A33-975F-CEAC65772292}"/>
              </a:ext>
            </a:extLst>
          </p:cNvPr>
          <p:cNvSpPr>
            <a:spLocks noGrp="1"/>
          </p:cNvSpPr>
          <p:nvPr>
            <p:ph type="ctrTitle"/>
          </p:nvPr>
        </p:nvSpPr>
        <p:spPr>
          <a:xfrm>
            <a:off x="432000" y="541081"/>
            <a:ext cx="2835456" cy="251722"/>
          </a:xfrm>
        </p:spPr>
        <p:txBody>
          <a:bodyPr/>
          <a:lstStyle/>
          <a:p>
            <a:r>
              <a:rPr lang="en-GB" sz="1800" dirty="0"/>
              <a:t>Python Resources Accessed</a:t>
            </a:r>
          </a:p>
        </p:txBody>
      </p:sp>
      <p:sp>
        <p:nvSpPr>
          <p:cNvPr id="7" name="Rectangle 3">
            <a:extLst>
              <a:ext uri="{FF2B5EF4-FFF2-40B4-BE49-F238E27FC236}">
                <a16:creationId xmlns:a16="http://schemas.microsoft.com/office/drawing/2014/main" id="{B13A88BA-2EF5-4DCF-A841-EBB0B35ACC12}"/>
              </a:ext>
            </a:extLst>
          </p:cNvPr>
          <p:cNvSpPr>
            <a:spLocks noChangeArrowheads="1"/>
          </p:cNvSpPr>
          <p:nvPr/>
        </p:nvSpPr>
        <p:spPr bwMode="auto">
          <a:xfrm>
            <a:off x="545691" y="971550"/>
            <a:ext cx="5869857" cy="43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Rectangle 2">
            <a:extLst>
              <a:ext uri="{FF2B5EF4-FFF2-40B4-BE49-F238E27FC236}">
                <a16:creationId xmlns:a16="http://schemas.microsoft.com/office/drawing/2014/main" id="{5EA3EC19-77A3-4215-82F9-4054B115E9F3}"/>
              </a:ext>
            </a:extLst>
          </p:cNvPr>
          <p:cNvSpPr>
            <a:spLocks noChangeArrowheads="1"/>
          </p:cNvSpPr>
          <p:nvPr/>
        </p:nvSpPr>
        <p:spPr bwMode="auto">
          <a:xfrm>
            <a:off x="597309" y="3495368"/>
            <a:ext cx="8804787" cy="53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67196781-09FE-48B9-ACCD-300A4BF09655}"/>
              </a:ext>
            </a:extLst>
          </p:cNvPr>
          <p:cNvSpPr>
            <a:spLocks noChangeArrowheads="1"/>
          </p:cNvSpPr>
          <p:nvPr/>
        </p:nvSpPr>
        <p:spPr bwMode="auto">
          <a:xfrm>
            <a:off x="432000" y="5957756"/>
            <a:ext cx="8804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Resources accessed by students whilst studying SM123</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333A1C63-A91A-47C4-9D70-10C089A83BBF}"/>
              </a:ext>
            </a:extLst>
          </p:cNvPr>
          <p:cNvPicPr>
            <a:picLocks noChangeAspect="1"/>
          </p:cNvPicPr>
          <p:nvPr/>
        </p:nvPicPr>
        <p:blipFill>
          <a:blip r:embed="rId3"/>
          <a:stretch>
            <a:fillRect/>
          </a:stretch>
        </p:blipFill>
        <p:spPr>
          <a:xfrm>
            <a:off x="275090" y="1171912"/>
            <a:ext cx="7878605" cy="4607096"/>
          </a:xfrm>
          <a:prstGeom prst="rect">
            <a:avLst/>
          </a:prstGeom>
        </p:spPr>
      </p:pic>
    </p:spTree>
    <p:extLst>
      <p:ext uri="{BB962C8B-B14F-4D97-AF65-F5344CB8AC3E}">
        <p14:creationId xmlns:p14="http://schemas.microsoft.com/office/powerpoint/2010/main" val="2302240574"/>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OU_STANDARD</Template>
  <TotalTime>1200</TotalTime>
  <Words>901</Words>
  <Application>Microsoft Office PowerPoint</Application>
  <PresentationFormat>On-screen Show (4:3)</PresentationFormat>
  <Paragraphs>93</Paragraphs>
  <Slides>20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OU Title</vt:lpstr>
      <vt:lpstr>OU Section</vt:lpstr>
      <vt:lpstr>OU Layouts</vt:lpstr>
      <vt:lpstr>Improving students' engagement with Python</vt:lpstr>
      <vt:lpstr>PowerPoint Presentation</vt:lpstr>
      <vt:lpstr>Context</vt:lpstr>
      <vt:lpstr> Questionnaires</vt:lpstr>
      <vt:lpstr>Questionnaires</vt:lpstr>
      <vt:lpstr>Preparation for SM123</vt:lpstr>
      <vt:lpstr>SM123 Overall Enjoyment</vt:lpstr>
      <vt:lpstr>SM123 Time Spent</vt:lpstr>
      <vt:lpstr>Python Resources Accessed</vt:lpstr>
      <vt:lpstr>Python 1 specific activities</vt:lpstr>
      <vt:lpstr>Python 2  specific Activities</vt:lpstr>
      <vt:lpstr>Confidence after Python weeks</vt:lpstr>
      <vt:lpstr>Summary of findings</vt:lpstr>
      <vt:lpstr>Outputs</vt:lpstr>
      <vt:lpstr>Outputs</vt:lpstr>
      <vt:lpstr>Outputs – Logical Thinking – problem solving/algorithms</vt:lpstr>
      <vt:lpstr>Outputs – Speaking Python – Syntax in Depth</vt:lpstr>
      <vt:lpstr>Outputs- HowTo Guides</vt:lpstr>
      <vt:lpstr>Activities for More Practice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successfully are students engaging with the Python component of SM123?</dc:title>
  <dc:creator>G.E.Warriner</dc:creator>
  <cp:lastModifiedBy>Gemma.Warriner</cp:lastModifiedBy>
  <cp:revision>66</cp:revision>
  <dcterms:created xsi:type="dcterms:W3CDTF">2021-01-20T11:36:24Z</dcterms:created>
  <dcterms:modified xsi:type="dcterms:W3CDTF">2022-05-09T09:47:54Z</dcterms:modified>
</cp:coreProperties>
</file>