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427" y="205405"/>
            <a:ext cx="1179796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of the potential for digital educational tools</a:t>
            </a:r>
            <a:br>
              <a:rPr lang="en-US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more inclusive learning</a:t>
            </a: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Miriam Fernandez, Geoffray Bonnin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5931895"/>
            <a:ext cx="2589363" cy="79226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2996435E-101F-4BA7-92C5-6B2982BD8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16" y="1472303"/>
            <a:ext cx="7192325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RESEARCH QUESTIONS</a:t>
            </a:r>
            <a:endParaRPr lang="en-GB" altLang="en-US" sz="1800" b="1" dirty="0">
              <a:solidFill>
                <a:srgbClr val="FF8A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effort different for different categories of students?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different categories of students exert effort while learning?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recommendations impact different categories of students?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4FB087E0-0088-4A9E-8546-896444EC6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15" y="2934548"/>
            <a:ext cx="7303536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PREREQUISITE: DEVELOPMENT OF A NEW PLATFORM</a:t>
            </a:r>
            <a:endParaRPr lang="en-GB" altLang="en-US" sz="1800" b="1" dirty="0">
              <a:solidFill>
                <a:srgbClr val="FF8A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Allows students to track their cognitive effort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Provides engaging activity recommendations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Contains a local Moodle with additional learning activities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BA0B19B-1E30-4C71-A37F-BF7EDCA188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8" y="3094135"/>
            <a:ext cx="3980051" cy="15819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94545A8C-31FF-4EF8-B2A9-D33A51325A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104" y="1397243"/>
            <a:ext cx="1962575" cy="126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67661EE-A691-4B23-82FD-52A7A67F37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8" y="1728549"/>
            <a:ext cx="1692494" cy="597387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85B123F1-51F2-4D0B-9D2E-837E4B4CCAB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28" y="5113022"/>
            <a:ext cx="3979851" cy="13337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4" name="Rectangle 1">
            <a:extLst>
              <a:ext uri="{FF2B5EF4-FFF2-40B4-BE49-F238E27FC236}">
                <a16:creationId xmlns:a16="http://schemas.microsoft.com/office/drawing/2014/main" id="{F013C00B-4C0D-435B-9EF8-AEEA6C303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15" y="4396793"/>
            <a:ext cx="7192325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PLAN</a:t>
            </a:r>
            <a:endParaRPr lang="en-US" altLang="en-US" sz="17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Currently preparing a usability and design pre-study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FF8A77"/>
              </a:buClr>
              <a:buFont typeface="Arial" panose="020B0604020202020204" pitchFamily="34" charset="0"/>
              <a:buChar char="•"/>
            </a:pP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actual large-scale study will start in October 2023</a:t>
            </a:r>
            <a:b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1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(next presentation of TT284)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105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Study of the potential for digital educational tools to provide more inclusive learnings Miriam Fernandez, Geoffray Bonnin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480</cp:revision>
  <cp:lastPrinted>2018-10-16T09:27:54Z</cp:lastPrinted>
  <dcterms:created xsi:type="dcterms:W3CDTF">2017-05-06T04:58:44Z</dcterms:created>
  <dcterms:modified xsi:type="dcterms:W3CDTF">2023-05-22T16:04:57Z</dcterms:modified>
</cp:coreProperties>
</file>