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C4DC6C-A57B-4945-9062-902536520F47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366495A-53AD-436A-962A-829A98AC8126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gm:t>
    </dgm:pt>
    <dgm:pt modelId="{2A136E46-A080-451C-8404-36F5BE4F953A}" type="parTrans" cxnId="{AC7D68EB-4049-4135-936A-6468C1D7F61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5FBDDA-5860-4283-A279-4989C163261A}" type="sibTrans" cxnId="{AC7D68EB-4049-4135-936A-6468C1D7F61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A355DC-66AC-4DE7-B9CD-2C7E00CB08D9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Evaluate use / efficacy of print packs</a:t>
          </a:r>
        </a:p>
      </dgm:t>
    </dgm:pt>
    <dgm:pt modelId="{E87022A5-7D40-4885-8898-04737D1BA16F}" type="parTrans" cxnId="{2A8BC105-C9E7-47E3-B2FA-B4DBBE44656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BBB66-0261-40BA-A142-9E0968D27CAF}" type="sibTrans" cxnId="{2A8BC105-C9E7-47E3-B2FA-B4DBBE44656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3B2D5C-5A8A-46C6-B4BB-FC05084E0418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gm:t>
    </dgm:pt>
    <dgm:pt modelId="{65711869-EEE4-49E5-B095-0C4A173245A1}" type="parTrans" cxnId="{E531DB3A-F742-424E-B0D6-D2446C5C6DC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52D83B-967C-4E76-9238-D45547E6D36A}" type="sibTrans" cxnId="{E531DB3A-F742-424E-B0D6-D2446C5C6DC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3E217D-5BD3-4C9C-A76C-5AC1C8E6E97B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Improvement of print packs</a:t>
          </a:r>
        </a:p>
      </dgm:t>
    </dgm:pt>
    <dgm:pt modelId="{5DA8F9B5-FF73-4360-BCE2-0FBC7706B6B0}" type="parTrans" cxnId="{51FD6D7B-330D-4904-AF21-FA244DEBC80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75D7BC-9E28-403F-9A1E-4C0F64332947}" type="sibTrans" cxnId="{51FD6D7B-330D-4904-AF21-FA244DEBC80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691958-F442-4709-B53A-22A2D87E42AA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Design intervention to improve print packs</a:t>
          </a:r>
        </a:p>
      </dgm:t>
    </dgm:pt>
    <dgm:pt modelId="{4A8BEE36-A72D-4898-9174-D82A865DD280}" type="parTrans" cxnId="{600DE44B-16DB-4EEE-9AD0-F2C421385FD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49A9D-0D44-4EE3-BA55-982307634306}" type="sibTrans" cxnId="{600DE44B-16DB-4EEE-9AD0-F2C421385FD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07FB68-0877-4BF5-BFE0-906216E5ABFA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gm:t>
    </dgm:pt>
    <dgm:pt modelId="{60FE0C66-E685-44BE-8D1A-E18CD828EA2C}" type="parTrans" cxnId="{DABD621C-60A3-4E31-A269-7BDA8FAB8B0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2E18A-C036-43C4-BEEB-DF43191ED277}" type="sibTrans" cxnId="{DABD621C-60A3-4E31-A269-7BDA8FAB8B0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F5623E-D770-4C1F-AE98-6BF18A89684D}">
      <dgm:prSet phldrT="[Text]"/>
      <dgm:spPr/>
      <dgm:t>
        <a:bodyPr/>
        <a:lstStyle/>
        <a:p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Evaluate intervention</a:t>
          </a:r>
        </a:p>
      </dgm:t>
    </dgm:pt>
    <dgm:pt modelId="{BEEF887F-6869-486E-A389-8FA440471F2C}" type="parTrans" cxnId="{E869136F-1A5C-432A-8EC9-23F48BBC100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972202-4F56-4F4D-AD53-CCECD90BB803}" type="sibTrans" cxnId="{E869136F-1A5C-432A-8EC9-23F48BBC100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5798B-5993-4A25-975D-61A82E17E123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Re-evaluate print pack use and efficacy (as per 1) post-intervention</a:t>
          </a:r>
        </a:p>
      </dgm:t>
    </dgm:pt>
    <dgm:pt modelId="{1106562B-876B-4018-8C8F-2DC7CDC16F5D}" type="parTrans" cxnId="{16FF2D6D-04C1-42C6-BEF3-77A4E2F2931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FD7D0-2A7B-4FEE-B197-68AAF118EA51}" type="sibTrans" cxnId="{16FF2D6D-04C1-42C6-BEF3-77A4E2F2931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488F67-FC9E-4B13-AA5E-B32B5DEA9345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Draw sample from BSc Environmental Science (Q52)</a:t>
          </a:r>
        </a:p>
      </dgm:t>
    </dgm:pt>
    <dgm:pt modelId="{9631A929-00F7-495D-9BC7-371849708204}" type="parTrans" cxnId="{F2D6F3B3-3917-4BAF-8801-8AC407E2CC26}">
      <dgm:prSet/>
      <dgm:spPr/>
      <dgm:t>
        <a:bodyPr/>
        <a:lstStyle/>
        <a:p>
          <a:endParaRPr lang="en-GB"/>
        </a:p>
      </dgm:t>
    </dgm:pt>
    <dgm:pt modelId="{851365EE-066D-4A35-B421-C09E87F3BF10}" type="sibTrans" cxnId="{F2D6F3B3-3917-4BAF-8801-8AC407E2CC26}">
      <dgm:prSet/>
      <dgm:spPr/>
      <dgm:t>
        <a:bodyPr/>
        <a:lstStyle/>
        <a:p>
          <a:endParaRPr lang="en-GB"/>
        </a:p>
      </dgm:t>
    </dgm:pt>
    <dgm:pt modelId="{B74246D1-2F5A-4E4B-9D56-92263D391512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21J modules: S112, S(XF)206, S397, SDT306</a:t>
          </a:r>
        </a:p>
      </dgm:t>
    </dgm:pt>
    <dgm:pt modelId="{EB09A39B-9134-454B-BD86-F887BC6D00A8}" type="parTrans" cxnId="{3F771046-73BA-459F-BF8A-060FADCFBBC9}">
      <dgm:prSet/>
      <dgm:spPr/>
      <dgm:t>
        <a:bodyPr/>
        <a:lstStyle/>
        <a:p>
          <a:endParaRPr lang="en-GB"/>
        </a:p>
      </dgm:t>
    </dgm:pt>
    <dgm:pt modelId="{A1FB2B1C-6276-42F2-B1AA-F8104672B72A}" type="sibTrans" cxnId="{3F771046-73BA-459F-BF8A-060FADCFBBC9}">
      <dgm:prSet/>
      <dgm:spPr/>
      <dgm:t>
        <a:bodyPr/>
        <a:lstStyle/>
        <a:p>
          <a:endParaRPr lang="en-GB"/>
        </a:p>
      </dgm:t>
    </dgm:pt>
    <dgm:pt modelId="{1EE7F643-93D3-480F-A788-C2046591C53E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Student, SST and AL perspectives, plus data</a:t>
          </a:r>
        </a:p>
      </dgm:t>
    </dgm:pt>
    <dgm:pt modelId="{92254301-ABF9-4810-8991-56C433E1DB7A}" type="parTrans" cxnId="{619A363A-E3EB-44AC-AE86-B92A8A03E195}">
      <dgm:prSet/>
      <dgm:spPr/>
      <dgm:t>
        <a:bodyPr/>
        <a:lstStyle/>
        <a:p>
          <a:endParaRPr lang="en-GB"/>
        </a:p>
      </dgm:t>
    </dgm:pt>
    <dgm:pt modelId="{0B4E9891-9053-4A82-A880-2E393275727E}" type="sibTrans" cxnId="{619A363A-E3EB-44AC-AE86-B92A8A03E195}">
      <dgm:prSet/>
      <dgm:spPr/>
      <dgm:t>
        <a:bodyPr/>
        <a:lstStyle/>
        <a:p>
          <a:endParaRPr lang="en-GB"/>
        </a:p>
      </dgm:t>
    </dgm:pt>
    <dgm:pt modelId="{964C8EAD-C5C3-4667-81FA-872539C64E63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Train AL print pack champions</a:t>
          </a:r>
        </a:p>
      </dgm:t>
    </dgm:pt>
    <dgm:pt modelId="{B81C1DBF-D0F1-43AC-807E-08F17007900F}" type="parTrans" cxnId="{DDF8B435-2482-4B09-A13D-B2E3766F2D0E}">
      <dgm:prSet/>
      <dgm:spPr/>
      <dgm:t>
        <a:bodyPr/>
        <a:lstStyle/>
        <a:p>
          <a:endParaRPr lang="en-GB"/>
        </a:p>
      </dgm:t>
    </dgm:pt>
    <dgm:pt modelId="{6E72F181-8ABA-4809-90B3-D20E0736B3F3}" type="sibTrans" cxnId="{DDF8B435-2482-4B09-A13D-B2E3766F2D0E}">
      <dgm:prSet/>
      <dgm:spPr/>
      <dgm:t>
        <a:bodyPr/>
        <a:lstStyle/>
        <a:p>
          <a:endParaRPr lang="en-GB"/>
        </a:p>
      </dgm:t>
    </dgm:pt>
    <dgm:pt modelId="{93C0262A-B87B-4454-9684-CBE9C6C63BAF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Implement on 22J modules</a:t>
          </a:r>
        </a:p>
      </dgm:t>
    </dgm:pt>
    <dgm:pt modelId="{698710AD-9AE6-4AD6-8DB2-3DF4F9CF15D6}" type="parTrans" cxnId="{BD5BDDD0-BC17-4657-8890-E7F0F0E413C2}">
      <dgm:prSet/>
      <dgm:spPr/>
      <dgm:t>
        <a:bodyPr/>
        <a:lstStyle/>
        <a:p>
          <a:endParaRPr lang="en-GB"/>
        </a:p>
      </dgm:t>
    </dgm:pt>
    <dgm:pt modelId="{6EBAC475-9858-4990-BF5B-FB5AD0B6923B}" type="sibTrans" cxnId="{BD5BDDD0-BC17-4657-8890-E7F0F0E413C2}">
      <dgm:prSet/>
      <dgm:spPr/>
      <dgm:t>
        <a:bodyPr/>
        <a:lstStyle/>
        <a:p>
          <a:endParaRPr lang="en-GB"/>
        </a:p>
      </dgm:t>
    </dgm:pt>
    <dgm:pt modelId="{0BB2B43D-7C57-4213-A5F2-FB33A17BA549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Formulate recommendations for future practice and/or changes</a:t>
          </a:r>
        </a:p>
      </dgm:t>
    </dgm:pt>
    <dgm:pt modelId="{FF99FC20-21A0-43B3-983B-48B2D88D675C}" type="parTrans" cxnId="{59D24E95-95B9-42D5-AD0F-895DF03E06D8}">
      <dgm:prSet/>
      <dgm:spPr/>
      <dgm:t>
        <a:bodyPr/>
        <a:lstStyle/>
        <a:p>
          <a:endParaRPr lang="en-GB"/>
        </a:p>
      </dgm:t>
    </dgm:pt>
    <dgm:pt modelId="{4C959BB3-8390-4F10-8949-2EDD55486DDC}" type="sibTrans" cxnId="{59D24E95-95B9-42D5-AD0F-895DF03E06D8}">
      <dgm:prSet/>
      <dgm:spPr/>
      <dgm:t>
        <a:bodyPr/>
        <a:lstStyle/>
        <a:p>
          <a:endParaRPr lang="en-GB"/>
        </a:p>
      </dgm:t>
    </dgm:pt>
    <dgm:pt modelId="{3D1F1F8C-EC6A-4D7F-B68D-FC0421A291CB}">
      <dgm:prSet phldrT="[Text]" custT="1"/>
      <dgm:spPr/>
      <dgm:t>
        <a:bodyPr/>
        <a:lstStyle/>
        <a:p>
          <a:r>
            <a:rPr lang="en-GB" sz="1400" dirty="0">
              <a:latin typeface="Arial" panose="020B0604020202020204" pitchFamily="34" charset="0"/>
              <a:cs typeface="Arial" panose="020B0604020202020204" pitchFamily="34" charset="0"/>
            </a:rPr>
            <a:t>Share findings in OU / beyond</a:t>
          </a:r>
        </a:p>
      </dgm:t>
    </dgm:pt>
    <dgm:pt modelId="{8A940B6E-1CD3-4A96-86DC-94C1C42A9C48}" type="parTrans" cxnId="{03E3D1CE-231D-4FA1-9C6F-59A122BCF4D2}">
      <dgm:prSet/>
      <dgm:spPr/>
      <dgm:t>
        <a:bodyPr/>
        <a:lstStyle/>
        <a:p>
          <a:endParaRPr lang="en-GB"/>
        </a:p>
      </dgm:t>
    </dgm:pt>
    <dgm:pt modelId="{4B23AE01-E0A1-4404-A6EF-A6ABC0A8DB3E}" type="sibTrans" cxnId="{03E3D1CE-231D-4FA1-9C6F-59A122BCF4D2}">
      <dgm:prSet/>
      <dgm:spPr/>
      <dgm:t>
        <a:bodyPr/>
        <a:lstStyle/>
        <a:p>
          <a:endParaRPr lang="en-GB"/>
        </a:p>
      </dgm:t>
    </dgm:pt>
    <dgm:pt modelId="{04DFD8AC-1C5E-4504-8A3C-3E55BB7F0115}" type="pres">
      <dgm:prSet presAssocID="{B8C4DC6C-A57B-4945-9062-902536520F47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DEAAF61E-EED1-4ED7-9877-501DF0178556}" type="pres">
      <dgm:prSet presAssocID="{2366495A-53AD-436A-962A-829A98AC8126}" presName="composite" presStyleCnt="0"/>
      <dgm:spPr/>
    </dgm:pt>
    <dgm:pt modelId="{BBC5BCF9-A3B9-4DCD-807C-640E545ED891}" type="pres">
      <dgm:prSet presAssocID="{2366495A-53AD-436A-962A-829A98AC8126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7ABBAE5E-30B9-451D-9A03-BE617F097C3F}" type="pres">
      <dgm:prSet presAssocID="{2366495A-53AD-436A-962A-829A98AC8126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C2B1B5A1-6632-424D-AFD6-705A793149C1}" type="pres">
      <dgm:prSet presAssocID="{2366495A-53AD-436A-962A-829A98AC8126}" presName="Accent" presStyleLbl="parChTrans1D1" presStyleIdx="0" presStyleCnt="3"/>
      <dgm:spPr/>
    </dgm:pt>
    <dgm:pt modelId="{EA3C4F7A-9A36-4369-BBED-DCA28F82372B}" type="pres">
      <dgm:prSet presAssocID="{2366495A-53AD-436A-962A-829A98AC8126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3384521-9B80-4C53-89DA-466214ECC479}" type="pres">
      <dgm:prSet presAssocID="{A85FBDDA-5860-4283-A279-4989C163261A}" presName="sibTrans" presStyleCnt="0"/>
      <dgm:spPr/>
    </dgm:pt>
    <dgm:pt modelId="{E01BD4AA-FC87-4E55-A4D2-10B500981C84}" type="pres">
      <dgm:prSet presAssocID="{363B2D5C-5A8A-46C6-B4BB-FC05084E0418}" presName="composite" presStyleCnt="0"/>
      <dgm:spPr/>
    </dgm:pt>
    <dgm:pt modelId="{D9582415-188E-47FC-A5E9-264C54D5698A}" type="pres">
      <dgm:prSet presAssocID="{363B2D5C-5A8A-46C6-B4BB-FC05084E0418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510F9F40-102E-44D9-9F5F-6DAAEED91BBC}" type="pres">
      <dgm:prSet presAssocID="{363B2D5C-5A8A-46C6-B4BB-FC05084E0418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E9D93CF3-411D-44BB-BBC5-F8356ABEB6F4}" type="pres">
      <dgm:prSet presAssocID="{363B2D5C-5A8A-46C6-B4BB-FC05084E0418}" presName="Accent" presStyleLbl="parChTrans1D1" presStyleIdx="1" presStyleCnt="3"/>
      <dgm:spPr/>
    </dgm:pt>
    <dgm:pt modelId="{ADC52F65-9568-4C98-BB61-E09AD7AA44CF}" type="pres">
      <dgm:prSet presAssocID="{363B2D5C-5A8A-46C6-B4BB-FC05084E0418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9BD48560-325B-41CF-83AD-FFEAD63F7DEE}" type="pres">
      <dgm:prSet presAssocID="{DB52D83B-967C-4E76-9238-D45547E6D36A}" presName="sibTrans" presStyleCnt="0"/>
      <dgm:spPr/>
    </dgm:pt>
    <dgm:pt modelId="{CE1B4D5D-5263-45F4-ACA6-BA40A8617B66}" type="pres">
      <dgm:prSet presAssocID="{0007FB68-0877-4BF5-BFE0-906216E5ABFA}" presName="composite" presStyleCnt="0"/>
      <dgm:spPr/>
    </dgm:pt>
    <dgm:pt modelId="{CA42041C-1C09-4D91-BC6F-9ECD63605A48}" type="pres">
      <dgm:prSet presAssocID="{0007FB68-0877-4BF5-BFE0-906216E5ABF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9AE38972-DD1E-4A20-8AB5-7828EBD1A9A6}" type="pres">
      <dgm:prSet presAssocID="{0007FB68-0877-4BF5-BFE0-906216E5ABF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56EA4087-F6E3-4CBF-B4B5-4DC9018B93B1}" type="pres">
      <dgm:prSet presAssocID="{0007FB68-0877-4BF5-BFE0-906216E5ABFA}" presName="Accent" presStyleLbl="parChTrans1D1" presStyleIdx="2" presStyleCnt="3"/>
      <dgm:spPr/>
    </dgm:pt>
    <dgm:pt modelId="{D49A0916-BBF2-4398-BB0B-22367B9A984C}" type="pres">
      <dgm:prSet presAssocID="{0007FB68-0877-4BF5-BFE0-906216E5ABF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12D7D05-938C-4371-B1EA-20A0A3ED95D6}" type="presOf" srcId="{3D1F1F8C-EC6A-4D7F-B68D-FC0421A291CB}" destId="{D49A0916-BBF2-4398-BB0B-22367B9A984C}" srcOrd="0" destOrd="2" presId="urn:microsoft.com/office/officeart/2011/layout/TabList"/>
    <dgm:cxn modelId="{2A8BC105-C9E7-47E3-B2FA-B4DBBE446564}" srcId="{2366495A-53AD-436A-962A-829A98AC8126}" destId="{C5A355DC-66AC-4DE7-B9CD-2C7E00CB08D9}" srcOrd="0" destOrd="0" parTransId="{E87022A5-7D40-4885-8898-04737D1BA16F}" sibTransId="{AF3BBB66-0261-40BA-A142-9E0968D27CAF}"/>
    <dgm:cxn modelId="{352FB716-3B97-4D2F-81AC-2C3C418EE0F8}" type="presOf" srcId="{B8C4DC6C-A57B-4945-9062-902536520F47}" destId="{04DFD8AC-1C5E-4504-8A3C-3E55BB7F0115}" srcOrd="0" destOrd="0" presId="urn:microsoft.com/office/officeart/2011/layout/TabList"/>
    <dgm:cxn modelId="{DABD621C-60A3-4E31-A269-7BDA8FAB8B02}" srcId="{B8C4DC6C-A57B-4945-9062-902536520F47}" destId="{0007FB68-0877-4BF5-BFE0-906216E5ABFA}" srcOrd="2" destOrd="0" parTransId="{60FE0C66-E685-44BE-8D1A-E18CD828EA2C}" sibTransId="{1832E18A-C036-43C4-BEEB-DF43191ED277}"/>
    <dgm:cxn modelId="{E7624D1E-1737-4387-8C89-A6DF3BF59D70}" type="presOf" srcId="{2E488F67-FC9E-4B13-AA5E-B32B5DEA9345}" destId="{EA3C4F7A-9A36-4369-BBED-DCA28F82372B}" srcOrd="0" destOrd="1" presId="urn:microsoft.com/office/officeart/2011/layout/TabList"/>
    <dgm:cxn modelId="{93C10621-EF77-47E6-B752-D3BBB7548429}" type="presOf" srcId="{93C0262A-B87B-4454-9684-CBE9C6C63BAF}" destId="{ADC52F65-9568-4C98-BB61-E09AD7AA44CF}" srcOrd="0" destOrd="2" presId="urn:microsoft.com/office/officeart/2011/layout/TabList"/>
    <dgm:cxn modelId="{DDF8B435-2482-4B09-A13D-B2E3766F2D0E}" srcId="{363B2D5C-5A8A-46C6-B4BB-FC05084E0418}" destId="{964C8EAD-C5C3-4667-81FA-872539C64E63}" srcOrd="2" destOrd="0" parTransId="{B81C1DBF-D0F1-43AC-807E-08F17007900F}" sibTransId="{6E72F181-8ABA-4809-90B3-D20E0736B3F3}"/>
    <dgm:cxn modelId="{619A363A-E3EB-44AC-AE86-B92A8A03E195}" srcId="{2366495A-53AD-436A-962A-829A98AC8126}" destId="{1EE7F643-93D3-480F-A788-C2046591C53E}" srcOrd="1" destOrd="0" parTransId="{92254301-ABF9-4810-8991-56C433E1DB7A}" sibTransId="{0B4E9891-9053-4A82-A880-2E393275727E}"/>
    <dgm:cxn modelId="{E531DB3A-F742-424E-B0D6-D2446C5C6DC8}" srcId="{B8C4DC6C-A57B-4945-9062-902536520F47}" destId="{363B2D5C-5A8A-46C6-B4BB-FC05084E0418}" srcOrd="1" destOrd="0" parTransId="{65711869-EEE4-49E5-B095-0C4A173245A1}" sibTransId="{DB52D83B-967C-4E76-9238-D45547E6D36A}"/>
    <dgm:cxn modelId="{0DAD8E40-3A26-48CF-8D69-5BF1914F9A11}" type="presOf" srcId="{6765798B-5993-4A25-975D-61A82E17E123}" destId="{D49A0916-BBF2-4398-BB0B-22367B9A984C}" srcOrd="0" destOrd="0" presId="urn:microsoft.com/office/officeart/2011/layout/TabList"/>
    <dgm:cxn modelId="{91785065-642C-4897-8134-34A213F49690}" type="presOf" srcId="{3AF5623E-D770-4C1F-AE98-6BF18A89684D}" destId="{CA42041C-1C09-4D91-BC6F-9ECD63605A48}" srcOrd="0" destOrd="0" presId="urn:microsoft.com/office/officeart/2011/layout/TabList"/>
    <dgm:cxn modelId="{3F771046-73BA-459F-BF8A-060FADCFBBC9}" srcId="{2366495A-53AD-436A-962A-829A98AC8126}" destId="{B74246D1-2F5A-4E4B-9D56-92263D391512}" srcOrd="3" destOrd="0" parTransId="{EB09A39B-9134-454B-BD86-F887BC6D00A8}" sibTransId="{A1FB2B1C-6276-42F2-B1AA-F8104672B72A}"/>
    <dgm:cxn modelId="{600DE44B-16DB-4EEE-9AD0-F2C421385FD1}" srcId="{363B2D5C-5A8A-46C6-B4BB-FC05084E0418}" destId="{ED691958-F442-4709-B53A-22A2D87E42AA}" srcOrd="1" destOrd="0" parTransId="{4A8BEE36-A72D-4898-9174-D82A865DD280}" sibTransId="{5A649A9D-0D44-4EE3-BA55-982307634306}"/>
    <dgm:cxn modelId="{16FF2D6D-04C1-42C6-BEF3-77A4E2F2931B}" srcId="{0007FB68-0877-4BF5-BFE0-906216E5ABFA}" destId="{6765798B-5993-4A25-975D-61A82E17E123}" srcOrd="1" destOrd="0" parTransId="{1106562B-876B-4018-8C8F-2DC7CDC16F5D}" sibTransId="{ADBFD7D0-2A7B-4FEE-B197-68AAF118EA51}"/>
    <dgm:cxn modelId="{E869136F-1A5C-432A-8EC9-23F48BBC100E}" srcId="{0007FB68-0877-4BF5-BFE0-906216E5ABFA}" destId="{3AF5623E-D770-4C1F-AE98-6BF18A89684D}" srcOrd="0" destOrd="0" parTransId="{BEEF887F-6869-486E-A389-8FA440471F2C}" sibTransId="{6E972202-4F56-4F4D-AD53-CCECD90BB803}"/>
    <dgm:cxn modelId="{E91C1053-5F5A-4AA0-A30A-3D774990B1E1}" type="presOf" srcId="{ED691958-F442-4709-B53A-22A2D87E42AA}" destId="{ADC52F65-9568-4C98-BB61-E09AD7AA44CF}" srcOrd="0" destOrd="0" presId="urn:microsoft.com/office/officeart/2011/layout/TabList"/>
    <dgm:cxn modelId="{51FD6D7B-330D-4904-AF21-FA244DEBC80A}" srcId="{363B2D5C-5A8A-46C6-B4BB-FC05084E0418}" destId="{F33E217D-5BD3-4C9C-A76C-5AC1C8E6E97B}" srcOrd="0" destOrd="0" parTransId="{5DA8F9B5-FF73-4360-BCE2-0FBC7706B6B0}" sibTransId="{6B75D7BC-9E28-403F-9A1E-4C0F64332947}"/>
    <dgm:cxn modelId="{59D24E95-95B9-42D5-AD0F-895DF03E06D8}" srcId="{0007FB68-0877-4BF5-BFE0-906216E5ABFA}" destId="{0BB2B43D-7C57-4213-A5F2-FB33A17BA549}" srcOrd="2" destOrd="0" parTransId="{FF99FC20-21A0-43B3-983B-48B2D88D675C}" sibTransId="{4C959BB3-8390-4F10-8949-2EDD55486DDC}"/>
    <dgm:cxn modelId="{34A550A0-4223-4D1E-A3DD-B3934F8BFD4A}" type="presOf" srcId="{363B2D5C-5A8A-46C6-B4BB-FC05084E0418}" destId="{510F9F40-102E-44D9-9F5F-6DAAEED91BBC}" srcOrd="0" destOrd="0" presId="urn:microsoft.com/office/officeart/2011/layout/TabList"/>
    <dgm:cxn modelId="{F40F02A1-289B-45A2-A86F-9A8BE49E3072}" type="presOf" srcId="{964C8EAD-C5C3-4667-81FA-872539C64E63}" destId="{ADC52F65-9568-4C98-BB61-E09AD7AA44CF}" srcOrd="0" destOrd="1" presId="urn:microsoft.com/office/officeart/2011/layout/TabList"/>
    <dgm:cxn modelId="{F2D6F3B3-3917-4BAF-8801-8AC407E2CC26}" srcId="{2366495A-53AD-436A-962A-829A98AC8126}" destId="{2E488F67-FC9E-4B13-AA5E-B32B5DEA9345}" srcOrd="2" destOrd="0" parTransId="{9631A929-00F7-495D-9BC7-371849708204}" sibTransId="{851365EE-066D-4A35-B421-C09E87F3BF10}"/>
    <dgm:cxn modelId="{2BC93DC0-F70D-41D5-8CEF-CC3ACA9EA7BB}" type="presOf" srcId="{1EE7F643-93D3-480F-A788-C2046591C53E}" destId="{EA3C4F7A-9A36-4369-BBED-DCA28F82372B}" srcOrd="0" destOrd="0" presId="urn:microsoft.com/office/officeart/2011/layout/TabList"/>
    <dgm:cxn modelId="{03E3D1CE-231D-4FA1-9C6F-59A122BCF4D2}" srcId="{0007FB68-0877-4BF5-BFE0-906216E5ABFA}" destId="{3D1F1F8C-EC6A-4D7F-B68D-FC0421A291CB}" srcOrd="3" destOrd="0" parTransId="{8A940B6E-1CD3-4A96-86DC-94C1C42A9C48}" sibTransId="{4B23AE01-E0A1-4404-A6EF-A6ABC0A8DB3E}"/>
    <dgm:cxn modelId="{9A8B74CF-025B-43AB-B3C3-5468F73B7D3F}" type="presOf" srcId="{C5A355DC-66AC-4DE7-B9CD-2C7E00CB08D9}" destId="{BBC5BCF9-A3B9-4DCD-807C-640E545ED891}" srcOrd="0" destOrd="0" presId="urn:microsoft.com/office/officeart/2011/layout/TabList"/>
    <dgm:cxn modelId="{EB7287CF-A449-4B68-AA75-3B44439C2699}" type="presOf" srcId="{2366495A-53AD-436A-962A-829A98AC8126}" destId="{7ABBAE5E-30B9-451D-9A03-BE617F097C3F}" srcOrd="0" destOrd="0" presId="urn:microsoft.com/office/officeart/2011/layout/TabList"/>
    <dgm:cxn modelId="{BD5BDDD0-BC17-4657-8890-E7F0F0E413C2}" srcId="{363B2D5C-5A8A-46C6-B4BB-FC05084E0418}" destId="{93C0262A-B87B-4454-9684-CBE9C6C63BAF}" srcOrd="3" destOrd="0" parTransId="{698710AD-9AE6-4AD6-8DB2-3DF4F9CF15D6}" sibTransId="{6EBAC475-9858-4990-BF5B-FB5AD0B6923B}"/>
    <dgm:cxn modelId="{68F976D7-5DBC-48F8-BC16-B348B4D470AE}" type="presOf" srcId="{F33E217D-5BD3-4C9C-A76C-5AC1C8E6E97B}" destId="{D9582415-188E-47FC-A5E9-264C54D5698A}" srcOrd="0" destOrd="0" presId="urn:microsoft.com/office/officeart/2011/layout/TabList"/>
    <dgm:cxn modelId="{1865CCD8-A12F-4013-AD3D-DAFD69E844A2}" type="presOf" srcId="{0007FB68-0877-4BF5-BFE0-906216E5ABFA}" destId="{9AE38972-DD1E-4A20-8AB5-7828EBD1A9A6}" srcOrd="0" destOrd="0" presId="urn:microsoft.com/office/officeart/2011/layout/TabList"/>
    <dgm:cxn modelId="{EF74D7E2-0165-41D5-A935-F6B51F93E6CC}" type="presOf" srcId="{0BB2B43D-7C57-4213-A5F2-FB33A17BA549}" destId="{D49A0916-BBF2-4398-BB0B-22367B9A984C}" srcOrd="0" destOrd="1" presId="urn:microsoft.com/office/officeart/2011/layout/TabList"/>
    <dgm:cxn modelId="{AC7D68EB-4049-4135-936A-6468C1D7F61D}" srcId="{B8C4DC6C-A57B-4945-9062-902536520F47}" destId="{2366495A-53AD-436A-962A-829A98AC8126}" srcOrd="0" destOrd="0" parTransId="{2A136E46-A080-451C-8404-36F5BE4F953A}" sibTransId="{A85FBDDA-5860-4283-A279-4989C163261A}"/>
    <dgm:cxn modelId="{E95212F2-F203-4734-A487-3C62DF8D3C4F}" type="presOf" srcId="{B74246D1-2F5A-4E4B-9D56-92263D391512}" destId="{EA3C4F7A-9A36-4369-BBED-DCA28F82372B}" srcOrd="0" destOrd="2" presId="urn:microsoft.com/office/officeart/2011/layout/TabList"/>
    <dgm:cxn modelId="{8C7AEFA9-91F0-47A4-BC35-DD1AA24BE4C2}" type="presParOf" srcId="{04DFD8AC-1C5E-4504-8A3C-3E55BB7F0115}" destId="{DEAAF61E-EED1-4ED7-9877-501DF0178556}" srcOrd="0" destOrd="0" presId="urn:microsoft.com/office/officeart/2011/layout/TabList"/>
    <dgm:cxn modelId="{C1E35E5A-666F-4739-9B61-7EA3ACC8D085}" type="presParOf" srcId="{DEAAF61E-EED1-4ED7-9877-501DF0178556}" destId="{BBC5BCF9-A3B9-4DCD-807C-640E545ED891}" srcOrd="0" destOrd="0" presId="urn:microsoft.com/office/officeart/2011/layout/TabList"/>
    <dgm:cxn modelId="{89A90D5C-8974-4911-81C8-C0A7E3CB44B3}" type="presParOf" srcId="{DEAAF61E-EED1-4ED7-9877-501DF0178556}" destId="{7ABBAE5E-30B9-451D-9A03-BE617F097C3F}" srcOrd="1" destOrd="0" presId="urn:microsoft.com/office/officeart/2011/layout/TabList"/>
    <dgm:cxn modelId="{D695316C-B848-4F5F-A9AE-2EBF876AE993}" type="presParOf" srcId="{DEAAF61E-EED1-4ED7-9877-501DF0178556}" destId="{C2B1B5A1-6632-424D-AFD6-705A793149C1}" srcOrd="2" destOrd="0" presId="urn:microsoft.com/office/officeart/2011/layout/TabList"/>
    <dgm:cxn modelId="{F1E916A8-9E97-4D72-BFE4-72D96B47BA37}" type="presParOf" srcId="{04DFD8AC-1C5E-4504-8A3C-3E55BB7F0115}" destId="{EA3C4F7A-9A36-4369-BBED-DCA28F82372B}" srcOrd="1" destOrd="0" presId="urn:microsoft.com/office/officeart/2011/layout/TabList"/>
    <dgm:cxn modelId="{D4862509-2C46-42CE-B25B-9ABBF2597B16}" type="presParOf" srcId="{04DFD8AC-1C5E-4504-8A3C-3E55BB7F0115}" destId="{53384521-9B80-4C53-89DA-466214ECC479}" srcOrd="2" destOrd="0" presId="urn:microsoft.com/office/officeart/2011/layout/TabList"/>
    <dgm:cxn modelId="{B0ADC654-4843-4A77-9EC0-6F6608C2B2B0}" type="presParOf" srcId="{04DFD8AC-1C5E-4504-8A3C-3E55BB7F0115}" destId="{E01BD4AA-FC87-4E55-A4D2-10B500981C84}" srcOrd="3" destOrd="0" presId="urn:microsoft.com/office/officeart/2011/layout/TabList"/>
    <dgm:cxn modelId="{5998AF1A-E266-4E2D-AE81-406D7EF75A2E}" type="presParOf" srcId="{E01BD4AA-FC87-4E55-A4D2-10B500981C84}" destId="{D9582415-188E-47FC-A5E9-264C54D5698A}" srcOrd="0" destOrd="0" presId="urn:microsoft.com/office/officeart/2011/layout/TabList"/>
    <dgm:cxn modelId="{996F5652-8896-4D94-84DE-577C5C4B0675}" type="presParOf" srcId="{E01BD4AA-FC87-4E55-A4D2-10B500981C84}" destId="{510F9F40-102E-44D9-9F5F-6DAAEED91BBC}" srcOrd="1" destOrd="0" presId="urn:microsoft.com/office/officeart/2011/layout/TabList"/>
    <dgm:cxn modelId="{5EEBD661-C5F9-4587-9745-25EE8C2271F0}" type="presParOf" srcId="{E01BD4AA-FC87-4E55-A4D2-10B500981C84}" destId="{E9D93CF3-411D-44BB-BBC5-F8356ABEB6F4}" srcOrd="2" destOrd="0" presId="urn:microsoft.com/office/officeart/2011/layout/TabList"/>
    <dgm:cxn modelId="{2B0B18CB-08C0-41E4-897F-E13AE20E96BE}" type="presParOf" srcId="{04DFD8AC-1C5E-4504-8A3C-3E55BB7F0115}" destId="{ADC52F65-9568-4C98-BB61-E09AD7AA44CF}" srcOrd="4" destOrd="0" presId="urn:microsoft.com/office/officeart/2011/layout/TabList"/>
    <dgm:cxn modelId="{74F6FF06-A207-4751-9664-23A95AF5104E}" type="presParOf" srcId="{04DFD8AC-1C5E-4504-8A3C-3E55BB7F0115}" destId="{9BD48560-325B-41CF-83AD-FFEAD63F7DEE}" srcOrd="5" destOrd="0" presId="urn:microsoft.com/office/officeart/2011/layout/TabList"/>
    <dgm:cxn modelId="{874463FF-4398-4383-B4C2-BC90249B2F3B}" type="presParOf" srcId="{04DFD8AC-1C5E-4504-8A3C-3E55BB7F0115}" destId="{CE1B4D5D-5263-45F4-ACA6-BA40A8617B66}" srcOrd="6" destOrd="0" presId="urn:microsoft.com/office/officeart/2011/layout/TabList"/>
    <dgm:cxn modelId="{23ACAD05-289A-4557-8122-B86B1E735A6A}" type="presParOf" srcId="{CE1B4D5D-5263-45F4-ACA6-BA40A8617B66}" destId="{CA42041C-1C09-4D91-BC6F-9ECD63605A48}" srcOrd="0" destOrd="0" presId="urn:microsoft.com/office/officeart/2011/layout/TabList"/>
    <dgm:cxn modelId="{058273DC-2736-4E0C-9495-32E9358AB1C1}" type="presParOf" srcId="{CE1B4D5D-5263-45F4-ACA6-BA40A8617B66}" destId="{9AE38972-DD1E-4A20-8AB5-7828EBD1A9A6}" srcOrd="1" destOrd="0" presId="urn:microsoft.com/office/officeart/2011/layout/TabList"/>
    <dgm:cxn modelId="{19123EE2-FF74-476A-A0E3-EA143F7B8AD7}" type="presParOf" srcId="{CE1B4D5D-5263-45F4-ACA6-BA40A8617B66}" destId="{56EA4087-F6E3-4CBF-B4B5-4DC9018B93B1}" srcOrd="2" destOrd="0" presId="urn:microsoft.com/office/officeart/2011/layout/TabList"/>
    <dgm:cxn modelId="{4F4B98AD-2918-4648-B95A-A7BF06F08BFD}" type="presParOf" srcId="{04DFD8AC-1C5E-4504-8A3C-3E55BB7F0115}" destId="{D49A0916-BBF2-4398-BB0B-22367B9A984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B746F-D0EA-45C1-9AD8-19B2DA6A1029}" type="doc">
      <dgm:prSet loTypeId="urn:microsoft.com/office/officeart/2011/layout/CircleProcess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7A7304F-AB47-41C8-B07A-6AC75F1FBD01}">
      <dgm:prSet phldrT="[Tex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Improved practice in EEES</a:t>
          </a:r>
        </a:p>
      </dgm:t>
    </dgm:pt>
    <dgm:pt modelId="{45EDE9E7-7B25-40E8-9193-52155F17916A}" type="parTrans" cxnId="{25FB2E20-8868-4AF6-83BD-16463E4A7738}">
      <dgm:prSet/>
      <dgm:spPr/>
      <dgm:t>
        <a:bodyPr/>
        <a:lstStyle/>
        <a:p>
          <a:endParaRPr lang="en-GB"/>
        </a:p>
      </dgm:t>
    </dgm:pt>
    <dgm:pt modelId="{C9DD3664-0CB4-4508-AA3F-F0703B6BF2E3}" type="sibTrans" cxnId="{25FB2E20-8868-4AF6-83BD-16463E4A7738}">
      <dgm:prSet/>
      <dgm:spPr/>
      <dgm:t>
        <a:bodyPr/>
        <a:lstStyle/>
        <a:p>
          <a:endParaRPr lang="en-GB"/>
        </a:p>
      </dgm:t>
    </dgm:pt>
    <dgm:pt modelId="{2AF5CB11-5895-4E44-BD5C-B22B13C0EFA9}">
      <dgm:prSet phldrT="[Text]"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Sharing findings in STEM</a:t>
          </a:r>
        </a:p>
      </dgm:t>
    </dgm:pt>
    <dgm:pt modelId="{049C3212-2E66-415F-AD83-BFC389261BA2}" type="parTrans" cxnId="{6C4157C8-0629-4C2B-89AC-AED59DC94334}">
      <dgm:prSet/>
      <dgm:spPr/>
      <dgm:t>
        <a:bodyPr/>
        <a:lstStyle/>
        <a:p>
          <a:endParaRPr lang="en-GB"/>
        </a:p>
      </dgm:t>
    </dgm:pt>
    <dgm:pt modelId="{0CAC4FF8-B48E-4660-96F1-CFF19E6F3F30}" type="sibTrans" cxnId="{6C4157C8-0629-4C2B-89AC-AED59DC94334}">
      <dgm:prSet/>
      <dgm:spPr/>
      <dgm:t>
        <a:bodyPr/>
        <a:lstStyle/>
        <a:p>
          <a:endParaRPr lang="en-GB"/>
        </a:p>
      </dgm:t>
    </dgm:pt>
    <dgm:pt modelId="{82ADB7B2-3E7C-425F-8959-6BDE8A46D949}">
      <dgm:prSet phldrT="[Tex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Publication</a:t>
          </a:r>
        </a:p>
      </dgm:t>
    </dgm:pt>
    <dgm:pt modelId="{F7516184-4489-4F5A-9DAB-325BAC27C281}" type="parTrans" cxnId="{33EB7B8E-F95A-49D1-8CB1-2B052DA9AFC7}">
      <dgm:prSet/>
      <dgm:spPr/>
      <dgm:t>
        <a:bodyPr/>
        <a:lstStyle/>
        <a:p>
          <a:endParaRPr lang="en-GB"/>
        </a:p>
      </dgm:t>
    </dgm:pt>
    <dgm:pt modelId="{2C755026-8F58-4469-8FEC-889B229EBB44}" type="sibTrans" cxnId="{33EB7B8E-F95A-49D1-8CB1-2B052DA9AFC7}">
      <dgm:prSet/>
      <dgm:spPr/>
      <dgm:t>
        <a:bodyPr/>
        <a:lstStyle/>
        <a:p>
          <a:endParaRPr lang="en-GB"/>
        </a:p>
      </dgm:t>
    </dgm:pt>
    <dgm:pt modelId="{5C652E12-B1F6-42BF-82E1-501B779274F7}" type="pres">
      <dgm:prSet presAssocID="{DB9B746F-D0EA-45C1-9AD8-19B2DA6A1029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7B1F87C5-526E-4DE9-807C-D6081ADCDE6F}" type="pres">
      <dgm:prSet presAssocID="{82ADB7B2-3E7C-425F-8959-6BDE8A46D949}" presName="Accent3" presStyleCnt="0"/>
      <dgm:spPr/>
    </dgm:pt>
    <dgm:pt modelId="{06955B60-8A4A-4BFC-8CFF-654C21CEDD32}" type="pres">
      <dgm:prSet presAssocID="{82ADB7B2-3E7C-425F-8959-6BDE8A46D949}" presName="Accent" presStyleLbl="node1" presStyleIdx="0" presStyleCnt="3"/>
      <dgm:spPr/>
    </dgm:pt>
    <dgm:pt modelId="{09680577-F9AC-4A6E-B095-B02DFFA4D499}" type="pres">
      <dgm:prSet presAssocID="{82ADB7B2-3E7C-425F-8959-6BDE8A46D949}" presName="ParentBackground3" presStyleCnt="0"/>
      <dgm:spPr/>
    </dgm:pt>
    <dgm:pt modelId="{C379E159-0116-4A40-8BED-428C511B08FE}" type="pres">
      <dgm:prSet presAssocID="{82ADB7B2-3E7C-425F-8959-6BDE8A46D949}" presName="ParentBackground" presStyleLbl="fgAcc1" presStyleIdx="0" presStyleCnt="3"/>
      <dgm:spPr/>
    </dgm:pt>
    <dgm:pt modelId="{EAF72BD9-3123-466D-93E8-7BC164FAAF14}" type="pres">
      <dgm:prSet presAssocID="{82ADB7B2-3E7C-425F-8959-6BDE8A46D94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E0EF4EA-97FE-4D69-ABCE-24B37D9C2E13}" type="pres">
      <dgm:prSet presAssocID="{2AF5CB11-5895-4E44-BD5C-B22B13C0EFA9}" presName="Accent2" presStyleCnt="0"/>
      <dgm:spPr/>
    </dgm:pt>
    <dgm:pt modelId="{3F87E01F-17A4-439B-8916-751104EEE66D}" type="pres">
      <dgm:prSet presAssocID="{2AF5CB11-5895-4E44-BD5C-B22B13C0EFA9}" presName="Accent" presStyleLbl="node1" presStyleIdx="1" presStyleCnt="3"/>
      <dgm:spPr/>
    </dgm:pt>
    <dgm:pt modelId="{5778C43B-B496-4BC5-A1E3-109746CE9B7B}" type="pres">
      <dgm:prSet presAssocID="{2AF5CB11-5895-4E44-BD5C-B22B13C0EFA9}" presName="ParentBackground2" presStyleCnt="0"/>
      <dgm:spPr/>
    </dgm:pt>
    <dgm:pt modelId="{CCFC1622-3EF1-4AC9-921D-60642A94E6DF}" type="pres">
      <dgm:prSet presAssocID="{2AF5CB11-5895-4E44-BD5C-B22B13C0EFA9}" presName="ParentBackground" presStyleLbl="fgAcc1" presStyleIdx="1" presStyleCnt="3"/>
      <dgm:spPr/>
    </dgm:pt>
    <dgm:pt modelId="{FC08D4B3-12BD-4397-BC69-F7888E6BDA23}" type="pres">
      <dgm:prSet presAssocID="{2AF5CB11-5895-4E44-BD5C-B22B13C0EFA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5B2BA75-8DC3-48F6-9D25-4AFF325DF02A}" type="pres">
      <dgm:prSet presAssocID="{77A7304F-AB47-41C8-B07A-6AC75F1FBD01}" presName="Accent1" presStyleCnt="0"/>
      <dgm:spPr/>
    </dgm:pt>
    <dgm:pt modelId="{7D24DEDE-4646-4145-AC7B-8D41EA910E52}" type="pres">
      <dgm:prSet presAssocID="{77A7304F-AB47-41C8-B07A-6AC75F1FBD01}" presName="Accent" presStyleLbl="node1" presStyleIdx="2" presStyleCnt="3"/>
      <dgm:spPr/>
    </dgm:pt>
    <dgm:pt modelId="{5AE134C7-59A0-4607-BC10-5B09A56B5EDD}" type="pres">
      <dgm:prSet presAssocID="{77A7304F-AB47-41C8-B07A-6AC75F1FBD01}" presName="ParentBackground1" presStyleCnt="0"/>
      <dgm:spPr/>
    </dgm:pt>
    <dgm:pt modelId="{2763FC38-8C34-4059-BE71-30B8210C98D1}" type="pres">
      <dgm:prSet presAssocID="{77A7304F-AB47-41C8-B07A-6AC75F1FBD01}" presName="ParentBackground" presStyleLbl="fgAcc1" presStyleIdx="2" presStyleCnt="3"/>
      <dgm:spPr/>
    </dgm:pt>
    <dgm:pt modelId="{7E7DBCCA-C5BF-4652-9939-76B80B505430}" type="pres">
      <dgm:prSet presAssocID="{77A7304F-AB47-41C8-B07A-6AC75F1FBD01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1371C81A-69ED-41C9-A945-7D3D30A7CACF}" type="presOf" srcId="{DB9B746F-D0EA-45C1-9AD8-19B2DA6A1029}" destId="{5C652E12-B1F6-42BF-82E1-501B779274F7}" srcOrd="0" destOrd="0" presId="urn:microsoft.com/office/officeart/2011/layout/CircleProcess"/>
    <dgm:cxn modelId="{5607111C-19B9-4EB4-899B-7E688C30580F}" type="presOf" srcId="{77A7304F-AB47-41C8-B07A-6AC75F1FBD01}" destId="{7E7DBCCA-C5BF-4652-9939-76B80B505430}" srcOrd="1" destOrd="0" presId="urn:microsoft.com/office/officeart/2011/layout/CircleProcess"/>
    <dgm:cxn modelId="{25FB2E20-8868-4AF6-83BD-16463E4A7738}" srcId="{DB9B746F-D0EA-45C1-9AD8-19B2DA6A1029}" destId="{77A7304F-AB47-41C8-B07A-6AC75F1FBD01}" srcOrd="0" destOrd="0" parTransId="{45EDE9E7-7B25-40E8-9193-52155F17916A}" sibTransId="{C9DD3664-0CB4-4508-AA3F-F0703B6BF2E3}"/>
    <dgm:cxn modelId="{75611E34-EFEB-4BDA-859B-4FCD263E4713}" type="presOf" srcId="{77A7304F-AB47-41C8-B07A-6AC75F1FBD01}" destId="{2763FC38-8C34-4059-BE71-30B8210C98D1}" srcOrd="0" destOrd="0" presId="urn:microsoft.com/office/officeart/2011/layout/CircleProcess"/>
    <dgm:cxn modelId="{06689181-8A16-4329-B70C-CD63B81575EF}" type="presOf" srcId="{2AF5CB11-5895-4E44-BD5C-B22B13C0EFA9}" destId="{CCFC1622-3EF1-4AC9-921D-60642A94E6DF}" srcOrd="0" destOrd="0" presId="urn:microsoft.com/office/officeart/2011/layout/CircleProcess"/>
    <dgm:cxn modelId="{33EB7B8E-F95A-49D1-8CB1-2B052DA9AFC7}" srcId="{DB9B746F-D0EA-45C1-9AD8-19B2DA6A1029}" destId="{82ADB7B2-3E7C-425F-8959-6BDE8A46D949}" srcOrd="2" destOrd="0" parTransId="{F7516184-4489-4F5A-9DAB-325BAC27C281}" sibTransId="{2C755026-8F58-4469-8FEC-889B229EBB44}"/>
    <dgm:cxn modelId="{6C4157C8-0629-4C2B-89AC-AED59DC94334}" srcId="{DB9B746F-D0EA-45C1-9AD8-19B2DA6A1029}" destId="{2AF5CB11-5895-4E44-BD5C-B22B13C0EFA9}" srcOrd="1" destOrd="0" parTransId="{049C3212-2E66-415F-AD83-BFC389261BA2}" sibTransId="{0CAC4FF8-B48E-4660-96F1-CFF19E6F3F30}"/>
    <dgm:cxn modelId="{43F8D3D2-85BE-4E73-AE0F-6B660642EE81}" type="presOf" srcId="{2AF5CB11-5895-4E44-BD5C-B22B13C0EFA9}" destId="{FC08D4B3-12BD-4397-BC69-F7888E6BDA23}" srcOrd="1" destOrd="0" presId="urn:microsoft.com/office/officeart/2011/layout/CircleProcess"/>
    <dgm:cxn modelId="{8FE304E6-51A2-4064-8EE3-91F2B03AF9C1}" type="presOf" srcId="{82ADB7B2-3E7C-425F-8959-6BDE8A46D949}" destId="{C379E159-0116-4A40-8BED-428C511B08FE}" srcOrd="0" destOrd="0" presId="urn:microsoft.com/office/officeart/2011/layout/CircleProcess"/>
    <dgm:cxn modelId="{D4FECBF6-B5F1-4E44-9D2A-65BCC9E09778}" type="presOf" srcId="{82ADB7B2-3E7C-425F-8959-6BDE8A46D949}" destId="{EAF72BD9-3123-466D-93E8-7BC164FAAF14}" srcOrd="1" destOrd="0" presId="urn:microsoft.com/office/officeart/2011/layout/CircleProcess"/>
    <dgm:cxn modelId="{93838006-65A7-402E-8ABE-E5C6C3983682}" type="presParOf" srcId="{5C652E12-B1F6-42BF-82E1-501B779274F7}" destId="{7B1F87C5-526E-4DE9-807C-D6081ADCDE6F}" srcOrd="0" destOrd="0" presId="urn:microsoft.com/office/officeart/2011/layout/CircleProcess"/>
    <dgm:cxn modelId="{1E040842-0F9C-465E-9632-113A5FC0E677}" type="presParOf" srcId="{7B1F87C5-526E-4DE9-807C-D6081ADCDE6F}" destId="{06955B60-8A4A-4BFC-8CFF-654C21CEDD32}" srcOrd="0" destOrd="0" presId="urn:microsoft.com/office/officeart/2011/layout/CircleProcess"/>
    <dgm:cxn modelId="{DEF82DB8-0D81-49B1-92BB-5ACD6BB2E488}" type="presParOf" srcId="{5C652E12-B1F6-42BF-82E1-501B779274F7}" destId="{09680577-F9AC-4A6E-B095-B02DFFA4D499}" srcOrd="1" destOrd="0" presId="urn:microsoft.com/office/officeart/2011/layout/CircleProcess"/>
    <dgm:cxn modelId="{26803548-C164-4D99-8A68-0A76D2FEFF56}" type="presParOf" srcId="{09680577-F9AC-4A6E-B095-B02DFFA4D499}" destId="{C379E159-0116-4A40-8BED-428C511B08FE}" srcOrd="0" destOrd="0" presId="urn:microsoft.com/office/officeart/2011/layout/CircleProcess"/>
    <dgm:cxn modelId="{5FE8F939-B54C-4419-AACE-6251A22C8D89}" type="presParOf" srcId="{5C652E12-B1F6-42BF-82E1-501B779274F7}" destId="{EAF72BD9-3123-466D-93E8-7BC164FAAF14}" srcOrd="2" destOrd="0" presId="urn:microsoft.com/office/officeart/2011/layout/CircleProcess"/>
    <dgm:cxn modelId="{C191BB89-4EB8-45DF-A0A0-CE745C36C4A4}" type="presParOf" srcId="{5C652E12-B1F6-42BF-82E1-501B779274F7}" destId="{9E0EF4EA-97FE-4D69-ABCE-24B37D9C2E13}" srcOrd="3" destOrd="0" presId="urn:microsoft.com/office/officeart/2011/layout/CircleProcess"/>
    <dgm:cxn modelId="{545D9187-1FBC-4BE7-9103-2A3E84D01E9E}" type="presParOf" srcId="{9E0EF4EA-97FE-4D69-ABCE-24B37D9C2E13}" destId="{3F87E01F-17A4-439B-8916-751104EEE66D}" srcOrd="0" destOrd="0" presId="urn:microsoft.com/office/officeart/2011/layout/CircleProcess"/>
    <dgm:cxn modelId="{7841ADB0-2960-4AE3-B063-893DDBB47E60}" type="presParOf" srcId="{5C652E12-B1F6-42BF-82E1-501B779274F7}" destId="{5778C43B-B496-4BC5-A1E3-109746CE9B7B}" srcOrd="4" destOrd="0" presId="urn:microsoft.com/office/officeart/2011/layout/CircleProcess"/>
    <dgm:cxn modelId="{EEB63097-6976-4438-A1D6-D2B60C69CFB2}" type="presParOf" srcId="{5778C43B-B496-4BC5-A1E3-109746CE9B7B}" destId="{CCFC1622-3EF1-4AC9-921D-60642A94E6DF}" srcOrd="0" destOrd="0" presId="urn:microsoft.com/office/officeart/2011/layout/CircleProcess"/>
    <dgm:cxn modelId="{D31B6D0D-FE32-4137-97BA-DCEB5D23DEB6}" type="presParOf" srcId="{5C652E12-B1F6-42BF-82E1-501B779274F7}" destId="{FC08D4B3-12BD-4397-BC69-F7888E6BDA23}" srcOrd="5" destOrd="0" presId="urn:microsoft.com/office/officeart/2011/layout/CircleProcess"/>
    <dgm:cxn modelId="{5D922C4F-2CF2-4A48-9149-397952D04FD0}" type="presParOf" srcId="{5C652E12-B1F6-42BF-82E1-501B779274F7}" destId="{25B2BA75-8DC3-48F6-9D25-4AFF325DF02A}" srcOrd="6" destOrd="0" presId="urn:microsoft.com/office/officeart/2011/layout/CircleProcess"/>
    <dgm:cxn modelId="{EF431E93-D45D-4430-A652-D47A18551846}" type="presParOf" srcId="{25B2BA75-8DC3-48F6-9D25-4AFF325DF02A}" destId="{7D24DEDE-4646-4145-AC7B-8D41EA910E52}" srcOrd="0" destOrd="0" presId="urn:microsoft.com/office/officeart/2011/layout/CircleProcess"/>
    <dgm:cxn modelId="{FA7A095E-DBE7-482F-B80F-6D42C535BB93}" type="presParOf" srcId="{5C652E12-B1F6-42BF-82E1-501B779274F7}" destId="{5AE134C7-59A0-4607-BC10-5B09A56B5EDD}" srcOrd="7" destOrd="0" presId="urn:microsoft.com/office/officeart/2011/layout/CircleProcess"/>
    <dgm:cxn modelId="{66B68ED7-70A8-4888-AD20-C490AA5C1D12}" type="presParOf" srcId="{5AE134C7-59A0-4607-BC10-5B09A56B5EDD}" destId="{2763FC38-8C34-4059-BE71-30B8210C98D1}" srcOrd="0" destOrd="0" presId="urn:microsoft.com/office/officeart/2011/layout/CircleProcess"/>
    <dgm:cxn modelId="{10CC7578-91F1-46CA-A389-1FF7F29EB332}" type="presParOf" srcId="{5C652E12-B1F6-42BF-82E1-501B779274F7}" destId="{7E7DBCCA-C5BF-4652-9939-76B80B505430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A4087-F6E3-4CBF-B4B5-4DC9018B93B1}">
      <dsp:nvSpPr>
        <dsp:cNvPr id="0" name=""/>
        <dsp:cNvSpPr/>
      </dsp:nvSpPr>
      <dsp:spPr>
        <a:xfrm>
          <a:off x="0" y="2659970"/>
          <a:ext cx="4633428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93CF3-411D-44BB-BBC5-F8356ABEB6F4}">
      <dsp:nvSpPr>
        <dsp:cNvPr id="0" name=""/>
        <dsp:cNvSpPr/>
      </dsp:nvSpPr>
      <dsp:spPr>
        <a:xfrm>
          <a:off x="0" y="1517470"/>
          <a:ext cx="4633428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1B5A1-6632-424D-AFD6-705A793149C1}">
      <dsp:nvSpPr>
        <dsp:cNvPr id="0" name=""/>
        <dsp:cNvSpPr/>
      </dsp:nvSpPr>
      <dsp:spPr>
        <a:xfrm>
          <a:off x="0" y="374971"/>
          <a:ext cx="4633428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5BCF9-A3B9-4DCD-807C-640E545ED891}">
      <dsp:nvSpPr>
        <dsp:cNvPr id="0" name=""/>
        <dsp:cNvSpPr/>
      </dsp:nvSpPr>
      <dsp:spPr>
        <a:xfrm>
          <a:off x="1204691" y="418"/>
          <a:ext cx="3428736" cy="37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Arial" panose="020B0604020202020204" pitchFamily="34" charset="0"/>
              <a:cs typeface="Arial" panose="020B0604020202020204" pitchFamily="34" charset="0"/>
            </a:rPr>
            <a:t>Evaluate use / efficacy of print packs</a:t>
          </a:r>
        </a:p>
      </dsp:txBody>
      <dsp:txXfrm>
        <a:off x="1204691" y="418"/>
        <a:ext cx="3428736" cy="374553"/>
      </dsp:txXfrm>
    </dsp:sp>
    <dsp:sp modelId="{7ABBAE5E-30B9-451D-9A03-BE617F097C3F}">
      <dsp:nvSpPr>
        <dsp:cNvPr id="0" name=""/>
        <dsp:cNvSpPr/>
      </dsp:nvSpPr>
      <dsp:spPr>
        <a:xfrm>
          <a:off x="0" y="418"/>
          <a:ext cx="1204691" cy="3745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</a:p>
      </dsp:txBody>
      <dsp:txXfrm>
        <a:off x="18287" y="18705"/>
        <a:ext cx="1168117" cy="356266"/>
      </dsp:txXfrm>
    </dsp:sp>
    <dsp:sp modelId="{EA3C4F7A-9A36-4369-BBED-DCA28F82372B}">
      <dsp:nvSpPr>
        <dsp:cNvPr id="0" name=""/>
        <dsp:cNvSpPr/>
      </dsp:nvSpPr>
      <dsp:spPr>
        <a:xfrm>
          <a:off x="0" y="374971"/>
          <a:ext cx="4633428" cy="74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Student, SST and AL perspectives, plus data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Draw sample from BSc Environmental Science (Q52)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21J modules: S112, S(XF)206, S397, SDT306</a:t>
          </a:r>
        </a:p>
      </dsp:txBody>
      <dsp:txXfrm>
        <a:off x="0" y="374971"/>
        <a:ext cx="4633428" cy="749218"/>
      </dsp:txXfrm>
    </dsp:sp>
    <dsp:sp modelId="{D9582415-188E-47FC-A5E9-264C54D5698A}">
      <dsp:nvSpPr>
        <dsp:cNvPr id="0" name=""/>
        <dsp:cNvSpPr/>
      </dsp:nvSpPr>
      <dsp:spPr>
        <a:xfrm>
          <a:off x="1204691" y="1142917"/>
          <a:ext cx="3428736" cy="37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Arial" panose="020B0604020202020204" pitchFamily="34" charset="0"/>
              <a:cs typeface="Arial" panose="020B0604020202020204" pitchFamily="34" charset="0"/>
            </a:rPr>
            <a:t>Improvement of print packs</a:t>
          </a:r>
        </a:p>
      </dsp:txBody>
      <dsp:txXfrm>
        <a:off x="1204691" y="1142917"/>
        <a:ext cx="3428736" cy="374553"/>
      </dsp:txXfrm>
    </dsp:sp>
    <dsp:sp modelId="{510F9F40-102E-44D9-9F5F-6DAAEED91BBC}">
      <dsp:nvSpPr>
        <dsp:cNvPr id="0" name=""/>
        <dsp:cNvSpPr/>
      </dsp:nvSpPr>
      <dsp:spPr>
        <a:xfrm>
          <a:off x="0" y="1142917"/>
          <a:ext cx="1204691" cy="3745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</a:p>
      </dsp:txBody>
      <dsp:txXfrm>
        <a:off x="18287" y="1161204"/>
        <a:ext cx="1168117" cy="356266"/>
      </dsp:txXfrm>
    </dsp:sp>
    <dsp:sp modelId="{ADC52F65-9568-4C98-BB61-E09AD7AA44CF}">
      <dsp:nvSpPr>
        <dsp:cNvPr id="0" name=""/>
        <dsp:cNvSpPr/>
      </dsp:nvSpPr>
      <dsp:spPr>
        <a:xfrm>
          <a:off x="0" y="1517470"/>
          <a:ext cx="4633428" cy="74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Design intervention to improve print packs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Train AL print pack champions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Implement on 22J modules</a:t>
          </a:r>
        </a:p>
      </dsp:txBody>
      <dsp:txXfrm>
        <a:off x="0" y="1517470"/>
        <a:ext cx="4633428" cy="749218"/>
      </dsp:txXfrm>
    </dsp:sp>
    <dsp:sp modelId="{CA42041C-1C09-4D91-BC6F-9ECD63605A48}">
      <dsp:nvSpPr>
        <dsp:cNvPr id="0" name=""/>
        <dsp:cNvSpPr/>
      </dsp:nvSpPr>
      <dsp:spPr>
        <a:xfrm>
          <a:off x="1204691" y="2285417"/>
          <a:ext cx="3428736" cy="374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b="1" kern="1200" dirty="0">
              <a:latin typeface="Arial" panose="020B0604020202020204" pitchFamily="34" charset="0"/>
              <a:cs typeface="Arial" panose="020B0604020202020204" pitchFamily="34" charset="0"/>
            </a:rPr>
            <a:t>Evaluate intervention</a:t>
          </a:r>
        </a:p>
      </dsp:txBody>
      <dsp:txXfrm>
        <a:off x="1204691" y="2285417"/>
        <a:ext cx="3428736" cy="374553"/>
      </dsp:txXfrm>
    </dsp:sp>
    <dsp:sp modelId="{9AE38972-DD1E-4A20-8AB5-7828EBD1A9A6}">
      <dsp:nvSpPr>
        <dsp:cNvPr id="0" name=""/>
        <dsp:cNvSpPr/>
      </dsp:nvSpPr>
      <dsp:spPr>
        <a:xfrm>
          <a:off x="0" y="2285417"/>
          <a:ext cx="1204691" cy="37455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</a:p>
      </dsp:txBody>
      <dsp:txXfrm>
        <a:off x="18287" y="2303704"/>
        <a:ext cx="1168117" cy="356266"/>
      </dsp:txXfrm>
    </dsp:sp>
    <dsp:sp modelId="{D49A0916-BBF2-4398-BB0B-22367B9A984C}">
      <dsp:nvSpPr>
        <dsp:cNvPr id="0" name=""/>
        <dsp:cNvSpPr/>
      </dsp:nvSpPr>
      <dsp:spPr>
        <a:xfrm>
          <a:off x="0" y="2659970"/>
          <a:ext cx="4633428" cy="74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Re-evaluate print pack use and efficacy (as per 1) post-intervention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Formulate recommendations for future practice and/or changes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>
              <a:latin typeface="Arial" panose="020B0604020202020204" pitchFamily="34" charset="0"/>
              <a:cs typeface="Arial" panose="020B0604020202020204" pitchFamily="34" charset="0"/>
            </a:rPr>
            <a:t>Share findings in OU / beyond</a:t>
          </a:r>
        </a:p>
      </dsp:txBody>
      <dsp:txXfrm>
        <a:off x="0" y="2659970"/>
        <a:ext cx="4633428" cy="749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55B60-8A4A-4BFC-8CFF-654C21CEDD32}">
      <dsp:nvSpPr>
        <dsp:cNvPr id="0" name=""/>
        <dsp:cNvSpPr/>
      </dsp:nvSpPr>
      <dsp:spPr>
        <a:xfrm>
          <a:off x="3578638" y="781473"/>
          <a:ext cx="1561065" cy="15613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9E159-0116-4A40-8BED-428C511B08FE}">
      <dsp:nvSpPr>
        <dsp:cNvPr id="0" name=""/>
        <dsp:cNvSpPr/>
      </dsp:nvSpPr>
      <dsp:spPr>
        <a:xfrm>
          <a:off x="3630470" y="833527"/>
          <a:ext cx="1457400" cy="1457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Publication</a:t>
          </a:r>
        </a:p>
      </dsp:txBody>
      <dsp:txXfrm>
        <a:off x="3838815" y="1041744"/>
        <a:ext cx="1040710" cy="1040811"/>
      </dsp:txXfrm>
    </dsp:sp>
    <dsp:sp modelId="{3F87E01F-17A4-439B-8916-751104EEE66D}">
      <dsp:nvSpPr>
        <dsp:cNvPr id="0" name=""/>
        <dsp:cNvSpPr/>
      </dsp:nvSpPr>
      <dsp:spPr>
        <a:xfrm rot="2700000">
          <a:off x="1967112" y="783360"/>
          <a:ext cx="1557305" cy="155730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C1622-3EF1-4AC9-921D-60642A94E6DF}">
      <dsp:nvSpPr>
        <dsp:cNvPr id="0" name=""/>
        <dsp:cNvSpPr/>
      </dsp:nvSpPr>
      <dsp:spPr>
        <a:xfrm>
          <a:off x="2017064" y="833527"/>
          <a:ext cx="1457400" cy="1457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Sharing findings in STEM</a:t>
          </a:r>
        </a:p>
      </dsp:txBody>
      <dsp:txXfrm>
        <a:off x="2225410" y="1041744"/>
        <a:ext cx="1040710" cy="1040811"/>
      </dsp:txXfrm>
    </dsp:sp>
    <dsp:sp modelId="{7D24DEDE-4646-4145-AC7B-8D41EA910E52}">
      <dsp:nvSpPr>
        <dsp:cNvPr id="0" name=""/>
        <dsp:cNvSpPr/>
      </dsp:nvSpPr>
      <dsp:spPr>
        <a:xfrm rot="2700000">
          <a:off x="353707" y="783360"/>
          <a:ext cx="1557305" cy="1557305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3FC38-8C34-4059-BE71-30B8210C98D1}">
      <dsp:nvSpPr>
        <dsp:cNvPr id="0" name=""/>
        <dsp:cNvSpPr/>
      </dsp:nvSpPr>
      <dsp:spPr>
        <a:xfrm>
          <a:off x="403659" y="833527"/>
          <a:ext cx="1457400" cy="145724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Improved practice in EEES</a:t>
          </a:r>
        </a:p>
      </dsp:txBody>
      <dsp:txXfrm>
        <a:off x="612004" y="1041744"/>
        <a:ext cx="1040710" cy="1040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notesSlide" Target="../notesSlides/notesSlide1.xml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310483"/>
            <a:ext cx="11613396" cy="395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and improvement of print pack use for Environmental 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students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Fiona Aiken, Chris Hutton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78ECCF1-BBAB-4FED-97E4-FBAE6F07CF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273869"/>
              </p:ext>
            </p:extLst>
          </p:nvPr>
        </p:nvGraphicFramePr>
        <p:xfrm>
          <a:off x="403219" y="1724196"/>
          <a:ext cx="4633428" cy="3409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8B0C9B-6CDD-4134-ADAD-6B1555BE2CAC}"/>
              </a:ext>
            </a:extLst>
          </p:cNvPr>
          <p:cNvSpPr txBox="1"/>
          <p:nvPr/>
        </p:nvSpPr>
        <p:spPr>
          <a:xfrm>
            <a:off x="5913392" y="1873083"/>
            <a:ext cx="4384110" cy="954107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Identify Q52 print-pack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Track their progress using SAS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Hold focus groups for AL, SST and student print pack users, including students-as-partners in the design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F7E098-A39F-4E41-9827-F3610DC0EB12}"/>
              </a:ext>
            </a:extLst>
          </p:cNvPr>
          <p:cNvSpPr txBox="1"/>
          <p:nvPr/>
        </p:nvSpPr>
        <p:spPr>
          <a:xfrm>
            <a:off x="5913392" y="3360696"/>
            <a:ext cx="4384110" cy="73866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Design of intervention based on part 1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Train and use AL champions to support students and tutors in application of intervention.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3BBF5D-EAE3-4609-9A9C-5F47EBEEF88B}"/>
              </a:ext>
            </a:extLst>
          </p:cNvPr>
          <p:cNvSpPr txBox="1"/>
          <p:nvPr/>
        </p:nvSpPr>
        <p:spPr>
          <a:xfrm>
            <a:off x="5991087" y="4563973"/>
            <a:ext cx="4384110" cy="738664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i="1" dirty="0"/>
              <a:t>Evaluation following same method as part 1, for comparison.</a:t>
            </a:r>
          </a:p>
          <a:p>
            <a:endParaRPr lang="en-GB" sz="1400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5FD0E1A1-8EB3-4154-862C-4ECE3D18F0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6928854"/>
              </p:ext>
            </p:extLst>
          </p:nvPr>
        </p:nvGraphicFramePr>
        <p:xfrm>
          <a:off x="6617899" y="4520432"/>
          <a:ext cx="5170882" cy="3124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F4A92DD-E7BA-4433-8D7D-BE67EDDF4BE8}"/>
              </a:ext>
            </a:extLst>
          </p:cNvPr>
          <p:cNvCxnSpPr>
            <a:cxnSpLocks/>
          </p:cNvCxnSpPr>
          <p:nvPr/>
        </p:nvCxnSpPr>
        <p:spPr>
          <a:xfrm flipH="1">
            <a:off x="4944437" y="2371850"/>
            <a:ext cx="968955" cy="196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A613CDE-7ACD-4FB5-822D-0ADC3F2F2185}"/>
              </a:ext>
            </a:extLst>
          </p:cNvPr>
          <p:cNvCxnSpPr>
            <a:cxnSpLocks/>
          </p:cNvCxnSpPr>
          <p:nvPr/>
        </p:nvCxnSpPr>
        <p:spPr>
          <a:xfrm flipH="1">
            <a:off x="4880331" y="3695581"/>
            <a:ext cx="103306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A7C1550-3FC1-43E6-96EF-79451975808E}"/>
              </a:ext>
            </a:extLst>
          </p:cNvPr>
          <p:cNvCxnSpPr>
            <a:cxnSpLocks/>
          </p:cNvCxnSpPr>
          <p:nvPr/>
        </p:nvCxnSpPr>
        <p:spPr>
          <a:xfrm flipH="1">
            <a:off x="4958026" y="4799959"/>
            <a:ext cx="103306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3958</TotalTime>
  <Words>193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Evaluation and improvement of print pack use for Environmental  Science students Fiona Aiken, Chris Hutton  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477</cp:revision>
  <cp:lastPrinted>2018-10-16T09:27:54Z</cp:lastPrinted>
  <dcterms:created xsi:type="dcterms:W3CDTF">2017-05-06T04:58:44Z</dcterms:created>
  <dcterms:modified xsi:type="dcterms:W3CDTF">2021-04-23T17:53:03Z</dcterms:modified>
</cp:coreProperties>
</file>