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87" r:id="rId2"/>
  </p:sldMasterIdLst>
  <p:notesMasterIdLst>
    <p:notesMasterId r:id="rId6"/>
  </p:notesMasterIdLst>
  <p:handoutMasterIdLst>
    <p:handoutMasterId r:id="rId7"/>
  </p:handoutMasterIdLst>
  <p:sldIdLst>
    <p:sldId id="278" r:id="rId3"/>
    <p:sldId id="286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B9B"/>
    <a:srgbClr val="ED2891"/>
    <a:srgbClr val="E5007D"/>
    <a:srgbClr val="C7E6E9"/>
    <a:srgbClr val="85CCD4"/>
    <a:srgbClr val="44BBC5"/>
    <a:srgbClr val="008496"/>
    <a:srgbClr val="00B7B2"/>
    <a:srgbClr val="F7C3DC"/>
    <a:srgbClr val="F3A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98"/>
    <p:restoredTop sz="86397" autoAdjust="0"/>
  </p:normalViewPr>
  <p:slideViewPr>
    <p:cSldViewPr snapToGrid="0" snapToObjects="1">
      <p:cViewPr varScale="1">
        <p:scale>
          <a:sx n="72" d="100"/>
          <a:sy n="72" d="100"/>
        </p:scale>
        <p:origin x="9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CC80-CA36-F045-A58C-848932FB29C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D1C1-F34B-8540-9015-CDD82202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92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C204-7EB0-F245-AC16-FC44E91A7A65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12BEB-C874-A74C-8D0A-39AA16E8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9E6F516-5A93-46CB-BD93-0AA757BC2E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66490" y="3520773"/>
            <a:ext cx="5279367" cy="39561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B4B5340-958A-450C-A8D9-EBE1007D2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66490" y="3916392"/>
            <a:ext cx="5279367" cy="67286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01/08/2018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V1.2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03EEA31-37FD-4C6A-A5B4-FAEB69A86C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66489" y="4741653"/>
            <a:ext cx="5279367" cy="37381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1st August 2017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898A98A-E192-4AAF-9C23-E1F9CFFAB1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87259" y="1923512"/>
            <a:ext cx="5158595" cy="112736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1517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6414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609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851B943-E6E1-48F6-B811-8D9A7977D85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1B6DA54-71CA-48A5-B3CD-D2321285AC1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CE899DC-EEB7-4FE9-99EC-B6BA0FB345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77850" y="2243138"/>
            <a:ext cx="3916363" cy="402748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74507D58-4B62-42B4-946E-AC191B8C8E9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72000" y="2234782"/>
            <a:ext cx="3889375" cy="4027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1548AB-1A41-4C06-B3F6-882FE01A82ED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16/09/2021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3FD19CB-E5DD-4EB0-A648-B1B63B8A7ED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9442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7968" y="2243138"/>
            <a:ext cx="7883407" cy="4019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251539-4EDC-4E36-A4D9-AF94C23958A5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16/09/2021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05480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07B26-BD01-450F-BCEB-6428971C5C2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16/09/2021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C9049D-4664-4545-860B-8C408BE6F1C1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413C705-D39D-4C04-9CCC-4AFABA7FBC3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863253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2">
            <a:extLst>
              <a:ext uri="{FF2B5EF4-FFF2-40B4-BE49-F238E27FC236}">
                <a16:creationId xmlns:a16="http://schemas.microsoft.com/office/drawing/2014/main" id="{28E83104-D853-412E-9A06-D4E39CA8791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E277479-0CF8-4C04-B364-40BD0C0051E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F8F6D2-1103-4D02-9B03-1CC825E2829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16/09/2021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D85516-2513-49C5-A0AA-FD926801500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7EFBFEF-F413-46E7-B616-D281BA0FC9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0754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0F71322-76A3-413A-9064-BF459D5F6A5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BE17164-D1E9-448D-BC18-AEE6AA4A7D7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7A685-EBDC-431F-A3A3-25227F3094F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16/09/2021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76D3C7-DEA3-4E23-A018-40E4040193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74519E-60F3-4D94-B4D4-2BC52D3350F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88317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FAC1F-8668-4411-BA45-03AE7F65EDF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16/09/2021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3FACDC6-C223-4AE1-82EF-479CD3486E2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212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1CBB4E-7D7A-4F34-9192-75CFD9ED89EB}"/>
              </a:ext>
            </a:extLst>
          </p:cNvPr>
          <p:cNvSpPr/>
          <p:nvPr userDrawn="1"/>
        </p:nvSpPr>
        <p:spPr>
          <a:xfrm>
            <a:off x="0" y="6728603"/>
            <a:ext cx="9144000" cy="120770"/>
          </a:xfrm>
          <a:prstGeom prst="rect">
            <a:avLst/>
          </a:prstGeom>
          <a:solidFill>
            <a:srgbClr val="1E4B9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9" r:id="rId3"/>
    <p:sldLayoutId id="2147483727" r:id="rId4"/>
    <p:sldLayoutId id="2147483728" r:id="rId5"/>
    <p:sldLayoutId id="2147483730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562B024-B71B-4B2C-BD47-E57B2FE01ED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77968" y="1958811"/>
            <a:ext cx="7883407" cy="434401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23 new to the OU (novice) SK299 ALs 17J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Module induction programme to supplement AL Essentials </a:t>
            </a:r>
          </a:p>
          <a:p>
            <a:pPr marL="1028700" lvl="1" indent="-342900"/>
            <a:r>
              <a:rPr lang="en-GB" sz="2400" dirty="0"/>
              <a:t>Staff tutor and peer led AC sessions </a:t>
            </a:r>
          </a:p>
          <a:p>
            <a:pPr marL="1028700" lvl="1" indent="-342900"/>
            <a:r>
              <a:rPr lang="en-GB" sz="2400" dirty="0"/>
              <a:t>Adapted tutor moderator course </a:t>
            </a:r>
          </a:p>
          <a:p>
            <a:pPr marL="1028700" lvl="1" indent="-342900"/>
            <a:r>
              <a:rPr lang="en-GB" sz="2400" dirty="0"/>
              <a:t>Forum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Assess confidence in role after programme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Determine gaps and improvements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Identify changes for 18J programme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Implement in 18J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Re-evaluate </a:t>
            </a:r>
          </a:p>
          <a:p>
            <a:endParaRPr lang="en-GB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6438F-F79C-47EC-AD73-7086AA7F8B1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7968" y="464267"/>
            <a:ext cx="7015528" cy="881332"/>
          </a:xfrm>
        </p:spPr>
        <p:txBody>
          <a:bodyPr/>
          <a:lstStyle/>
          <a:p>
            <a:r>
              <a:rPr lang="en-GB" dirty="0"/>
              <a:t>Assessing the effectiveness of the induction process for novice ALs in LHCS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B1695-178A-4E91-B856-CF42C4ACDBF3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84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5"/>
          </p:nvPr>
        </p:nvSpPr>
        <p:spPr>
          <a:xfrm>
            <a:off x="577968" y="1431236"/>
            <a:ext cx="7883407" cy="48310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Produce catalogue of induction events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Evaluate forum posts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Questionnaire end of 17J (closed and open)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Focus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Analysis and update/amend catalogue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Implement amended programme for 18J new tutors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Repeat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Analysis and evaluation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Recommendations 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How?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33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5"/>
          </p:nvPr>
        </p:nvSpPr>
        <p:spPr>
          <a:xfrm>
            <a:off x="577968" y="1345600"/>
            <a:ext cx="7883407" cy="491667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Identify key induction activities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Develop catalogue and recommendations for wider use (Science/STEM/more widely?)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Report findings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What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86040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5007D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4120</TotalTime>
  <Words>124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TITLES</vt:lpstr>
      <vt:lpstr>CONTENT</vt:lpstr>
      <vt:lpstr>PowerPoint Presentation</vt:lpstr>
      <vt:lpstr>PowerPoint Presentation</vt:lpstr>
      <vt:lpstr>PowerPoint Presentation</vt:lpstr>
    </vt:vector>
  </TitlesOfParts>
  <Company>SMCD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M</dc:creator>
  <cp:lastModifiedBy>Diane.Ford</cp:lastModifiedBy>
  <cp:revision>227</cp:revision>
  <dcterms:created xsi:type="dcterms:W3CDTF">2016-08-10T11:35:26Z</dcterms:created>
  <dcterms:modified xsi:type="dcterms:W3CDTF">2021-09-16T10:56:54Z</dcterms:modified>
</cp:coreProperties>
</file>