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72" r:id="rId4"/>
    <p:sldId id="260" r:id="rId5"/>
    <p:sldId id="262" r:id="rId6"/>
    <p:sldId id="263" r:id="rId7"/>
    <p:sldId id="268" r:id="rId8"/>
    <p:sldId id="259" r:id="rId9"/>
    <p:sldId id="257" r:id="rId10"/>
    <p:sldId id="280" r:id="rId11"/>
    <p:sldId id="275" r:id="rId12"/>
    <p:sldId id="274" r:id="rId13"/>
    <p:sldId id="276" r:id="rId14"/>
    <p:sldId id="278" r:id="rId15"/>
    <p:sldId id="279" r:id="rId1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5F718-F38D-4650-8A88-2A4285A5EA1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2350D0-0841-4E12-8B97-C2C5F73EA4C7}">
      <dgm:prSet phldrT="[Text]"/>
      <dgm:spPr/>
      <dgm:t>
        <a:bodyPr/>
        <a:lstStyle/>
        <a:p>
          <a:r>
            <a:rPr lang="en-GB" dirty="0"/>
            <a:t>Students</a:t>
          </a:r>
        </a:p>
      </dgm:t>
    </dgm:pt>
    <dgm:pt modelId="{EC494CD0-E85F-4F71-85EE-EC6000BC3DB0}" type="parTrans" cxnId="{2FC27E8E-9881-4303-A3D0-4EEABD621ECA}">
      <dgm:prSet/>
      <dgm:spPr/>
      <dgm:t>
        <a:bodyPr/>
        <a:lstStyle/>
        <a:p>
          <a:endParaRPr lang="en-GB"/>
        </a:p>
      </dgm:t>
    </dgm:pt>
    <dgm:pt modelId="{AE7E59D4-4E1D-4332-AB7E-2F3A9A830D8D}" type="sibTrans" cxnId="{2FC27E8E-9881-4303-A3D0-4EEABD621ECA}">
      <dgm:prSet/>
      <dgm:spPr/>
      <dgm:t>
        <a:bodyPr/>
        <a:lstStyle/>
        <a:p>
          <a:endParaRPr lang="en-GB"/>
        </a:p>
      </dgm:t>
    </dgm:pt>
    <dgm:pt modelId="{BCB0E9B1-28C3-43CB-97F8-B938F2E15436}">
      <dgm:prSet phldrT="[Text]"/>
      <dgm:spPr/>
      <dgm:t>
        <a:bodyPr/>
        <a:lstStyle/>
        <a:p>
          <a:r>
            <a:rPr lang="en-GB" dirty="0"/>
            <a:t>Saying</a:t>
          </a:r>
        </a:p>
      </dgm:t>
    </dgm:pt>
    <dgm:pt modelId="{DD187F51-2F76-40BB-AAB2-2496D191FA5D}" type="parTrans" cxnId="{846E5F90-6F06-4BC4-B7FE-C1C01A255B01}">
      <dgm:prSet/>
      <dgm:spPr/>
      <dgm:t>
        <a:bodyPr/>
        <a:lstStyle/>
        <a:p>
          <a:endParaRPr lang="en-GB"/>
        </a:p>
      </dgm:t>
    </dgm:pt>
    <dgm:pt modelId="{C4C4D8BF-250D-4459-90E0-216A826DFD7D}" type="sibTrans" cxnId="{846E5F90-6F06-4BC4-B7FE-C1C01A255B01}">
      <dgm:prSet/>
      <dgm:spPr/>
      <dgm:t>
        <a:bodyPr/>
        <a:lstStyle/>
        <a:p>
          <a:endParaRPr lang="en-GB"/>
        </a:p>
      </dgm:t>
    </dgm:pt>
    <dgm:pt modelId="{367FAFC2-77E7-4C7B-B290-6931ADAE04F5}">
      <dgm:prSet phldrT="[Text]"/>
      <dgm:spPr/>
      <dgm:t>
        <a:bodyPr/>
        <a:lstStyle/>
        <a:p>
          <a:r>
            <a:rPr lang="en-GB" dirty="0"/>
            <a:t>Doing</a:t>
          </a:r>
        </a:p>
      </dgm:t>
    </dgm:pt>
    <dgm:pt modelId="{D7DAF931-4C18-430F-B05B-7A099D5A135B}" type="parTrans" cxnId="{DC725156-2818-40C0-8F65-406DB7287E93}">
      <dgm:prSet/>
      <dgm:spPr/>
      <dgm:t>
        <a:bodyPr/>
        <a:lstStyle/>
        <a:p>
          <a:endParaRPr lang="en-GB"/>
        </a:p>
      </dgm:t>
    </dgm:pt>
    <dgm:pt modelId="{3227649D-B460-40C9-9F25-2E3E149EA87A}" type="sibTrans" cxnId="{DC725156-2818-40C0-8F65-406DB7287E93}">
      <dgm:prSet/>
      <dgm:spPr/>
      <dgm:t>
        <a:bodyPr/>
        <a:lstStyle/>
        <a:p>
          <a:endParaRPr lang="en-GB"/>
        </a:p>
      </dgm:t>
    </dgm:pt>
    <dgm:pt modelId="{6198BE68-7182-4065-9366-D2195586D786}" type="pres">
      <dgm:prSet presAssocID="{4A15F718-F38D-4650-8A88-2A4285A5EA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EBB240D-0C5F-4B25-97CC-582B04962C5F}" type="pres">
      <dgm:prSet presAssocID="{1D2350D0-0841-4E12-8B97-C2C5F73EA4C7}" presName="singleCycle" presStyleCnt="0"/>
      <dgm:spPr/>
    </dgm:pt>
    <dgm:pt modelId="{32F2AF4D-2F70-459B-AC1F-A730AB9CF6C6}" type="pres">
      <dgm:prSet presAssocID="{1D2350D0-0841-4E12-8B97-C2C5F73EA4C7}" presName="singleCenter" presStyleLbl="node1" presStyleIdx="0" presStyleCnt="3" custScaleX="157510" custScaleY="109376" custLinFactNeighborX="-11610" custLinFactNeighborY="-30216">
        <dgm:presLayoutVars>
          <dgm:chMax val="7"/>
          <dgm:chPref val="7"/>
        </dgm:presLayoutVars>
      </dgm:prSet>
      <dgm:spPr/>
    </dgm:pt>
    <dgm:pt modelId="{08F0A6B3-DB63-472B-9ABC-95B0E75D6495}" type="pres">
      <dgm:prSet presAssocID="{DD187F51-2F76-40BB-AAB2-2496D191FA5D}" presName="Name56" presStyleLbl="parChTrans1D2" presStyleIdx="0" presStyleCnt="2"/>
      <dgm:spPr/>
    </dgm:pt>
    <dgm:pt modelId="{9F699CF2-E97B-4828-A95F-9F2A712E57F2}" type="pres">
      <dgm:prSet presAssocID="{BCB0E9B1-28C3-43CB-97F8-B938F2E15436}" presName="text0" presStyleLbl="node1" presStyleIdx="1" presStyleCnt="3" custScaleX="144139" custScaleY="102281" custRadScaleRad="236787" custRadScaleInc="-81601">
        <dgm:presLayoutVars>
          <dgm:bulletEnabled val="1"/>
        </dgm:presLayoutVars>
      </dgm:prSet>
      <dgm:spPr/>
    </dgm:pt>
    <dgm:pt modelId="{9F50B896-17FF-46A8-B861-812CC8F64929}" type="pres">
      <dgm:prSet presAssocID="{D7DAF931-4C18-430F-B05B-7A099D5A135B}" presName="Name56" presStyleLbl="parChTrans1D2" presStyleIdx="1" presStyleCnt="2"/>
      <dgm:spPr/>
    </dgm:pt>
    <dgm:pt modelId="{0D00B119-BCE0-4B54-8934-89B2F93C08C6}" type="pres">
      <dgm:prSet presAssocID="{367FAFC2-77E7-4C7B-B290-6931ADAE04F5}" presName="text0" presStyleLbl="node1" presStyleIdx="2" presStyleCnt="3" custScaleX="186129" custScaleY="112448" custRadScaleRad="223202" custRadScaleInc="-119622">
        <dgm:presLayoutVars>
          <dgm:bulletEnabled val="1"/>
        </dgm:presLayoutVars>
      </dgm:prSet>
      <dgm:spPr/>
    </dgm:pt>
  </dgm:ptLst>
  <dgm:cxnLst>
    <dgm:cxn modelId="{A37AE218-96E4-479B-945E-621C59695D73}" type="presOf" srcId="{1D2350D0-0841-4E12-8B97-C2C5F73EA4C7}" destId="{32F2AF4D-2F70-459B-AC1F-A730AB9CF6C6}" srcOrd="0" destOrd="0" presId="urn:microsoft.com/office/officeart/2008/layout/RadialCluster"/>
    <dgm:cxn modelId="{0CF83B1B-0956-4A70-AB15-43A2ADED9597}" type="presOf" srcId="{D7DAF931-4C18-430F-B05B-7A099D5A135B}" destId="{9F50B896-17FF-46A8-B861-812CC8F64929}" srcOrd="0" destOrd="0" presId="urn:microsoft.com/office/officeart/2008/layout/RadialCluster"/>
    <dgm:cxn modelId="{DC725156-2818-40C0-8F65-406DB7287E93}" srcId="{1D2350D0-0841-4E12-8B97-C2C5F73EA4C7}" destId="{367FAFC2-77E7-4C7B-B290-6931ADAE04F5}" srcOrd="1" destOrd="0" parTransId="{D7DAF931-4C18-430F-B05B-7A099D5A135B}" sibTransId="{3227649D-B460-40C9-9F25-2E3E149EA87A}"/>
    <dgm:cxn modelId="{2FC27E8E-9881-4303-A3D0-4EEABD621ECA}" srcId="{4A15F718-F38D-4650-8A88-2A4285A5EA1E}" destId="{1D2350D0-0841-4E12-8B97-C2C5F73EA4C7}" srcOrd="0" destOrd="0" parTransId="{EC494CD0-E85F-4F71-85EE-EC6000BC3DB0}" sibTransId="{AE7E59D4-4E1D-4332-AB7E-2F3A9A830D8D}"/>
    <dgm:cxn modelId="{846E5F90-6F06-4BC4-B7FE-C1C01A255B01}" srcId="{1D2350D0-0841-4E12-8B97-C2C5F73EA4C7}" destId="{BCB0E9B1-28C3-43CB-97F8-B938F2E15436}" srcOrd="0" destOrd="0" parTransId="{DD187F51-2F76-40BB-AAB2-2496D191FA5D}" sibTransId="{C4C4D8BF-250D-4459-90E0-216A826DFD7D}"/>
    <dgm:cxn modelId="{5F86399B-0C01-4238-BFEE-E2D3299D31ED}" type="presOf" srcId="{DD187F51-2F76-40BB-AAB2-2496D191FA5D}" destId="{08F0A6B3-DB63-472B-9ABC-95B0E75D6495}" srcOrd="0" destOrd="0" presId="urn:microsoft.com/office/officeart/2008/layout/RadialCluster"/>
    <dgm:cxn modelId="{81AF84B1-C653-4E34-890D-324249D1A3A8}" type="presOf" srcId="{367FAFC2-77E7-4C7B-B290-6931ADAE04F5}" destId="{0D00B119-BCE0-4B54-8934-89B2F93C08C6}" srcOrd="0" destOrd="0" presId="urn:microsoft.com/office/officeart/2008/layout/RadialCluster"/>
    <dgm:cxn modelId="{75A34AC3-9821-4198-B341-3A5E0F20D8EA}" type="presOf" srcId="{4A15F718-F38D-4650-8A88-2A4285A5EA1E}" destId="{6198BE68-7182-4065-9366-D2195586D786}" srcOrd="0" destOrd="0" presId="urn:microsoft.com/office/officeart/2008/layout/RadialCluster"/>
    <dgm:cxn modelId="{63DE98E6-D7F0-4D3C-A162-1079D90A6301}" type="presOf" srcId="{BCB0E9B1-28C3-43CB-97F8-B938F2E15436}" destId="{9F699CF2-E97B-4828-A95F-9F2A712E57F2}" srcOrd="0" destOrd="0" presId="urn:microsoft.com/office/officeart/2008/layout/RadialCluster"/>
    <dgm:cxn modelId="{19A4EAA4-3F1F-4185-AE7A-23B88A0F404D}" type="presParOf" srcId="{6198BE68-7182-4065-9366-D2195586D786}" destId="{2EBB240D-0C5F-4B25-97CC-582B04962C5F}" srcOrd="0" destOrd="0" presId="urn:microsoft.com/office/officeart/2008/layout/RadialCluster"/>
    <dgm:cxn modelId="{9ACE0E47-F16D-4C2C-A18A-13E485FC54E7}" type="presParOf" srcId="{2EBB240D-0C5F-4B25-97CC-582B04962C5F}" destId="{32F2AF4D-2F70-459B-AC1F-A730AB9CF6C6}" srcOrd="0" destOrd="0" presId="urn:microsoft.com/office/officeart/2008/layout/RadialCluster"/>
    <dgm:cxn modelId="{6D07F5C0-CF5A-46CD-836A-4C6ABD56B45E}" type="presParOf" srcId="{2EBB240D-0C5F-4B25-97CC-582B04962C5F}" destId="{08F0A6B3-DB63-472B-9ABC-95B0E75D6495}" srcOrd="1" destOrd="0" presId="urn:microsoft.com/office/officeart/2008/layout/RadialCluster"/>
    <dgm:cxn modelId="{72B7977F-5C53-4692-B561-46EF2DA07008}" type="presParOf" srcId="{2EBB240D-0C5F-4B25-97CC-582B04962C5F}" destId="{9F699CF2-E97B-4828-A95F-9F2A712E57F2}" srcOrd="2" destOrd="0" presId="urn:microsoft.com/office/officeart/2008/layout/RadialCluster"/>
    <dgm:cxn modelId="{B95DAEDE-38BC-48B0-A09B-91812189971A}" type="presParOf" srcId="{2EBB240D-0C5F-4B25-97CC-582B04962C5F}" destId="{9F50B896-17FF-46A8-B861-812CC8F64929}" srcOrd="3" destOrd="0" presId="urn:microsoft.com/office/officeart/2008/layout/RadialCluster"/>
    <dgm:cxn modelId="{FFAA70DB-5CCC-4835-9802-5A5321478990}" type="presParOf" srcId="{2EBB240D-0C5F-4B25-97CC-582B04962C5F}" destId="{0D00B119-BCE0-4B54-8934-89B2F93C08C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AF4D-2F70-459B-AC1F-A730AB9CF6C6}">
      <dsp:nvSpPr>
        <dsp:cNvPr id="0" name=""/>
        <dsp:cNvSpPr/>
      </dsp:nvSpPr>
      <dsp:spPr>
        <a:xfrm>
          <a:off x="3577803" y="437833"/>
          <a:ext cx="2312822" cy="1606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Students</a:t>
          </a:r>
        </a:p>
      </dsp:txBody>
      <dsp:txXfrm>
        <a:off x="3656203" y="516233"/>
        <a:ext cx="2156022" cy="1449239"/>
      </dsp:txXfrm>
    </dsp:sp>
    <dsp:sp modelId="{08F0A6B3-DB63-472B-9ABC-95B0E75D6495}">
      <dsp:nvSpPr>
        <dsp:cNvPr id="0" name=""/>
        <dsp:cNvSpPr/>
      </dsp:nvSpPr>
      <dsp:spPr>
        <a:xfrm rot="10918960">
          <a:off x="1459454" y="1164164"/>
          <a:ext cx="21189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89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99CF2-E97B-4828-A95F-9F2A712E57F2}">
      <dsp:nvSpPr>
        <dsp:cNvPr id="0" name=""/>
        <dsp:cNvSpPr/>
      </dsp:nvSpPr>
      <dsp:spPr>
        <a:xfrm>
          <a:off x="42042" y="599841"/>
          <a:ext cx="1418046" cy="1006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Saying</a:t>
          </a:r>
        </a:p>
      </dsp:txBody>
      <dsp:txXfrm>
        <a:off x="91163" y="648962"/>
        <a:ext cx="1319804" cy="908003"/>
      </dsp:txXfrm>
    </dsp:sp>
    <dsp:sp modelId="{9F50B896-17FF-46A8-B861-812CC8F64929}">
      <dsp:nvSpPr>
        <dsp:cNvPr id="0" name=""/>
        <dsp:cNvSpPr/>
      </dsp:nvSpPr>
      <dsp:spPr>
        <a:xfrm rot="21493951">
          <a:off x="5890021" y="1165980"/>
          <a:ext cx="2541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10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0B119-BCE0-4B54-8934-89B2F93C08C6}">
      <dsp:nvSpPr>
        <dsp:cNvPr id="0" name=""/>
        <dsp:cNvSpPr/>
      </dsp:nvSpPr>
      <dsp:spPr>
        <a:xfrm>
          <a:off x="8430444" y="545406"/>
          <a:ext cx="1831146" cy="1106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Doing</a:t>
          </a:r>
        </a:p>
      </dsp:txBody>
      <dsp:txXfrm>
        <a:off x="8484448" y="599410"/>
        <a:ext cx="1723138" cy="99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4B66-0FBF-4F17-B107-0CA86D68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D3DC8-908F-4491-A098-6BB69804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BE0B7-3287-42DE-B1DE-824F4126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2AD5C-E601-4404-B388-CC80EAAC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4ABC-C3DC-4136-8B4C-B0F7645E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F597-FA5F-414C-B0FD-0D1CCC82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584DD-A2FB-438F-B5FD-8DECBCAC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80A65-BF4C-47E4-AB18-DC52CAFD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7E61B-1BBC-412F-A182-79F86A1F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D7FC-5535-4196-A637-CD113EC5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AEBD0-E3CB-4B11-B22D-84C393C53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4EF46-A170-46B3-8A51-761D472C2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A36EE-B596-409D-8F8D-896AF118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0F5D-6431-42A1-8F79-5C765411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E10BA-C784-4C23-8106-D95D8980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9014-FAAB-469B-8D36-034E2152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B316-1B48-4BAC-B0AF-089D5F06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45FF5-FC19-4631-9AEA-BA738653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BAC7-AABB-49BF-AD22-066F588E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F342C-F59F-4C58-AE21-1ACF6023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3394-5E5F-40D6-A68D-B51669DB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F0E03-DE41-49EC-946C-A7603B5D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D7CC-BC17-4ACF-AE9C-DAA0F7EE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0F93B-5422-4D13-B8C8-948E676B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972C-9EBF-4371-BAA7-88A7D7E2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D54D-1F2F-436C-8C2D-AD7C8F75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8805-65D6-4A26-A6C0-331CBF01E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A4CD-1C8E-4778-A41C-45C65F769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6A1C3-1EAE-41FC-95D6-D08F165F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98E5E-3C99-489F-9834-086DF913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470C5-7765-4D74-9DA4-0833633F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34BB-EBC7-4853-A3E6-6FEEABF1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A5DD8-98B0-4E49-B9E7-EB85EBAE3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1B25-F6B5-4E46-8214-19805187C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5F140-03C3-4AE6-94D9-AB8E14434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06AB8-B672-41E0-B744-D260235C9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E61DD-00B0-47E8-89E2-F7523C8C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94CFB-BF59-444F-BC92-FA17C03A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A12F9-4BAC-4E23-BD7A-A3862EC9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46B6-5F74-4F91-BACA-1B0EF372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1450E-DCEC-4DED-937A-DBFB6677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EDFF2-02A3-43B1-AB27-CB92BF89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87ECD-51C0-43D4-A309-99B84A6D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28299-E1D2-4044-9C64-38A6ABB1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0CF84-DF7C-49A4-A1F4-DEC91979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FD22D-62CC-47E2-8E13-F3B50ACC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DEE1-1DC4-4A16-BE9C-085A392D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C38B-4308-4C73-B576-A365A07D1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6E7E8-8D4D-4A41-AB4D-EDE6C9CA8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CF3F6-4B39-4243-BFC8-E0968C13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94886-2C78-463C-BC22-BDB91ACB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CCBBA-F133-4126-9C55-D6C50A1E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F35B-72B7-4ADF-A3B8-782EA7ED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6448D-089A-4165-828C-FCAD45884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4D47F-1EF4-4D85-944C-95EFB7DF9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4503-6D22-42BC-8B2B-2381AEE1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22A07-45BF-4F71-8585-8B0172A1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6C209-2659-4911-A86B-AEE19524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3753A-EB2B-4F2E-A3FC-388DD77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9F1A2-A98B-450F-A3C3-ACDC872F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8CBC-7716-4F9D-8F7F-1173968F0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2C79-4150-4429-BC07-67632ABE9F9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D1B3F-E3CC-4F77-9BC3-AC1BFC073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67C1-962C-4BBA-8F03-61FB9993F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EB8B-9C5E-4410-A58A-E758A8F02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2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90.png"/><Relationship Id="rId26" Type="http://schemas.openxmlformats.org/officeDocument/2006/relationships/image" Target="../media/image130.png"/><Relationship Id="rId39" Type="http://schemas.openxmlformats.org/officeDocument/2006/relationships/image" Target="../media/image26.png"/><Relationship Id="rId21" Type="http://schemas.openxmlformats.org/officeDocument/2006/relationships/image" Target="../media/image18.png"/><Relationship Id="rId34" Type="http://schemas.openxmlformats.org/officeDocument/2006/relationships/image" Target="../media/image140.png"/><Relationship Id="rId68" Type="http://schemas.openxmlformats.org/officeDocument/2006/relationships/image" Target="../media/image300.png"/><Relationship Id="rId76" Type="http://schemas.openxmlformats.org/officeDocument/2006/relationships/image" Target="../media/image340.png"/><Relationship Id="rId84" Type="http://schemas.openxmlformats.org/officeDocument/2006/relationships/image" Target="../media/image380.png"/><Relationship Id="rId89" Type="http://schemas.openxmlformats.org/officeDocument/2006/relationships/image" Target="../media/image38.png"/><Relationship Id="rId97" Type="http://schemas.openxmlformats.org/officeDocument/2006/relationships/image" Target="../media/image41.png"/><Relationship Id="rId104" Type="http://schemas.openxmlformats.org/officeDocument/2006/relationships/image" Target="../media/image46.png"/><Relationship Id="rId71" Type="http://schemas.openxmlformats.org/officeDocument/2006/relationships/image" Target="../media/image28.png"/><Relationship Id="rId92" Type="http://schemas.openxmlformats.org/officeDocument/2006/relationships/image" Target="../media/image39.png"/><Relationship Id="rId2" Type="http://schemas.microsoft.com/office/2017/06/relationships/model3d" Target="../media/model3d1.glb"/><Relationship Id="rId16" Type="http://schemas.microsoft.com/office/2017/06/relationships/model3d" Target="../media/model3d3.glb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20.png"/><Relationship Id="rId32" Type="http://schemas.openxmlformats.org/officeDocument/2006/relationships/image" Target="../media/image160.png"/><Relationship Id="rId37" Type="http://schemas.openxmlformats.org/officeDocument/2006/relationships/image" Target="../media/image25.png"/><Relationship Id="rId74" Type="http://schemas.openxmlformats.org/officeDocument/2006/relationships/image" Target="../media/image330.png"/><Relationship Id="rId79" Type="http://schemas.openxmlformats.org/officeDocument/2006/relationships/image" Target="../media/image32.png"/><Relationship Id="rId87" Type="http://schemas.openxmlformats.org/officeDocument/2006/relationships/image" Target="../media/image37.png"/><Relationship Id="rId102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36" Type="http://schemas.openxmlformats.org/officeDocument/2006/relationships/image" Target="../media/image161.png"/><Relationship Id="rId82" Type="http://schemas.openxmlformats.org/officeDocument/2006/relationships/image" Target="../media/image370.png"/><Relationship Id="rId90" Type="http://schemas.openxmlformats.org/officeDocument/2006/relationships/image" Target="../media/image400.png"/><Relationship Id="rId95" Type="http://schemas.openxmlformats.org/officeDocument/2006/relationships/image" Target="../media/image39.pn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31" Type="http://schemas.openxmlformats.org/officeDocument/2006/relationships/image" Target="../media/image22.png"/><Relationship Id="rId73" Type="http://schemas.openxmlformats.org/officeDocument/2006/relationships/image" Target="../media/image29.png"/><Relationship Id="rId78" Type="http://schemas.openxmlformats.org/officeDocument/2006/relationships/image" Target="../media/image31.png"/><Relationship Id="rId81" Type="http://schemas.openxmlformats.org/officeDocument/2006/relationships/image" Target="../media/image33.png"/><Relationship Id="rId86" Type="http://schemas.openxmlformats.org/officeDocument/2006/relationships/image" Target="../media/image35.png"/><Relationship Id="rId94" Type="http://schemas.openxmlformats.org/officeDocument/2006/relationships/image" Target="../media/image40.png"/><Relationship Id="rId99" Type="http://schemas.openxmlformats.org/officeDocument/2006/relationships/image" Target="../media/image42.png"/><Relationship Id="rId101" Type="http://schemas.openxmlformats.org/officeDocument/2006/relationships/image" Target="../media/image44.svg"/><Relationship Id="rId4" Type="http://schemas.openxmlformats.org/officeDocument/2006/relationships/image" Target="../media/image12.png"/><Relationship Id="rId9" Type="http://schemas.microsoft.com/office/2017/06/relationships/model3d" Target="../media/model3d2.glb"/><Relationship Id="rId14" Type="http://schemas.openxmlformats.org/officeDocument/2006/relationships/image" Target="../media/image15.png"/><Relationship Id="rId22" Type="http://schemas.openxmlformats.org/officeDocument/2006/relationships/image" Target="../media/image110.png"/><Relationship Id="rId27" Type="http://schemas.openxmlformats.org/officeDocument/2006/relationships/image" Target="../media/image21.png"/><Relationship Id="rId30" Type="http://schemas.openxmlformats.org/officeDocument/2006/relationships/image" Target="../media/image150.png"/><Relationship Id="rId35" Type="http://schemas.openxmlformats.org/officeDocument/2006/relationships/image" Target="../media/image24.png"/><Relationship Id="rId69" Type="http://schemas.openxmlformats.org/officeDocument/2006/relationships/image" Target="../media/image27.png"/><Relationship Id="rId77" Type="http://schemas.openxmlformats.org/officeDocument/2006/relationships/image" Target="../media/image31.png"/><Relationship Id="rId100" Type="http://schemas.openxmlformats.org/officeDocument/2006/relationships/image" Target="../media/image43.png"/><Relationship Id="rId105" Type="http://schemas.openxmlformats.org/officeDocument/2006/relationships/image" Target="../media/image46.png"/><Relationship Id="rId8" Type="http://schemas.openxmlformats.org/officeDocument/2006/relationships/image" Target="../media/image13.png"/><Relationship Id="rId72" Type="http://schemas.openxmlformats.org/officeDocument/2006/relationships/image" Target="../media/image320.png"/><Relationship Id="rId80" Type="http://schemas.openxmlformats.org/officeDocument/2006/relationships/image" Target="../media/image360.png"/><Relationship Id="rId85" Type="http://schemas.openxmlformats.org/officeDocument/2006/relationships/image" Target="../media/image35.png"/><Relationship Id="rId93" Type="http://schemas.openxmlformats.org/officeDocument/2006/relationships/image" Target="../media/image40.png"/><Relationship Id="rId98" Type="http://schemas.openxmlformats.org/officeDocument/2006/relationships/image" Target="../media/image42.png"/><Relationship Id="rId3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3.png"/><Relationship Id="rId38" Type="http://schemas.openxmlformats.org/officeDocument/2006/relationships/image" Target="../media/image170.png"/><Relationship Id="rId103" Type="http://schemas.openxmlformats.org/officeDocument/2006/relationships/image" Target="../media/image45.png"/><Relationship Id="rId20" Type="http://schemas.openxmlformats.org/officeDocument/2006/relationships/image" Target="../media/image100.png"/><Relationship Id="rId70" Type="http://schemas.openxmlformats.org/officeDocument/2006/relationships/image" Target="../media/image27.png"/><Relationship Id="rId75" Type="http://schemas.openxmlformats.org/officeDocument/2006/relationships/image" Target="../media/image30.png"/><Relationship Id="rId83" Type="http://schemas.openxmlformats.org/officeDocument/2006/relationships/image" Target="../media/image34.png"/><Relationship Id="rId88" Type="http://schemas.openxmlformats.org/officeDocument/2006/relationships/image" Target="../media/image390.png"/><Relationship Id="rId91" Type="http://schemas.openxmlformats.org/officeDocument/2006/relationships/image" Target="../media/image39.png"/><Relationship Id="rId96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oxifier.blogspot.com/2013/07/funny-and-cool-pics-27072013-from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cued.blogspot.com/2013/10/evaluar-es-personalizar-los-aprendizajes.html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nese-characters-background-luck-675122/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rner_projec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British_Empire_Mercator.sv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kblog.wordpress.com/2012/09/07/105ws-some-updates-on-assignment-deadlines-and-guest-speaker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breatheistowrite.com/2014/10/01/knock-knockwhos-thereme-again-week-39-2014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://engineering.electrical-equipment.org/last-month-main-subjects/missed-something-here-are-december-and-january-main-subject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nservationbytes.com/tag/endangered-species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90.png"/><Relationship Id="rId26" Type="http://schemas.openxmlformats.org/officeDocument/2006/relationships/image" Target="../media/image130.png"/><Relationship Id="rId39" Type="http://schemas.openxmlformats.org/officeDocument/2006/relationships/image" Target="../media/image26.png"/><Relationship Id="rId21" Type="http://schemas.openxmlformats.org/officeDocument/2006/relationships/image" Target="../media/image18.png"/><Relationship Id="rId34" Type="http://schemas.openxmlformats.org/officeDocument/2006/relationships/image" Target="../media/image140.png"/><Relationship Id="rId68" Type="http://schemas.openxmlformats.org/officeDocument/2006/relationships/image" Target="../media/image300.png"/><Relationship Id="rId76" Type="http://schemas.openxmlformats.org/officeDocument/2006/relationships/image" Target="../media/image340.png"/><Relationship Id="rId84" Type="http://schemas.openxmlformats.org/officeDocument/2006/relationships/image" Target="../media/image380.png"/><Relationship Id="rId89" Type="http://schemas.openxmlformats.org/officeDocument/2006/relationships/image" Target="../media/image390.png"/><Relationship Id="rId97" Type="http://schemas.openxmlformats.org/officeDocument/2006/relationships/image" Target="../media/image41.png"/><Relationship Id="rId104" Type="http://schemas.openxmlformats.org/officeDocument/2006/relationships/image" Target="../media/image45.png"/><Relationship Id="rId71" Type="http://schemas.openxmlformats.org/officeDocument/2006/relationships/image" Target="../media/image28.png"/><Relationship Id="rId92" Type="http://schemas.openxmlformats.org/officeDocument/2006/relationships/image" Target="../media/image39.png"/><Relationship Id="rId2" Type="http://schemas.microsoft.com/office/2017/06/relationships/model3d" Target="../media/model3d1.glb"/><Relationship Id="rId16" Type="http://schemas.microsoft.com/office/2017/06/relationships/model3d" Target="../media/model3d3.glb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20.png"/><Relationship Id="rId32" Type="http://schemas.openxmlformats.org/officeDocument/2006/relationships/image" Target="../media/image160.png"/><Relationship Id="rId37" Type="http://schemas.openxmlformats.org/officeDocument/2006/relationships/image" Target="../media/image25.png"/><Relationship Id="rId74" Type="http://schemas.openxmlformats.org/officeDocument/2006/relationships/image" Target="../media/image330.png"/><Relationship Id="rId79" Type="http://schemas.openxmlformats.org/officeDocument/2006/relationships/image" Target="../media/image32.png"/><Relationship Id="rId87" Type="http://schemas.openxmlformats.org/officeDocument/2006/relationships/image" Target="../media/image36.png"/><Relationship Id="rId102" Type="http://schemas.openxmlformats.org/officeDocument/2006/relationships/image" Target="../media/image44.svg"/><Relationship Id="rId5" Type="http://schemas.openxmlformats.org/officeDocument/2006/relationships/image" Target="../media/image13.png"/><Relationship Id="rId15" Type="http://schemas.openxmlformats.org/officeDocument/2006/relationships/image" Target="../media/image80.png"/><Relationship Id="rId23" Type="http://schemas.openxmlformats.org/officeDocument/2006/relationships/image" Target="../media/image19.png"/><Relationship Id="rId36" Type="http://schemas.openxmlformats.org/officeDocument/2006/relationships/image" Target="../media/image161.png"/><Relationship Id="rId82" Type="http://schemas.openxmlformats.org/officeDocument/2006/relationships/image" Target="../media/image370.png"/><Relationship Id="rId90" Type="http://schemas.openxmlformats.org/officeDocument/2006/relationships/image" Target="../media/image38.png"/><Relationship Id="rId95" Type="http://schemas.openxmlformats.org/officeDocument/2006/relationships/image" Target="../media/image40.png"/><Relationship Id="rId106" Type="http://schemas.openxmlformats.org/officeDocument/2006/relationships/image" Target="../media/image46.pn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31" Type="http://schemas.openxmlformats.org/officeDocument/2006/relationships/image" Target="../media/image22.png"/><Relationship Id="rId73" Type="http://schemas.openxmlformats.org/officeDocument/2006/relationships/image" Target="../media/image29.png"/><Relationship Id="rId78" Type="http://schemas.openxmlformats.org/officeDocument/2006/relationships/image" Target="../media/image31.png"/><Relationship Id="rId81" Type="http://schemas.openxmlformats.org/officeDocument/2006/relationships/image" Target="../media/image33.png"/><Relationship Id="rId86" Type="http://schemas.openxmlformats.org/officeDocument/2006/relationships/image" Target="../media/image35.png"/><Relationship Id="rId94" Type="http://schemas.openxmlformats.org/officeDocument/2006/relationships/image" Target="../media/image40.png"/><Relationship Id="rId99" Type="http://schemas.openxmlformats.org/officeDocument/2006/relationships/image" Target="../media/image42.png"/><Relationship Id="rId101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microsoft.com/office/2017/06/relationships/model3d" Target="../media/model3d2.glb"/><Relationship Id="rId14" Type="http://schemas.openxmlformats.org/officeDocument/2006/relationships/image" Target="../media/image15.png"/><Relationship Id="rId22" Type="http://schemas.openxmlformats.org/officeDocument/2006/relationships/image" Target="../media/image110.png"/><Relationship Id="rId27" Type="http://schemas.openxmlformats.org/officeDocument/2006/relationships/image" Target="../media/image21.png"/><Relationship Id="rId30" Type="http://schemas.openxmlformats.org/officeDocument/2006/relationships/image" Target="../media/image150.png"/><Relationship Id="rId35" Type="http://schemas.openxmlformats.org/officeDocument/2006/relationships/image" Target="../media/image24.png"/><Relationship Id="rId69" Type="http://schemas.openxmlformats.org/officeDocument/2006/relationships/image" Target="../media/image27.png"/><Relationship Id="rId77" Type="http://schemas.openxmlformats.org/officeDocument/2006/relationships/image" Target="../media/image31.png"/><Relationship Id="rId100" Type="http://schemas.openxmlformats.org/officeDocument/2006/relationships/image" Target="../media/image42.png"/><Relationship Id="rId105" Type="http://schemas.openxmlformats.org/officeDocument/2006/relationships/image" Target="../media/image46.png"/><Relationship Id="rId8" Type="http://schemas.openxmlformats.org/officeDocument/2006/relationships/image" Target="../media/image13.png"/><Relationship Id="rId72" Type="http://schemas.openxmlformats.org/officeDocument/2006/relationships/image" Target="../media/image320.png"/><Relationship Id="rId80" Type="http://schemas.openxmlformats.org/officeDocument/2006/relationships/image" Target="../media/image360.png"/><Relationship Id="rId85" Type="http://schemas.openxmlformats.org/officeDocument/2006/relationships/image" Target="../media/image35.png"/><Relationship Id="rId93" Type="http://schemas.openxmlformats.org/officeDocument/2006/relationships/image" Target="../media/image39.png"/><Relationship Id="rId98" Type="http://schemas.openxmlformats.org/officeDocument/2006/relationships/image" Target="../media/image41.png"/><Relationship Id="rId3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3.png"/><Relationship Id="rId38" Type="http://schemas.openxmlformats.org/officeDocument/2006/relationships/image" Target="../media/image170.png"/><Relationship Id="rId103" Type="http://schemas.openxmlformats.org/officeDocument/2006/relationships/image" Target="../media/image45.png"/><Relationship Id="rId20" Type="http://schemas.openxmlformats.org/officeDocument/2006/relationships/image" Target="../media/image100.png"/><Relationship Id="rId70" Type="http://schemas.openxmlformats.org/officeDocument/2006/relationships/image" Target="../media/image27.png"/><Relationship Id="rId75" Type="http://schemas.openxmlformats.org/officeDocument/2006/relationships/image" Target="../media/image30.png"/><Relationship Id="rId83" Type="http://schemas.openxmlformats.org/officeDocument/2006/relationships/image" Target="../media/image34.png"/><Relationship Id="rId88" Type="http://schemas.openxmlformats.org/officeDocument/2006/relationships/image" Target="../media/image37.png"/><Relationship Id="rId91" Type="http://schemas.openxmlformats.org/officeDocument/2006/relationships/image" Target="../media/image400.png"/><Relationship Id="rId96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1B6494-204E-4F2B-9CBB-CFA68D8EA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qualification world?</a:t>
            </a:r>
          </a:p>
        </p:txBody>
      </p:sp>
    </p:spTree>
    <p:extLst>
      <p:ext uri="{BB962C8B-B14F-4D97-AF65-F5344CB8AC3E}">
        <p14:creationId xmlns:p14="http://schemas.microsoft.com/office/powerpoint/2010/main" val="37841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3" name="3D Model 102" descr="Sphere">
                <a:extLst>
                  <a:ext uri="{FF2B5EF4-FFF2-40B4-BE49-F238E27FC236}">
                    <a16:creationId xmlns:a16="http://schemas.microsoft.com/office/drawing/2014/main" id="{F04447E6-DFE5-4891-87D3-B51167F3E1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36521">
              <a:off x="11030549" y="3726730"/>
              <a:ext cx="352615" cy="341182"/>
            </p:xfrm>
            <a:graphic>
              <a:graphicData uri="http://schemas.microsoft.com/office/drawing/2017/model3d">
                <am3d:model3d r:embed="rId2">
                  <am3d:spPr>
                    <a:xfrm rot="236521">
                      <a:off x="0" y="0"/>
                      <a:ext cx="352615" cy="341182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000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738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3" name="3D Model 102" descr="Sphere">
                <a:extLst>
                  <a:ext uri="{FF2B5EF4-FFF2-40B4-BE49-F238E27FC236}">
                    <a16:creationId xmlns:a16="http://schemas.microsoft.com/office/drawing/2014/main" id="{F04447E6-DFE5-4891-87D3-B51167F3E1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36521">
                <a:off x="11030549" y="3726730"/>
                <a:ext cx="352615" cy="341182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5" name="3D Model 94" descr="Sphere">
                <a:extLst>
                  <a:ext uri="{FF2B5EF4-FFF2-40B4-BE49-F238E27FC236}">
                    <a16:creationId xmlns:a16="http://schemas.microsoft.com/office/drawing/2014/main" id="{CF2D78D7-1157-4C82-A614-78E5047F9D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10451382" y="1967089"/>
              <a:ext cx="634277" cy="634277"/>
            </p:xfrm>
            <a:graphic>
              <a:graphicData uri="http://schemas.microsoft.com/office/drawing/2017/model3d">
                <am3d:model3d r:embed="rId2">
                  <am3d:spPr>
                    <a:xfrm rot="9383214">
                      <a:off x="0" y="0"/>
                      <a:ext cx="634277" cy="634277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397025" ay="-2742121" az="-2848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0129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5" name="3D Model 94" descr="Sphere">
                <a:extLst>
                  <a:ext uri="{FF2B5EF4-FFF2-40B4-BE49-F238E27FC236}">
                    <a16:creationId xmlns:a16="http://schemas.microsoft.com/office/drawing/2014/main" id="{CF2D78D7-1157-4C82-A614-78E5047F9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9383214">
                <a:off x="10451382" y="1967089"/>
                <a:ext cx="634277" cy="634277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A9A0C-7557-4EE2-90F6-35E8D0B415ED}"/>
              </a:ext>
            </a:extLst>
          </p:cNvPr>
          <p:cNvGrpSpPr/>
          <p:nvPr/>
        </p:nvGrpSpPr>
        <p:grpSpPr>
          <a:xfrm rot="9383214">
            <a:off x="145346" y="698006"/>
            <a:ext cx="3276597" cy="3331213"/>
            <a:chOff x="2446113" y="654829"/>
            <a:chExt cx="5969612" cy="6116568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0" name="3D Model 19" descr="Light Gray Cylinder">
                  <a:extLst>
                    <a:ext uri="{FF2B5EF4-FFF2-40B4-BE49-F238E27FC236}">
                      <a16:creationId xmlns:a16="http://schemas.microsoft.com/office/drawing/2014/main" id="{C5FF43AA-0ACE-4C74-A6F9-BB014C15536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2062653">
                <a:off x="3926164" y="4692774"/>
                <a:ext cx="694868" cy="1113691"/>
              </p:xfrm>
              <a:graphic>
                <a:graphicData uri="http://schemas.microsoft.com/office/drawing/2017/model3d">
                  <am3d:model3d r:embed="rId9">
                    <am3d:spPr>
                      <a:xfrm rot="11445867">
                        <a:off x="0" y="0"/>
                        <a:ext cx="694868" cy="1113691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8" az="-599490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58756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0" name="3D Model 19" descr="Light Gray Cylinder">
                  <a:extLst>
                    <a:ext uri="{FF2B5EF4-FFF2-40B4-BE49-F238E27FC236}">
                      <a16:creationId xmlns:a16="http://schemas.microsoft.com/office/drawing/2014/main" id="{C5FF43AA-0ACE-4C74-A6F9-BB014C15536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11445867">
                  <a:off x="1751048" y="839527"/>
                  <a:ext cx="385035" cy="685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1" name="3D Model 20" descr="Light Gray Cylinder">
                  <a:extLst>
                    <a:ext uri="{FF2B5EF4-FFF2-40B4-BE49-F238E27FC236}">
                      <a16:creationId xmlns:a16="http://schemas.microsoft.com/office/drawing/2014/main" id="{6A8EDF8A-0E74-44DF-99A5-A752D22997D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2062653">
                <a:off x="5969326" y="1674694"/>
                <a:ext cx="475532" cy="795755"/>
              </p:xfrm>
              <a:graphic>
                <a:graphicData uri="http://schemas.microsoft.com/office/drawing/2017/model3d">
                  <am3d:model3d r:embed="rId9">
                    <am3d:spPr>
                      <a:xfrm rot="11445867">
                        <a:off x="0" y="0"/>
                        <a:ext cx="475532" cy="795755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589955" ay="4578064" az="-2162637"/>
                      <am3d:postTrans dx="0" dy="0" dz="0"/>
                    </am3d:trans>
                    <am3d:raster rName="Office3DRenderer" rVer="16.0.8326">
                      <am3d:blip r:embed="rId14"/>
                    </am3d:raster>
                    <am3d:objViewport viewportSz="42124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1" name="3D Model 20" descr="Light Gray Cylinder">
                  <a:extLst>
                    <a:ext uri="{FF2B5EF4-FFF2-40B4-BE49-F238E27FC236}">
                      <a16:creationId xmlns:a16="http://schemas.microsoft.com/office/drawing/2014/main" id="{6A8EDF8A-0E74-44DF-99A5-A752D22997D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 rot="11445867">
                  <a:off x="1613961" y="3159545"/>
                  <a:ext cx="263498" cy="490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2" name="3D Model 21" descr="Light Gray Sphere">
                  <a:extLst>
                    <a:ext uri="{FF2B5EF4-FFF2-40B4-BE49-F238E27FC236}">
                      <a16:creationId xmlns:a16="http://schemas.microsoft.com/office/drawing/2014/main" id="{646FE095-FA92-430B-B7E6-87C84C26DA9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844242" y="654829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2" name="3D Model 21" descr="Light Gray Sphere">
                  <a:extLst>
                    <a:ext uri="{FF2B5EF4-FFF2-40B4-BE49-F238E27FC236}">
                      <a16:creationId xmlns:a16="http://schemas.microsoft.com/office/drawing/2014/main" id="{646FE095-FA92-430B-B7E6-87C84C26D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1363338" y="3453064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3" name="3D Model 22" descr="Light Gray Cylinder">
                  <a:extLst>
                    <a:ext uri="{FF2B5EF4-FFF2-40B4-BE49-F238E27FC236}">
                      <a16:creationId xmlns:a16="http://schemas.microsoft.com/office/drawing/2014/main" id="{AAF3CEEC-643B-4278-A2D6-CD097174C3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8004739">
                <a:off x="4870606" y="1771690"/>
                <a:ext cx="694867" cy="1113690"/>
              </p:xfrm>
              <a:graphic>
                <a:graphicData uri="http://schemas.microsoft.com/office/drawing/2017/model3d">
                  <am3d:model3d r:embed="rId9">
                    <am3d:spPr>
                      <a:xfrm rot="17387953">
                        <a:off x="0" y="0"/>
                        <a:ext cx="694867" cy="11136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9" az="-599490"/>
                      <am3d:postTrans dx="0" dy="0" dz="0"/>
                    </am3d:trans>
                    <am3d:raster rName="Office3DRenderer" rVer="16.0.8326">
                      <am3d:blip r:embed="rId19"/>
                    </am3d:raster>
                    <am3d:objViewport viewportSz="58300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3" name="3D Model 22" descr="Light Gray Cylinder">
                  <a:extLst>
                    <a:ext uri="{FF2B5EF4-FFF2-40B4-BE49-F238E27FC236}">
                      <a16:creationId xmlns:a16="http://schemas.microsoft.com/office/drawing/2014/main" id="{AAF3CEEC-643B-4278-A2D6-CD097174C3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 rot="17387953">
                  <a:off x="1970730" y="2732073"/>
                  <a:ext cx="427981" cy="617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4" name="3D Model 23" descr="Light Gray Cylinder">
                  <a:extLst>
                    <a:ext uri="{FF2B5EF4-FFF2-40B4-BE49-F238E27FC236}">
                      <a16:creationId xmlns:a16="http://schemas.microsoft.com/office/drawing/2014/main" id="{438E1B00-9236-4507-88A0-70B376AFA71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5400000">
                <a:off x="6271530" y="2501109"/>
                <a:ext cx="694862" cy="1113684"/>
              </p:xfrm>
              <a:graphic>
                <a:graphicData uri="http://schemas.microsoft.com/office/drawing/2017/model3d">
                  <am3d:model3d r:embed="rId9">
                    <am3d:spPr>
                      <a:xfrm rot="14783214">
                        <a:off x="0" y="0"/>
                        <a:ext cx="694862" cy="1113684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453549" ay="-4013542" az="-3321172"/>
                      <am3d:postTrans dx="0" dy="0" dz="0"/>
                    </am3d:trans>
                    <am3d:raster rName="Office3DRenderer" rVer="16.0.8326">
                      <am3d:blip r:embed="rId21"/>
                    </am3d:raster>
                    <am3d:objViewport viewportSz="63072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4" name="3D Model 23" descr="Light Gray Cylinder">
                  <a:extLst>
                    <a:ext uri="{FF2B5EF4-FFF2-40B4-BE49-F238E27FC236}">
                      <a16:creationId xmlns:a16="http://schemas.microsoft.com/office/drawing/2014/main" id="{438E1B00-9236-4507-88A0-70B376AFA71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 rot="14783214">
                  <a:off x="1079504" y="2631372"/>
                  <a:ext cx="427978" cy="617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5" name="3D Model 24" descr="Light Gray Cylinder">
                  <a:extLst>
                    <a:ext uri="{FF2B5EF4-FFF2-40B4-BE49-F238E27FC236}">
                      <a16:creationId xmlns:a16="http://schemas.microsoft.com/office/drawing/2014/main" id="{9D31D90A-1E5B-4E26-922F-51B46EF989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2062653">
                <a:off x="4893330" y="2952441"/>
                <a:ext cx="799072" cy="1394529"/>
              </p:xfrm>
              <a:graphic>
                <a:graphicData uri="http://schemas.microsoft.com/office/drawing/2017/model3d">
                  <am3d:model3d r:embed="rId9">
                    <am3d:spPr>
                      <a:xfrm rot="11445867">
                        <a:off x="0" y="0"/>
                        <a:ext cx="799072" cy="1394529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97405" ay="659814" az="76144"/>
                      <am3d:postTrans dx="0" dy="0" dz="0"/>
                    </am3d:trans>
                    <am3d:raster rName="Office3DRenderer" rVer="16.0.8326">
                      <am3d:blip r:embed="rId23"/>
                    </am3d:raster>
                    <am3d:objViewport viewportSz="73099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5" name="3D Model 24" descr="Light Gray Cylinder">
                  <a:extLst>
                    <a:ext uri="{FF2B5EF4-FFF2-40B4-BE49-F238E27FC236}">
                      <a16:creationId xmlns:a16="http://schemas.microsoft.com/office/drawing/2014/main" id="{9D31D90A-1E5B-4E26-922F-51B46EF9896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 rot="11445867">
                  <a:off x="1599394" y="1882179"/>
                  <a:ext cx="442776" cy="858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6" name="3D Model 25" descr="Light Gray Cylinder">
                  <a:extLst>
                    <a:ext uri="{FF2B5EF4-FFF2-40B4-BE49-F238E27FC236}">
                      <a16:creationId xmlns:a16="http://schemas.microsoft.com/office/drawing/2014/main" id="{7468820F-A1D4-4639-B7A7-D8A6C880FA8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6820751">
                <a:off x="3682261" y="3292094"/>
                <a:ext cx="597849" cy="1458788"/>
              </p:xfrm>
              <a:graphic>
                <a:graphicData uri="http://schemas.microsoft.com/office/drawing/2017/model3d">
                  <am3d:model3d r:embed="rId9">
                    <am3d:spPr>
                      <a:xfrm rot="16203965">
                        <a:off x="0" y="0"/>
                        <a:ext cx="597849" cy="1458788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066182" ay="-1267601" az="-395355"/>
                      <am3d:postTrans dx="0" dy="0" dz="0"/>
                    </am3d:trans>
                    <am3d:raster rName="Office3DRenderer" rVer="16.0.8326">
                      <am3d:blip r:embed="rId25"/>
                    </am3d:raster>
                    <am3d:objViewport viewportSz="50875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6" name="3D Model 25" descr="Light Gray Cylinder">
                  <a:extLst>
                    <a:ext uri="{FF2B5EF4-FFF2-40B4-BE49-F238E27FC236}">
                      <a16:creationId xmlns:a16="http://schemas.microsoft.com/office/drawing/2014/main" id="{7468820F-A1D4-4639-B7A7-D8A6C880FA8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 rot="16203965">
                  <a:off x="2210910" y="1406522"/>
                  <a:ext cx="368226" cy="808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8" name="3D Model 27" descr="Light Gray Sphere">
                  <a:extLst>
                    <a:ext uri="{FF2B5EF4-FFF2-40B4-BE49-F238E27FC236}">
                      <a16:creationId xmlns:a16="http://schemas.microsoft.com/office/drawing/2014/main" id="{1E9A1F05-375B-4F7B-B487-B9CDAC6ECA5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930018" y="871634"/>
                <a:ext cx="1346518" cy="1346520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346518" cy="134652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27"/>
                    </am3d:raster>
                    <am3d:objViewport viewportSz="116715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8" name="3D Model 27" descr="Light Gray Sphere">
                  <a:extLst>
                    <a:ext uri="{FF2B5EF4-FFF2-40B4-BE49-F238E27FC236}">
                      <a16:creationId xmlns:a16="http://schemas.microsoft.com/office/drawing/2014/main" id="{1E9A1F05-375B-4F7B-B487-B9CDAC6ECA5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 rot="9383214">
                  <a:off x="2317117" y="2931752"/>
                  <a:ext cx="746123" cy="829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0" name="3D Model 29" descr="Light Gray Sphere">
                  <a:extLst>
                    <a:ext uri="{FF2B5EF4-FFF2-40B4-BE49-F238E27FC236}">
                      <a16:creationId xmlns:a16="http://schemas.microsoft.com/office/drawing/2014/main" id="{98DA4F14-D10F-4650-8EE3-E7D1FEF74C7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46113" y="280658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0" name="3D Model 29" descr="Light Gray Sphere">
                  <a:extLst>
                    <a:ext uri="{FF2B5EF4-FFF2-40B4-BE49-F238E27FC236}">
                      <a16:creationId xmlns:a16="http://schemas.microsoft.com/office/drawing/2014/main" id="{98DA4F14-D10F-4650-8EE3-E7D1FEF74C7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2557766" y="1484498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1" name="3D Model 30" descr="Light Gray Sphere">
                  <a:extLst>
                    <a:ext uri="{FF2B5EF4-FFF2-40B4-BE49-F238E27FC236}">
                      <a16:creationId xmlns:a16="http://schemas.microsoft.com/office/drawing/2014/main" id="{0DD0908D-4140-42C6-B291-0F4A3F52DBA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909934" y="2341651"/>
                <a:ext cx="1505791" cy="1354691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505791" cy="1354691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513972" ay="-1361771" az="-618348"/>
                      <am3d:postTrans dx="0" dy="0" dz="0"/>
                    </am3d:trans>
                    <am3d:raster rName="Office3DRenderer" rVer="16.0.8326">
                      <am3d:blip r:embed="rId31"/>
                    </am3d:raster>
                    <am3d:objViewport viewportSz="111339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1" name="3D Model 30" descr="Light Gray Sphere">
                  <a:extLst>
                    <a:ext uri="{FF2B5EF4-FFF2-40B4-BE49-F238E27FC236}">
                      <a16:creationId xmlns:a16="http://schemas.microsoft.com/office/drawing/2014/main" id="{0DD0908D-4140-42C6-B291-0F4A3F52DBA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 rot="9383214">
                  <a:off x="355924" y="2776411"/>
                  <a:ext cx="834378" cy="83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2" name="3D Model 31" descr="Light Gray Sphere">
                  <a:extLst>
                    <a:ext uri="{FF2B5EF4-FFF2-40B4-BE49-F238E27FC236}">
                      <a16:creationId xmlns:a16="http://schemas.microsoft.com/office/drawing/2014/main" id="{5778F88F-4220-45DD-AC11-AE3ADDE4AB6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68512" y="281703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2" name="3D Model 31" descr="Light Gray Sphere">
                  <a:extLst>
                    <a:ext uri="{FF2B5EF4-FFF2-40B4-BE49-F238E27FC236}">
                      <a16:creationId xmlns:a16="http://schemas.microsoft.com/office/drawing/2014/main" id="{5778F88F-4220-45DD-AC11-AE3ADDE4AB6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2543816" y="1483572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3" name="3D Model 32" descr="Light Gray Cylinder">
                  <a:extLst>
                    <a:ext uri="{FF2B5EF4-FFF2-40B4-BE49-F238E27FC236}">
                      <a16:creationId xmlns:a16="http://schemas.microsoft.com/office/drawing/2014/main" id="{678B05DD-EAB7-4113-82F8-1DCB595B66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7324265">
                <a:off x="5186734" y="4437714"/>
                <a:ext cx="694865" cy="1036290"/>
              </p:xfrm>
              <a:graphic>
                <a:graphicData uri="http://schemas.microsoft.com/office/drawing/2017/model3d">
                  <am3d:model3d r:embed="rId9">
                    <am3d:spPr>
                      <a:xfrm rot="16707479">
                        <a:off x="0" y="0"/>
                        <a:ext cx="694865" cy="10362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5460910" ay="4101161" az="-5465499"/>
                      <am3d:postTrans dx="0" dy="0" dz="0"/>
                    </am3d:trans>
                    <am3d:raster rName="Office3DRenderer" rVer="16.0.8326">
                      <am3d:blip r:embed="rId33"/>
                    </am3d:raster>
                    <am3d:objViewport viewportSz="63298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3" name="3D Model 32" descr="Light Gray Cylinder">
                  <a:extLst>
                    <a:ext uri="{FF2B5EF4-FFF2-40B4-BE49-F238E27FC236}">
                      <a16:creationId xmlns:a16="http://schemas.microsoft.com/office/drawing/2014/main" id="{678B05DD-EAB7-4113-82F8-1DCB595B66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 rot="16707479">
                  <a:off x="1162038" y="1340960"/>
                  <a:ext cx="427979" cy="574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4" name="3D Model 33" descr="Light Gray Sphere">
                  <a:extLst>
                    <a:ext uri="{FF2B5EF4-FFF2-40B4-BE49-F238E27FC236}">
                      <a16:creationId xmlns:a16="http://schemas.microsoft.com/office/drawing/2014/main" id="{AB4BEA52-CC59-4C32-AA2E-F5A28B98E34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99787" y="461490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4" name="3D Model 33" descr="Light Gray Sphere">
                  <a:extLst>
                    <a:ext uri="{FF2B5EF4-FFF2-40B4-BE49-F238E27FC236}">
                      <a16:creationId xmlns:a16="http://schemas.microsoft.com/office/drawing/2014/main" id="{AB4BEA52-CC59-4C32-AA2E-F5A28B98E34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510458" y="1163950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5" name="3D Model 34" descr="Light Gray Sphere">
                  <a:extLst>
                    <a:ext uri="{FF2B5EF4-FFF2-40B4-BE49-F238E27FC236}">
                      <a16:creationId xmlns:a16="http://schemas.microsoft.com/office/drawing/2014/main" id="{D34AEF7D-48DA-4CEC-8CF0-3AE3D869473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09988" y="5370799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5" name="3D Model 34" descr="Light Gray Sphere">
                  <a:extLst>
                    <a:ext uri="{FF2B5EF4-FFF2-40B4-BE49-F238E27FC236}">
                      <a16:creationId xmlns:a16="http://schemas.microsoft.com/office/drawing/2014/main" id="{D34AEF7D-48DA-4CEC-8CF0-3AE3D869473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1638857" y="162543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9" name="3D Model 28" descr="Sphere">
                  <a:extLst>
                    <a:ext uri="{FF2B5EF4-FFF2-40B4-BE49-F238E27FC236}">
                      <a16:creationId xmlns:a16="http://schemas.microsoft.com/office/drawing/2014/main" id="{62D2E6E2-C959-4933-A36C-FFBAE93FAF6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89582" y="3949877"/>
                <a:ext cx="2269067" cy="1982204"/>
              </p:xfrm>
              <a:graphic>
                <a:graphicData uri="http://schemas.microsoft.com/office/drawing/2017/model3d">
                  <am3d:model3d r:embed="rId2">
                    <am3d:spPr>
                      <a:xfrm rot="9383214">
                        <a:off x="0" y="0"/>
                        <a:ext cx="2269067" cy="1982204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1200001"/>
                      <am3d:postTrans dx="0" dy="0" dz="0"/>
                    </am3d:trans>
                    <am3d:raster rName="Office3DRenderer" rVer="16.0.8326">
                      <am3d:blip r:embed="rId35"/>
                    </am3d:raster>
                    <am3d:objViewport viewportSz="176653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9" name="3D Model 28" descr="Sphere">
                  <a:extLst>
                    <a:ext uri="{FF2B5EF4-FFF2-40B4-BE49-F238E27FC236}">
                      <a16:creationId xmlns:a16="http://schemas.microsoft.com/office/drawing/2014/main" id="{62D2E6E2-C959-4933-A36C-FFBAE93FAF6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 rot="9383214">
                  <a:off x="1391746" y="586334"/>
                  <a:ext cx="1257319" cy="1220874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7" name="3D Model 26" descr="Sphere">
                  <a:extLst>
                    <a:ext uri="{FF2B5EF4-FFF2-40B4-BE49-F238E27FC236}">
                      <a16:creationId xmlns:a16="http://schemas.microsoft.com/office/drawing/2014/main" id="{F5203595-E16B-489C-AFB5-5A621900414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29664" y="1566697"/>
                <a:ext cx="2184832" cy="2184833"/>
              </p:xfrm>
              <a:graphic>
                <a:graphicData uri="http://schemas.microsoft.com/office/drawing/2017/model3d">
                  <am3d:model3d r:embed="rId2">
                    <am3d:spPr>
                      <a:xfrm rot="9383214">
                        <a:off x="0" y="0"/>
                        <a:ext cx="2184832" cy="2184833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400000"/>
                      <am3d:postTrans dx="0" dy="0" dz="0"/>
                    </am3d:trans>
                    <am3d:raster rName="Office3DRenderer" rVer="16.0.8326">
                      <am3d:blip r:embed="rId37"/>
                    </am3d:raster>
                    <am3d:objViewport viewportSz="199152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7" name="3D Model 26" descr="Sphere">
                  <a:extLst>
                    <a:ext uri="{FF2B5EF4-FFF2-40B4-BE49-F238E27FC236}">
                      <a16:creationId xmlns:a16="http://schemas.microsoft.com/office/drawing/2014/main" id="{F5203595-E16B-489C-AFB5-5A621900414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 rot="9383214">
                  <a:off x="1115959" y="2188568"/>
                  <a:ext cx="1210643" cy="1345677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29B8B7-0FEB-45F6-B7C2-2C60178361A9}"/>
              </a:ext>
            </a:extLst>
          </p:cNvPr>
          <p:cNvGrpSpPr/>
          <p:nvPr/>
        </p:nvGrpSpPr>
        <p:grpSpPr>
          <a:xfrm rot="5400000" flipV="1">
            <a:off x="4371045" y="2985530"/>
            <a:ext cx="4231864" cy="2559343"/>
            <a:chOff x="2446113" y="572222"/>
            <a:chExt cx="5969612" cy="6199175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1" name="3D Model 70" descr="Light Gray Cylinder">
                  <a:extLst>
                    <a:ext uri="{FF2B5EF4-FFF2-40B4-BE49-F238E27FC236}">
                      <a16:creationId xmlns:a16="http://schemas.microsoft.com/office/drawing/2014/main" id="{84E50619-B493-4DEC-9AC4-E5AD3C8C644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2062653">
                <a:off x="3926164" y="4692774"/>
                <a:ext cx="694868" cy="1113691"/>
              </p:xfrm>
              <a:graphic>
                <a:graphicData uri="http://schemas.microsoft.com/office/drawing/2017/model3d">
                  <am3d:model3d r:embed="rId9">
                    <am3d:spPr>
                      <a:xfrm rot="3337347" flipV="1">
                        <a:off x="0" y="0"/>
                        <a:ext cx="694868" cy="1113691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8" az="-599490"/>
                      <am3d:postTrans dx="0" dy="0" dz="0"/>
                    </am3d:trans>
                    <am3d:raster rName="Office3DRenderer" rVer="16.0.8326">
                      <am3d:blip r:embed="rId39"/>
                    </am3d:raster>
                    <am3d:objViewport viewportSz="47566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1" name="3D Model 70" descr="Light Gray Cylinder">
                  <a:extLst>
                    <a:ext uri="{FF2B5EF4-FFF2-40B4-BE49-F238E27FC236}">
                      <a16:creationId xmlns:a16="http://schemas.microsoft.com/office/drawing/2014/main" id="{84E50619-B493-4DEC-9AC4-E5AD3C8C644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 rot="3337347" flipV="1">
                  <a:off x="5836411" y="3691748"/>
                  <a:ext cx="492593" cy="459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2" name="3D Model 71" descr="Light Gray Cylinder">
                  <a:extLst>
                    <a:ext uri="{FF2B5EF4-FFF2-40B4-BE49-F238E27FC236}">
                      <a16:creationId xmlns:a16="http://schemas.microsoft.com/office/drawing/2014/main" id="{30E1C163-0915-4C7A-A9FA-F44D4A322B5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2062653">
                <a:off x="5969326" y="1674694"/>
                <a:ext cx="475532" cy="795755"/>
              </p:xfrm>
              <a:graphic>
                <a:graphicData uri="http://schemas.microsoft.com/office/drawing/2017/model3d">
                  <am3d:model3d r:embed="rId9">
                    <am3d:spPr>
                      <a:xfrm rot="3337347" flipV="1">
                        <a:off x="0" y="0"/>
                        <a:ext cx="475532" cy="795755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589955" ay="4578064" az="-2162637"/>
                      <am3d:postTrans dx="0" dy="0" dz="0"/>
                    </am3d:trans>
                    <am3d:raster rName="Office3DRenderer" rVer="16.0.8326">
                      <am3d:blip r:embed="rId69"/>
                    </am3d:raster>
                    <am3d:objViewport viewportSz="36123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2" name="3D Model 71" descr="Light Gray Cylinder">
                  <a:extLst>
                    <a:ext uri="{FF2B5EF4-FFF2-40B4-BE49-F238E27FC236}">
                      <a16:creationId xmlns:a16="http://schemas.microsoft.com/office/drawing/2014/main" id="{30E1C163-0915-4C7A-A9FA-F44D4A322B5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 rot="3337347" flipV="1">
                  <a:off x="4602504" y="5128034"/>
                  <a:ext cx="337105" cy="328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3" name="3D Model 72" descr="Light Gray Sphere">
                  <a:extLst>
                    <a:ext uri="{FF2B5EF4-FFF2-40B4-BE49-F238E27FC236}">
                      <a16:creationId xmlns:a16="http://schemas.microsoft.com/office/drawing/2014/main" id="{403FA050-52A4-4AD3-8293-1B4E04768E5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796619" y="572222"/>
                <a:ext cx="1400597" cy="1400599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7" cy="1400599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3" name="3D Model 72" descr="Light Gray Sphere">
                  <a:extLst>
                    <a:ext uri="{FF2B5EF4-FFF2-40B4-BE49-F238E27FC236}">
                      <a16:creationId xmlns:a16="http://schemas.microsoft.com/office/drawing/2014/main" id="{403FA050-52A4-4AD3-8293-1B4E04768E5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3944311" y="5208636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4" name="3D Model 73" descr="Light Gray Cylinder">
                  <a:extLst>
                    <a:ext uri="{FF2B5EF4-FFF2-40B4-BE49-F238E27FC236}">
                      <a16:creationId xmlns:a16="http://schemas.microsoft.com/office/drawing/2014/main" id="{FEEA74B6-4435-494F-84F2-12150734737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8004739">
                <a:off x="4870606" y="1771690"/>
                <a:ext cx="694867" cy="1113690"/>
              </p:xfrm>
              <a:graphic>
                <a:graphicData uri="http://schemas.microsoft.com/office/drawing/2017/model3d">
                  <am3d:model3d r:embed="rId9">
                    <am3d:spPr>
                      <a:xfrm rot="18995261" flipV="1">
                        <a:off x="0" y="0"/>
                        <a:ext cx="694867" cy="11136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9" az="-599490"/>
                      <am3d:postTrans dx="0" dy="0" dz="0"/>
                    </am3d:trans>
                    <am3d:raster rName="Office3DRenderer" rVer="16.0.8326">
                      <am3d:blip r:embed="rId73"/>
                    </am3d:raster>
                    <am3d:objViewport viewportSz="45687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4" name="3D Model 73" descr="Light Gray Cylinder">
                  <a:extLst>
                    <a:ext uri="{FF2B5EF4-FFF2-40B4-BE49-F238E27FC236}">
                      <a16:creationId xmlns:a16="http://schemas.microsoft.com/office/drawing/2014/main" id="{FEEA74B6-4435-494F-84F2-12150734737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 rot="18995261" flipV="1">
                  <a:off x="4733292" y="4196410"/>
                  <a:ext cx="286877" cy="789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5" name="3D Model 74" descr="Light Gray Cylinder">
                  <a:extLst>
                    <a:ext uri="{FF2B5EF4-FFF2-40B4-BE49-F238E27FC236}">
                      <a16:creationId xmlns:a16="http://schemas.microsoft.com/office/drawing/2014/main" id="{9F6ECAF9-8A03-4072-9507-1690D5F05AD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5400000">
                <a:off x="6271530" y="2501109"/>
                <a:ext cx="694862" cy="1113684"/>
              </p:xfrm>
              <a:graphic>
                <a:graphicData uri="http://schemas.microsoft.com/office/drawing/2017/model3d">
                  <am3d:model3d r:embed="rId9">
                    <am3d:spPr>
                      <a:xfrm flipV="1">
                        <a:off x="0" y="0"/>
                        <a:ext cx="694862" cy="1113684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453549" ay="-4013542" az="-3321172"/>
                      <am3d:postTrans dx="0" dy="0" dz="0"/>
                    </am3d:trans>
                    <am3d:raster rName="Office3DRenderer" rVer="16.0.8326">
                      <am3d:blip r:embed="rId75"/>
                    </am3d:raster>
                    <am3d:objViewport viewportSz="43987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5" name="3D Model 74" descr="Light Gray Cylinder">
                  <a:extLst>
                    <a:ext uri="{FF2B5EF4-FFF2-40B4-BE49-F238E27FC236}">
                      <a16:creationId xmlns:a16="http://schemas.microsoft.com/office/drawing/2014/main" id="{9F6ECAF9-8A03-4072-9507-1690D5F05AD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 flipV="1">
                  <a:off x="5034435" y="5189527"/>
                  <a:ext cx="286875" cy="789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6" name="3D Model 75" descr="Light Gray Cylinder">
                  <a:extLst>
                    <a:ext uri="{FF2B5EF4-FFF2-40B4-BE49-F238E27FC236}">
                      <a16:creationId xmlns:a16="http://schemas.microsoft.com/office/drawing/2014/main" id="{185B8157-7E5B-4BCE-86E0-55590F37A38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2062653">
                <a:off x="4893330" y="2952441"/>
                <a:ext cx="799072" cy="1394529"/>
              </p:xfrm>
              <a:graphic>
                <a:graphicData uri="http://schemas.microsoft.com/office/drawing/2017/model3d">
                  <am3d:model3d r:embed="rId9">
                    <am3d:spPr>
                      <a:xfrm rot="3337347" flipV="1">
                        <a:off x="0" y="0"/>
                        <a:ext cx="799072" cy="1394529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97405" ay="659814" az="76144"/>
                      <am3d:postTrans dx="0" dy="0" dz="0"/>
                    </am3d:trans>
                    <am3d:raster rName="Office3DRenderer" rVer="16.0.8326">
                      <am3d:blip r:embed="rId77"/>
                    </am3d:raster>
                    <am3d:objViewport viewportSz="63623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6" name="3D Model 75" descr="Light Gray Cylinder">
                  <a:extLst>
                    <a:ext uri="{FF2B5EF4-FFF2-40B4-BE49-F238E27FC236}">
                      <a16:creationId xmlns:a16="http://schemas.microsoft.com/office/drawing/2014/main" id="{185B8157-7E5B-4BCE-86E0-55590F37A38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 rot="3337347" flipV="1">
                  <a:off x="5138948" y="4356335"/>
                  <a:ext cx="566463" cy="575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7" name="3D Model 76" descr="Light Gray Cylinder">
                  <a:extLst>
                    <a:ext uri="{FF2B5EF4-FFF2-40B4-BE49-F238E27FC236}">
                      <a16:creationId xmlns:a16="http://schemas.microsoft.com/office/drawing/2014/main" id="{B5226BF4-19D6-436A-92D5-D61F439A0AD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6820751">
                <a:off x="3682261" y="3292094"/>
                <a:ext cx="597849" cy="1458788"/>
              </p:xfrm>
              <a:graphic>
                <a:graphicData uri="http://schemas.microsoft.com/office/drawing/2017/model3d">
                  <am3d:model3d r:embed="rId9">
                    <am3d:spPr>
                      <a:xfrm rot="20179249" flipV="1">
                        <a:off x="0" y="0"/>
                        <a:ext cx="597849" cy="1458788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066182" ay="-1267601" az="-395355"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3607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7" name="3D Model 76" descr="Light Gray Cylinder">
                  <a:extLst>
                    <a:ext uri="{FF2B5EF4-FFF2-40B4-BE49-F238E27FC236}">
                      <a16:creationId xmlns:a16="http://schemas.microsoft.com/office/drawing/2014/main" id="{B5226BF4-19D6-436A-92D5-D61F439A0AD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 rot="20179249" flipV="1">
                  <a:off x="5452259" y="3197283"/>
                  <a:ext cx="246823" cy="1034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8" name="3D Model 77" descr="Sphere">
                  <a:extLst>
                    <a:ext uri="{FF2B5EF4-FFF2-40B4-BE49-F238E27FC236}">
                      <a16:creationId xmlns:a16="http://schemas.microsoft.com/office/drawing/2014/main" id="{04203954-71DD-4921-9A52-F4B3F8B3988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364409" y="2275601"/>
                <a:ext cx="1085411" cy="1085411"/>
              </p:xfrm>
              <a:graphic>
                <a:graphicData uri="http://schemas.microsoft.com/office/drawing/2017/model3d">
                  <am3d:model3d r:embed="rId2">
                    <am3d:spPr>
                      <a:xfrm rot="5400000" flipV="1">
                        <a:off x="0" y="0"/>
                        <a:ext cx="1085411" cy="1085411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400000"/>
                      <am3d:postTrans dx="0" dy="0" dz="0"/>
                    </am3d:trans>
                    <am3d:raster rName="Office3DRenderer" rVer="16.0.8326">
                      <am3d:blip r:embed="rId81"/>
                    </am3d:raster>
                    <am3d:objViewport viewportSz="6401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8" name="3D Model 77" descr="Sphere">
                  <a:extLst>
                    <a:ext uri="{FF2B5EF4-FFF2-40B4-BE49-F238E27FC236}">
                      <a16:creationId xmlns:a16="http://schemas.microsoft.com/office/drawing/2014/main" id="{04203954-71DD-4921-9A52-F4B3F8B3988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 rot="5400000" flipV="1">
                  <a:off x="4694210" y="4855587"/>
                  <a:ext cx="769449" cy="448114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9" name="3D Model 78" descr="Light Gray Sphere">
                  <a:extLst>
                    <a:ext uri="{FF2B5EF4-FFF2-40B4-BE49-F238E27FC236}">
                      <a16:creationId xmlns:a16="http://schemas.microsoft.com/office/drawing/2014/main" id="{9B4783A3-77C8-4D77-B0BB-26B4AB0CFC3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24024" y="965768"/>
                <a:ext cx="1346518" cy="1346520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346518" cy="134652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3"/>
                    </am3d:raster>
                    <am3d:objViewport viewportSz="85372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9" name="3D Model 78" descr="Light Gray Sphere">
                  <a:extLst>
                    <a:ext uri="{FF2B5EF4-FFF2-40B4-BE49-F238E27FC236}">
                      <a16:creationId xmlns:a16="http://schemas.microsoft.com/office/drawing/2014/main" id="{9B4783A3-77C8-4D77-B0BB-26B4AB0CFC3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 rot="5400000" flipV="1">
                  <a:off x="4114793" y="3802256"/>
                  <a:ext cx="954548" cy="555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0" name="3D Model 79" descr="Sphere">
                  <a:extLst>
                    <a:ext uri="{FF2B5EF4-FFF2-40B4-BE49-F238E27FC236}">
                      <a16:creationId xmlns:a16="http://schemas.microsoft.com/office/drawing/2014/main" id="{CBC15B56-0A5A-475E-9905-AC9F442DF83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385608" y="4081163"/>
                <a:ext cx="926323" cy="926322"/>
              </p:xfrm>
              <a:graphic>
                <a:graphicData uri="http://schemas.microsoft.com/office/drawing/2017/model3d">
                  <am3d:model3d r:embed="rId2">
                    <am3d:spPr>
                      <a:xfrm rot="5400000" flipV="1">
                        <a:off x="0" y="0"/>
                        <a:ext cx="926323" cy="926322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400000"/>
                      <am3d:postTrans dx="0" dy="0" dz="0"/>
                    </am3d:trans>
                    <am3d:raster rName="Office3DRenderer" rVer="16.0.8326">
                      <am3d:blip r:embed="rId85"/>
                    </am3d:raster>
                    <am3d:objViewport viewportSz="52713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0" name="3D Model 79" descr="Sphere">
                  <a:extLst>
                    <a:ext uri="{FF2B5EF4-FFF2-40B4-BE49-F238E27FC236}">
                      <a16:creationId xmlns:a16="http://schemas.microsoft.com/office/drawing/2014/main" id="{CBC15B56-0A5A-475E-9905-AC9F442DF83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 rot="5400000" flipV="1">
                  <a:off x="5463189" y="4138165"/>
                  <a:ext cx="656671" cy="382434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1" name="3D Model 80" descr="Light Gray Sphere">
                  <a:extLst>
                    <a:ext uri="{FF2B5EF4-FFF2-40B4-BE49-F238E27FC236}">
                      <a16:creationId xmlns:a16="http://schemas.microsoft.com/office/drawing/2014/main" id="{181C6EB7-3C17-4959-A894-903BAE164CE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46113" y="280658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1" name="3D Model 80" descr="Light Gray Sphere">
                  <a:extLst>
                    <a:ext uri="{FF2B5EF4-FFF2-40B4-BE49-F238E27FC236}">
                      <a16:creationId xmlns:a16="http://schemas.microsoft.com/office/drawing/2014/main" id="{181C6EB7-3C17-4959-A894-903BAE164CE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4866771" y="2833459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2" name="3D Model 81" descr="Light Gray Sphere">
                  <a:extLst>
                    <a:ext uri="{FF2B5EF4-FFF2-40B4-BE49-F238E27FC236}">
                      <a16:creationId xmlns:a16="http://schemas.microsoft.com/office/drawing/2014/main" id="{39779795-1535-4C01-9E1F-C727C0BC3C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909934" y="2341651"/>
                <a:ext cx="1505791" cy="1354691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505791" cy="1354691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513972" ay="-1361771" az="-618348"/>
                      <am3d:postTrans dx="0" dy="0" dz="0"/>
                    </am3d:trans>
                    <am3d:raster rName="Office3DRenderer" rVer="16.0.8326">
                      <am3d:blip r:embed="rId87"/>
                    </am3d:raster>
                    <am3d:objViewport viewportSz="81942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2" name="3D Model 81" descr="Light Gray Sphere">
                  <a:extLst>
                    <a:ext uri="{FF2B5EF4-FFF2-40B4-BE49-F238E27FC236}">
                      <a16:creationId xmlns:a16="http://schemas.microsoft.com/office/drawing/2014/main" id="{39779795-1535-4C01-9E1F-C727C0BC3C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 rot="5400000" flipV="1">
                  <a:off x="4628061" y="6044629"/>
                  <a:ext cx="1067457" cy="559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3" name="3D Model 82" descr="Light Gray Sphere">
                  <a:extLst>
                    <a:ext uri="{FF2B5EF4-FFF2-40B4-BE49-F238E27FC236}">
                      <a16:creationId xmlns:a16="http://schemas.microsoft.com/office/drawing/2014/main" id="{E11D6812-98F5-4459-BE90-38FF22F8C5F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468512" y="281703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3" name="3D Model 82" descr="Light Gray Sphere">
                  <a:extLst>
                    <a:ext uri="{FF2B5EF4-FFF2-40B4-BE49-F238E27FC236}">
                      <a16:creationId xmlns:a16="http://schemas.microsoft.com/office/drawing/2014/main" id="{E11D6812-98F5-4459-BE90-38FF22F8C5F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4871086" y="2849338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4" name="3D Model 83" descr="Light Gray Cylinder">
                  <a:extLst>
                    <a:ext uri="{FF2B5EF4-FFF2-40B4-BE49-F238E27FC236}">
                      <a16:creationId xmlns:a16="http://schemas.microsoft.com/office/drawing/2014/main" id="{4E053CEA-7530-470E-85FE-2288843FC2C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 rot="7324265">
                <a:off x="5186734" y="4437714"/>
                <a:ext cx="694865" cy="1036290"/>
              </p:xfrm>
              <a:graphic>
                <a:graphicData uri="http://schemas.microsoft.com/office/drawing/2017/model3d">
                  <am3d:model3d r:embed="rId9">
                    <am3d:spPr>
                      <a:xfrm rot="19675735" flipV="1">
                        <a:off x="0" y="0"/>
                        <a:ext cx="694865" cy="10362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5460910" ay="4101161" az="-5465499"/>
                      <am3d:postTrans dx="0" dy="0" dz="0"/>
                    </am3d:trans>
                    <am3d:raster rName="Office3DRenderer" rVer="16.0.8326">
                      <am3d:blip r:embed="rId89"/>
                    </am3d:raster>
                    <am3d:objViewport viewportSz="4798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4" name="3D Model 83" descr="Light Gray Cylinder">
                  <a:extLst>
                    <a:ext uri="{FF2B5EF4-FFF2-40B4-BE49-F238E27FC236}">
                      <a16:creationId xmlns:a16="http://schemas.microsoft.com/office/drawing/2014/main" id="{4E053CEA-7530-470E-85FE-2288843FC2C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 rot="19675735" flipV="1">
                  <a:off x="5817989" y="4447947"/>
                  <a:ext cx="286877" cy="734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5" name="3D Model 84" descr="Light Gray Sphere">
                  <a:extLst>
                    <a:ext uri="{FF2B5EF4-FFF2-40B4-BE49-F238E27FC236}">
                      <a16:creationId xmlns:a16="http://schemas.microsoft.com/office/drawing/2014/main" id="{8EA40D12-3166-4900-AF03-15D8CC18AA2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599787" y="461490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5" name="3D Model 84" descr="Light Gray Sphere">
                  <a:extLst>
                    <a:ext uri="{FF2B5EF4-FFF2-40B4-BE49-F238E27FC236}">
                      <a16:creationId xmlns:a16="http://schemas.microsoft.com/office/drawing/2014/main" id="{8EA40D12-3166-4900-AF03-15D8CC18AA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5613340" y="5069102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6" name="3D Model 85" descr="Light Gray Sphere">
                  <a:extLst>
                    <a:ext uri="{FF2B5EF4-FFF2-40B4-BE49-F238E27FC236}">
                      <a16:creationId xmlns:a16="http://schemas.microsoft.com/office/drawing/2014/main" id="{929D7696-1F95-4FF3-86A9-A4FD9D97A9F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09988" y="5370799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6" name="3D Model 85" descr="Light Gray Sphere">
                  <a:extLst>
                    <a:ext uri="{FF2B5EF4-FFF2-40B4-BE49-F238E27FC236}">
                      <a16:creationId xmlns:a16="http://schemas.microsoft.com/office/drawing/2014/main" id="{929D7696-1F95-4FF3-86A9-A4FD9D97A9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5925414" y="3233191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7" name="3D Model 86" descr="Light Gray Sphere">
                <a:extLst>
                  <a:ext uri="{FF2B5EF4-FFF2-40B4-BE49-F238E27FC236}">
                    <a16:creationId xmlns:a16="http://schemas.microsoft.com/office/drawing/2014/main" id="{D7E2D13D-1547-49EA-B68A-22FA6E207D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10131239" y="1368403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48356" ay="3780757" az="-1868461"/>
                    <am3d:postTrans dx="0" dy="0" dz="0"/>
                  </am3d:trans>
                  <am3d:raster rName="Office3DRenderer" rVer="16.0.8326">
                    <am3d:blip r:embed="rId91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7" name="3D Model 86" descr="Light Gray Sphere">
                <a:extLst>
                  <a:ext uri="{FF2B5EF4-FFF2-40B4-BE49-F238E27FC236}">
                    <a16:creationId xmlns:a16="http://schemas.microsoft.com/office/drawing/2014/main" id="{D7E2D13D-1547-49EA-B68A-22FA6E207D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 rot="9383214">
                <a:off x="10131239" y="1368403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8" name="3D Model 87" descr="Light Gray Sphere">
                <a:extLst>
                  <a:ext uri="{FF2B5EF4-FFF2-40B4-BE49-F238E27FC236}">
                    <a16:creationId xmlns:a16="http://schemas.microsoft.com/office/drawing/2014/main" id="{601A2C71-B256-43DF-9B46-82DA8474059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9965478" y="2076835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648917" ay="3337292" az="-2322009"/>
                    <am3d:postTrans dx="0" dy="0" dz="0"/>
                  </am3d:trans>
                  <am3d:raster rName="Office3DRenderer" rVer="16.0.8326">
                    <am3d:blip r:embed="rId93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8" name="3D Model 87" descr="Light Gray Sphere">
                <a:extLst>
                  <a:ext uri="{FF2B5EF4-FFF2-40B4-BE49-F238E27FC236}">
                    <a16:creationId xmlns:a16="http://schemas.microsoft.com/office/drawing/2014/main" id="{601A2C71-B256-43DF-9B46-82DA847405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 rot="9383214">
                <a:off x="9965478" y="2076835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9" name="3D Model 88" descr="Light Gray Sphere">
                <a:extLst>
                  <a:ext uri="{FF2B5EF4-FFF2-40B4-BE49-F238E27FC236}">
                    <a16:creationId xmlns:a16="http://schemas.microsoft.com/office/drawing/2014/main" id="{7D4E12D0-44AB-4A52-93EC-0D1BAB6E0DF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10704741" y="1385574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48356" ay="3780757" az="-1868461"/>
                    <am3d:postTrans dx="0" dy="0" dz="0"/>
                  </am3d:trans>
                  <am3d:raster rName="Office3DRenderer" rVer="16.0.8326">
                    <am3d:blip r:embed="rId91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9" name="3D Model 88" descr="Light Gray Sphere">
                <a:extLst>
                  <a:ext uri="{FF2B5EF4-FFF2-40B4-BE49-F238E27FC236}">
                    <a16:creationId xmlns:a16="http://schemas.microsoft.com/office/drawing/2014/main" id="{7D4E12D0-44AB-4A52-93EC-0D1BAB6E0D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 rot="9383214">
                <a:off x="10704741" y="1385574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0" name="3D Model 89" descr="Light Gray Sphere">
                <a:extLst>
                  <a:ext uri="{FF2B5EF4-FFF2-40B4-BE49-F238E27FC236}">
                    <a16:creationId xmlns:a16="http://schemas.microsoft.com/office/drawing/2014/main" id="{8D750742-1528-419E-9524-F4B9272E356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10551231" y="2133832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48356" ay="3780757" az="-1868461"/>
                    <am3d:postTrans dx="0" dy="0" dz="0"/>
                  </am3d:trans>
                  <am3d:raster rName="Office3DRenderer" rVer="16.0.8326">
                    <am3d:blip r:embed="rId91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0" name="3D Model 89" descr="Light Gray Sphere">
                <a:extLst>
                  <a:ext uri="{FF2B5EF4-FFF2-40B4-BE49-F238E27FC236}">
                    <a16:creationId xmlns:a16="http://schemas.microsoft.com/office/drawing/2014/main" id="{8D750742-1528-419E-9524-F4B9272E35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 rot="9383214">
                <a:off x="10551231" y="2133832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1" name="3D Model 90" descr="Light Gray Sphere">
                <a:extLst>
                  <a:ext uri="{FF2B5EF4-FFF2-40B4-BE49-F238E27FC236}">
                    <a16:creationId xmlns:a16="http://schemas.microsoft.com/office/drawing/2014/main" id="{DA9B1746-9C73-4EFA-BB14-CF590C624F5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11010411" y="1907905"/>
              <a:ext cx="798516" cy="817528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5515833" ay="-9015" az="266722"/>
                    <am3d:postTrans dx="0" dy="0" dz="0"/>
                  </am3d:trans>
                  <am3d:raster rName="Office3DRenderer" rVer="16.0.8326">
                    <am3d:blip r:embed="rId96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1" name="3D Model 90" descr="Light Gray Sphere">
                <a:extLst>
                  <a:ext uri="{FF2B5EF4-FFF2-40B4-BE49-F238E27FC236}">
                    <a16:creationId xmlns:a16="http://schemas.microsoft.com/office/drawing/2014/main" id="{DA9B1746-9C73-4EFA-BB14-CF590C624F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 rot="9383214">
                <a:off x="11010411" y="1907905"/>
                <a:ext cx="798516" cy="817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2" name="3D Model 91" descr="Light Gray Sphere">
                <a:extLst>
                  <a:ext uri="{FF2B5EF4-FFF2-40B4-BE49-F238E27FC236}">
                    <a16:creationId xmlns:a16="http://schemas.microsoft.com/office/drawing/2014/main" id="{90D768C5-A315-470E-9B24-53D2E6DF45D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9383214">
              <a:off x="11070344" y="3321971"/>
              <a:ext cx="798517" cy="817528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7" cy="81752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10593965" ay="-1381185" az="-80659"/>
                    <am3d:postTrans dx="0" dy="0" dz="0"/>
                  </am3d:trans>
                  <am3d:raster rName="Office3DRenderer" rVer="16.0.8326">
                    <am3d:blip r:embed="rId98"/>
                  </am3d:raster>
                  <am3d:objViewport viewportSz="12603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2" name="3D Model 91" descr="Light Gray Sphere">
                <a:extLst>
                  <a:ext uri="{FF2B5EF4-FFF2-40B4-BE49-F238E27FC236}">
                    <a16:creationId xmlns:a16="http://schemas.microsoft.com/office/drawing/2014/main" id="{90D768C5-A315-470E-9B24-53D2E6DF45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 rot="9383214">
                <a:off x="11070344" y="3321971"/>
                <a:ext cx="798517" cy="817528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Graphic 97" descr="Arrow Rotate right">
            <a:extLst>
              <a:ext uri="{FF2B5EF4-FFF2-40B4-BE49-F238E27FC236}">
                <a16:creationId xmlns:a16="http://schemas.microsoft.com/office/drawing/2014/main" id="{5C33CF9A-BAFB-45BF-80E6-F7202B7C1F3F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 rot="15858571">
            <a:off x="8180689" y="1250441"/>
            <a:ext cx="855400" cy="1725244"/>
          </a:xfrm>
          <a:prstGeom prst="rect">
            <a:avLst/>
          </a:prstGeom>
        </p:spPr>
      </p:pic>
      <p:pic>
        <p:nvPicPr>
          <p:cNvPr id="99" name="Graphic 98" descr="Arrow Rotate right">
            <a:extLst>
              <a:ext uri="{FF2B5EF4-FFF2-40B4-BE49-F238E27FC236}">
                <a16:creationId xmlns:a16="http://schemas.microsoft.com/office/drawing/2014/main" id="{DE5AF517-ED1B-4068-9D02-B4364757B566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 rot="19817463">
            <a:off x="3764797" y="1989652"/>
            <a:ext cx="1392588" cy="171505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0E4F777A-7D6C-481E-8FBE-B8C1FDD41114}"/>
              </a:ext>
            </a:extLst>
          </p:cNvPr>
          <p:cNvSpPr txBox="1"/>
          <p:nvPr/>
        </p:nvSpPr>
        <p:spPr>
          <a:xfrm>
            <a:off x="2042263" y="1563471"/>
            <a:ext cx="15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M140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7E79A6B-7873-4E23-BD7D-4EFEC977EC7E}"/>
              </a:ext>
            </a:extLst>
          </p:cNvPr>
          <p:cNvSpPr txBox="1"/>
          <p:nvPr/>
        </p:nvSpPr>
        <p:spPr>
          <a:xfrm>
            <a:off x="1640563" y="3146141"/>
            <a:ext cx="133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M248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7" name="3D Model 96" descr="Sphere">
                <a:extLst>
                  <a:ext uri="{FF2B5EF4-FFF2-40B4-BE49-F238E27FC236}">
                    <a16:creationId xmlns:a16="http://schemas.microsoft.com/office/drawing/2014/main" id="{6AE3D01F-F175-40FB-93C7-E47F574910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36521">
              <a:off x="9956948" y="4759808"/>
              <a:ext cx="564817" cy="303885"/>
            </p:xfrm>
            <a:graphic>
              <a:graphicData uri="http://schemas.microsoft.com/office/drawing/2017/model3d">
                <am3d:model3d r:embed="rId2">
                  <am3d:spPr>
                    <a:xfrm rot="236521">
                      <a:off x="0" y="0"/>
                      <a:ext cx="564817" cy="303885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9134231" ay="-659349" az="-343808"/>
                    <am3d:postTrans dx="0" dy="0" dz="0"/>
                  </am3d:trans>
                  <am3d:raster rName="Office3DRenderer" rVer="16.0.8326">
                    <am3d:blip r:embed="rId102"/>
                  </am3d:raster>
                  <am3d:objViewport viewportSz="39884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7" name="3D Model 96" descr="Sphere">
                <a:extLst>
                  <a:ext uri="{FF2B5EF4-FFF2-40B4-BE49-F238E27FC236}">
                    <a16:creationId xmlns:a16="http://schemas.microsoft.com/office/drawing/2014/main" id="{6AE3D01F-F175-40FB-93C7-E47F574910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 rot="236521">
                <a:off x="9956948" y="4759808"/>
                <a:ext cx="564817" cy="303885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5" name="3D Model 104" descr="Sphere">
                <a:extLst>
                  <a:ext uri="{FF2B5EF4-FFF2-40B4-BE49-F238E27FC236}">
                    <a16:creationId xmlns:a16="http://schemas.microsoft.com/office/drawing/2014/main" id="{B6C1B3D2-0D1A-40D8-B3EB-CE058580D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36521">
              <a:off x="10784335" y="4660422"/>
              <a:ext cx="916389" cy="608887"/>
            </p:xfrm>
            <a:graphic>
              <a:graphicData uri="http://schemas.microsoft.com/office/drawing/2017/model3d">
                <am3d:model3d r:embed="rId2">
                  <am3d:spPr>
                    <a:xfrm rot="236521">
                      <a:off x="0" y="0"/>
                      <a:ext cx="916389" cy="608887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901391" ay="-322689" az="361030"/>
                    <am3d:postTrans dx="0" dy="0" dz="0"/>
                  </am3d:trans>
                  <am3d:raster rName="Office3DRenderer" rVer="16.0.8326">
                    <am3d:blip r:embed="rId104"/>
                  </am3d:raster>
                  <am3d:objViewport viewportSz="8456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5" name="3D Model 104" descr="Sphere">
                <a:extLst>
                  <a:ext uri="{FF2B5EF4-FFF2-40B4-BE49-F238E27FC236}">
                    <a16:creationId xmlns:a16="http://schemas.microsoft.com/office/drawing/2014/main" id="{B6C1B3D2-0D1A-40D8-B3EB-CE058580D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 rot="236521">
                <a:off x="10784335" y="4660422"/>
                <a:ext cx="916389" cy="608887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533066-B9AD-4EF3-838B-D0FF3A0E13EB}"/>
              </a:ext>
            </a:extLst>
          </p:cNvPr>
          <p:cNvSpPr txBox="1"/>
          <p:nvPr/>
        </p:nvSpPr>
        <p:spPr>
          <a:xfrm>
            <a:off x="3361038" y="305203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Strand 2:  Change the view of the module materials to support not dominate qualification route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F4272-511B-4027-8A39-6D496FC9DA9A}"/>
              </a:ext>
            </a:extLst>
          </p:cNvPr>
          <p:cNvSpPr txBox="1"/>
          <p:nvPr/>
        </p:nvSpPr>
        <p:spPr>
          <a:xfrm>
            <a:off x="8857936" y="4964865"/>
            <a:ext cx="165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7A376-ECA3-49EE-8ED4-1296ED8069A6}"/>
              </a:ext>
            </a:extLst>
          </p:cNvPr>
          <p:cNvSpPr txBox="1"/>
          <p:nvPr/>
        </p:nvSpPr>
        <p:spPr>
          <a:xfrm>
            <a:off x="1684919" y="537779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38CC21-5F48-4095-B3A9-05F69F762430}"/>
              </a:ext>
            </a:extLst>
          </p:cNvPr>
          <p:cNvCxnSpPr/>
          <p:nvPr/>
        </p:nvCxnSpPr>
        <p:spPr>
          <a:xfrm flipH="1" flipV="1">
            <a:off x="2242948" y="3940879"/>
            <a:ext cx="31533" cy="127947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48CFC75-F9F6-4AB0-B480-355010D73279}"/>
              </a:ext>
            </a:extLst>
          </p:cNvPr>
          <p:cNvCxnSpPr>
            <a:cxnSpLocks/>
          </p:cNvCxnSpPr>
          <p:nvPr/>
        </p:nvCxnSpPr>
        <p:spPr>
          <a:xfrm flipV="1">
            <a:off x="9337169" y="2778924"/>
            <a:ext cx="872345" cy="214937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2DEC7F-2940-4DBF-A8E4-A0986BC6EA38}"/>
              </a:ext>
            </a:extLst>
          </p:cNvPr>
          <p:cNvSpPr txBox="1"/>
          <p:nvPr/>
        </p:nvSpPr>
        <p:spPr>
          <a:xfrm>
            <a:off x="11138801" y="3519570"/>
            <a:ext cx="5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CE73E-A36C-4AF9-9BE3-D0CFFD92CCA2}"/>
              </a:ext>
            </a:extLst>
          </p:cNvPr>
          <p:cNvSpPr txBox="1"/>
          <p:nvPr/>
        </p:nvSpPr>
        <p:spPr>
          <a:xfrm>
            <a:off x="11082373" y="2071866"/>
            <a:ext cx="65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99290-B80A-4650-A115-F4896607CB40}"/>
              </a:ext>
            </a:extLst>
          </p:cNvPr>
          <p:cNvSpPr txBox="1"/>
          <p:nvPr/>
        </p:nvSpPr>
        <p:spPr>
          <a:xfrm>
            <a:off x="10777487" y="1595784"/>
            <a:ext cx="68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CA6C1-9D7F-4F9A-8096-63C5EF7C8F5B}"/>
              </a:ext>
            </a:extLst>
          </p:cNvPr>
          <p:cNvSpPr txBox="1"/>
          <p:nvPr/>
        </p:nvSpPr>
        <p:spPr>
          <a:xfrm>
            <a:off x="10189113" y="1543668"/>
            <a:ext cx="5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R38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EF9EC7-E471-42B9-BBD5-28A20B4A1910}"/>
              </a:ext>
            </a:extLst>
          </p:cNvPr>
          <p:cNvSpPr txBox="1"/>
          <p:nvPr/>
        </p:nvSpPr>
        <p:spPr>
          <a:xfrm>
            <a:off x="10045233" y="2281702"/>
            <a:ext cx="5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Q67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2E0B07-790E-4685-973C-DF25684B8A4A}"/>
              </a:ext>
            </a:extLst>
          </p:cNvPr>
          <p:cNvSpPr txBox="1"/>
          <p:nvPr/>
        </p:nvSpPr>
        <p:spPr>
          <a:xfrm>
            <a:off x="10667789" y="2378649"/>
            <a:ext cx="5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Q15</a:t>
            </a:r>
          </a:p>
        </p:txBody>
      </p:sp>
    </p:spTree>
    <p:extLst>
      <p:ext uri="{BB962C8B-B14F-4D97-AF65-F5344CB8AC3E}">
        <p14:creationId xmlns:p14="http://schemas.microsoft.com/office/powerpoint/2010/main" val="22792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AAB77-4E84-489E-9866-81C139E1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6" y="1085713"/>
            <a:ext cx="5599543" cy="468657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FDC703-AF2E-4339-BB38-E4201BCB0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5989" y="-4397"/>
            <a:ext cx="2678285" cy="343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43F7B-7953-44CA-9C61-689D4FF41FA4}"/>
              </a:ext>
            </a:extLst>
          </p:cNvPr>
          <p:cNvSpPr txBox="1"/>
          <p:nvPr/>
        </p:nvSpPr>
        <p:spPr>
          <a:xfrm>
            <a:off x="7965989" y="3429000"/>
            <a:ext cx="4324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toxifier.blogspot.com/2013/07/funny-and-cool-pics-27072013-from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nc-nd/3.0/"/>
              </a:rPr>
              <a:t>CC BY-NC-ND</a:t>
            </a:r>
            <a:endParaRPr lang="en-GB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EC805-FBF1-4696-92F1-B3F32B76B166}"/>
              </a:ext>
            </a:extLst>
          </p:cNvPr>
          <p:cNvSpPr txBox="1"/>
          <p:nvPr/>
        </p:nvSpPr>
        <p:spPr>
          <a:xfrm>
            <a:off x="5996391" y="4597176"/>
            <a:ext cx="6125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appoint tutors by regions but regions no longer exist</a:t>
            </a:r>
          </a:p>
          <a:p>
            <a:endParaRPr lang="en-GB" dirty="0"/>
          </a:p>
          <a:p>
            <a:r>
              <a:rPr lang="en-GB" dirty="0"/>
              <a:t>We allocate students by regions but students don’t attend  f-2-f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CA746-B140-4016-BE64-787AA1A8965A}"/>
              </a:ext>
            </a:extLst>
          </p:cNvPr>
          <p:cNvSpPr txBox="1"/>
          <p:nvPr/>
        </p:nvSpPr>
        <p:spPr>
          <a:xfrm>
            <a:off x="347421" y="217760"/>
            <a:ext cx="61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Strand 3: Allocate students by qualification not region</a:t>
            </a:r>
          </a:p>
        </p:txBody>
      </p:sp>
    </p:spTree>
    <p:extLst>
      <p:ext uri="{BB962C8B-B14F-4D97-AF65-F5344CB8AC3E}">
        <p14:creationId xmlns:p14="http://schemas.microsoft.com/office/powerpoint/2010/main" val="27662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ear, white&#10;&#10;Description automatically generated">
            <a:extLst>
              <a:ext uri="{FF2B5EF4-FFF2-40B4-BE49-F238E27FC236}">
                <a16:creationId xmlns:a16="http://schemas.microsoft.com/office/drawing/2014/main" id="{44F3B7E9-4855-4B24-87FC-1C7AB714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694" y="581352"/>
            <a:ext cx="5197881" cy="4548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31E07-716C-46F4-86D4-75E3DC45A58E}"/>
              </a:ext>
            </a:extLst>
          </p:cNvPr>
          <p:cNvSpPr txBox="1"/>
          <p:nvPr/>
        </p:nvSpPr>
        <p:spPr>
          <a:xfrm>
            <a:off x="753134" y="5475457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://cute-pictures.blogspot.com/2011/08/75-free-stock-images-3d-human-charac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4B05F-AB00-4EA3-B1F3-4528301BE22E}"/>
              </a:ext>
            </a:extLst>
          </p:cNvPr>
          <p:cNvSpPr txBox="1"/>
          <p:nvPr/>
        </p:nvSpPr>
        <p:spPr>
          <a:xfrm>
            <a:off x="6656173" y="683741"/>
            <a:ext cx="4481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would physical proximity grow a sense of academic group identity/ community of learning  when physical meetings do not occur</a:t>
            </a:r>
          </a:p>
          <a:p>
            <a:endParaRPr lang="en-GB" sz="2400" dirty="0"/>
          </a:p>
          <a:p>
            <a:r>
              <a:rPr lang="en-GB" sz="2400" dirty="0"/>
              <a:t>Why would there be a greater sense of identity if members shared a longer term goal?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D6DCB-29F0-471B-A000-6275B089D807}"/>
              </a:ext>
            </a:extLst>
          </p:cNvPr>
          <p:cNvSpPr/>
          <p:nvPr/>
        </p:nvSpPr>
        <p:spPr>
          <a:xfrm>
            <a:off x="280825" y="212020"/>
            <a:ext cx="531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Strand 3: Allocate students by qualification not region</a:t>
            </a:r>
          </a:p>
        </p:txBody>
      </p:sp>
    </p:spTree>
    <p:extLst>
      <p:ext uri="{BB962C8B-B14F-4D97-AF65-F5344CB8AC3E}">
        <p14:creationId xmlns:p14="http://schemas.microsoft.com/office/powerpoint/2010/main" val="13138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A4192-791C-415A-BB54-4B17EB72EDC9}"/>
              </a:ext>
            </a:extLst>
          </p:cNvPr>
          <p:cNvSpPr txBox="1"/>
          <p:nvPr/>
        </p:nvSpPr>
        <p:spPr>
          <a:xfrm>
            <a:off x="1563267" y="843555"/>
            <a:ext cx="297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How to evaluate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D9F8D7-B91E-4020-BF18-B71120CD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5976" y="1606296"/>
            <a:ext cx="6480048" cy="3645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D1E3E7-0EA9-4501-A882-2EC13CF15B2A}"/>
              </a:ext>
            </a:extLst>
          </p:cNvPr>
          <p:cNvSpPr txBox="1"/>
          <p:nvPr/>
        </p:nvSpPr>
        <p:spPr>
          <a:xfrm>
            <a:off x="2855976" y="5251704"/>
            <a:ext cx="6480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blogcued.blogspot.com/2013/10/evaluar-es-personalizar-los-aprendizaje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00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2E5E2-5C6A-442D-ADCB-11706E651B13}"/>
              </a:ext>
            </a:extLst>
          </p:cNvPr>
          <p:cNvSpPr txBox="1"/>
          <p:nvPr/>
        </p:nvSpPr>
        <p:spPr>
          <a:xfrm>
            <a:off x="143613" y="1987378"/>
            <a:ext cx="710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                    Student views in module questionnaire</a:t>
            </a:r>
          </a:p>
          <a:p>
            <a:r>
              <a:rPr lang="en-GB" dirty="0"/>
              <a:t>                    In depth interviews</a:t>
            </a:r>
          </a:p>
          <a:p>
            <a:r>
              <a:rPr lang="en-GB" dirty="0"/>
              <a:t>                    BUT</a:t>
            </a:r>
          </a:p>
          <a:p>
            <a:r>
              <a:rPr lang="en-GB" dirty="0"/>
              <a:t>                     here’s that difference between saying doing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 Retention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 Completion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Graffiti on a wall&#10;&#10;Description automatically generated">
            <a:extLst>
              <a:ext uri="{FF2B5EF4-FFF2-40B4-BE49-F238E27FC236}">
                <a16:creationId xmlns:a16="http://schemas.microsoft.com/office/drawing/2014/main" id="{3A6CEEDA-EB49-4D9F-AFFE-9CCEB6C8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7194" y="1987378"/>
            <a:ext cx="3544330" cy="35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02E9B-26F2-43C2-86DB-EE4B4D13375B}"/>
              </a:ext>
            </a:extLst>
          </p:cNvPr>
          <p:cNvSpPr txBox="1"/>
          <p:nvPr/>
        </p:nvSpPr>
        <p:spPr>
          <a:xfrm>
            <a:off x="2235200" y="2011680"/>
            <a:ext cx="616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Thank you </a:t>
            </a:r>
          </a:p>
          <a:p>
            <a:endParaRPr lang="en-GB" dirty="0"/>
          </a:p>
          <a:p>
            <a:r>
              <a:rPr lang="en-GB" dirty="0"/>
              <a:t>Thoughts/views/questions after all the presentations</a:t>
            </a:r>
          </a:p>
          <a:p>
            <a:r>
              <a:rPr lang="en-GB" dirty="0"/>
              <a:t>Or to</a:t>
            </a:r>
          </a:p>
          <a:p>
            <a:r>
              <a:rPr lang="en-GB" dirty="0"/>
              <a:t>Carol.calvert@open.ac.uk</a:t>
            </a:r>
          </a:p>
        </p:txBody>
      </p:sp>
    </p:spTree>
    <p:extLst>
      <p:ext uri="{BB962C8B-B14F-4D97-AF65-F5344CB8AC3E}">
        <p14:creationId xmlns:p14="http://schemas.microsoft.com/office/powerpoint/2010/main" val="12530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C3430B-67EA-4C89-BB36-80386D22C28B}"/>
              </a:ext>
            </a:extLst>
          </p:cNvPr>
          <p:cNvGrpSpPr/>
          <p:nvPr/>
        </p:nvGrpSpPr>
        <p:grpSpPr>
          <a:xfrm>
            <a:off x="6482525" y="1449859"/>
            <a:ext cx="4328264" cy="3255307"/>
            <a:chOff x="0" y="0"/>
            <a:chExt cx="5731510" cy="60940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7E4F05-A334-4858-860E-B86767747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5750560"/>
            </a:xfrm>
            <a:prstGeom prst="rect">
              <a:avLst/>
            </a:prstGeom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079A6FEB-B404-42FA-975F-4019C7144F45}"/>
                </a:ext>
              </a:extLst>
            </p:cNvPr>
            <p:cNvSpPr txBox="1"/>
            <p:nvPr/>
          </p:nvSpPr>
          <p:spPr>
            <a:xfrm>
              <a:off x="0" y="5750560"/>
              <a:ext cx="573151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u="sng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This Photo</a:t>
              </a:r>
              <a:r>
                <a:rPr lang="en-GB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by Unknown Author is licensed under </a:t>
              </a:r>
              <a:r>
                <a:rPr lang="en-GB" sz="900" u="sng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BY-SA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D06462A-0624-46FA-8805-3010D5E66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5585" y="1508611"/>
            <a:ext cx="4328264" cy="3542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25DFF-7B4E-4F07-BCE0-089DB36B00BE}"/>
              </a:ext>
            </a:extLst>
          </p:cNvPr>
          <p:cNvSpPr txBox="1"/>
          <p:nvPr/>
        </p:nvSpPr>
        <p:spPr>
          <a:xfrm>
            <a:off x="787400" y="368300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Old world …New world… same building blocks just  viewed and displayed differently</a:t>
            </a:r>
          </a:p>
          <a:p>
            <a:endParaRPr lang="en-GB" dirty="0"/>
          </a:p>
          <a:p>
            <a:r>
              <a:rPr lang="en-GB" dirty="0"/>
              <a:t>Module world… Qual world…..same building blocks just viewed and displayed differently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666F5-0468-41D5-BDD8-B2CC6B294EDB}"/>
              </a:ext>
            </a:extLst>
          </p:cNvPr>
          <p:cNvSpPr txBox="1"/>
          <p:nvPr/>
        </p:nvSpPr>
        <p:spPr>
          <a:xfrm>
            <a:off x="861541" y="5103674"/>
            <a:ext cx="10827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 maybe we should consider other views of our  OU world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16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86BF41B2-A6FC-4F1C-9A13-9E00C37B4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597" y="314960"/>
            <a:ext cx="4733925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6C6B8-B3BF-4F21-959B-E5BE7E8FF7BE}"/>
              </a:ext>
            </a:extLst>
          </p:cNvPr>
          <p:cNvSpPr txBox="1"/>
          <p:nvPr/>
        </p:nvSpPr>
        <p:spPr>
          <a:xfrm>
            <a:off x="477837" y="5120640"/>
            <a:ext cx="4733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drkblog.wordpress.com/2012/09/07/105ws-some-updates-on-assignment-deadlines-and-guest-speaker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sa/3.0/"/>
              </a:rPr>
              <a:t>CC BY-SA-NC</a:t>
            </a:r>
            <a:endParaRPr lang="en-GB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5356C-D4E2-4EFF-8C71-7A900921D368}"/>
              </a:ext>
            </a:extLst>
          </p:cNvPr>
          <p:cNvSpPr/>
          <p:nvPr/>
        </p:nvSpPr>
        <p:spPr>
          <a:xfrm>
            <a:off x="5285903" y="0"/>
            <a:ext cx="65024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It is not unknown for students to vote with their feet and lead the way 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 maybe we should talk more with students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9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568B51-59F6-4CB2-9212-7A3E5FDB1BB3}"/>
              </a:ext>
            </a:extLst>
          </p:cNvPr>
          <p:cNvSpPr txBox="1"/>
          <p:nvPr/>
        </p:nvSpPr>
        <p:spPr>
          <a:xfrm>
            <a:off x="6725791" y="75894"/>
            <a:ext cx="2492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than ONE way  from Milton Keynes to Orkney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234DF-F52F-41C7-8944-88195BA5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38" y="1276223"/>
            <a:ext cx="6461308" cy="4864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B6BAF-F4B6-4572-B021-CAC05B2A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72" y="58453"/>
            <a:ext cx="2433816" cy="1398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5275E-7A96-4739-8FC7-187DFCB5F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10" y="157787"/>
            <a:ext cx="2433815" cy="1200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24DF8-B819-496F-8768-F72F98CF13AB}"/>
              </a:ext>
            </a:extLst>
          </p:cNvPr>
          <p:cNvSpPr txBox="1"/>
          <p:nvPr/>
        </p:nvSpPr>
        <p:spPr>
          <a:xfrm>
            <a:off x="133803" y="1457448"/>
            <a:ext cx="50307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 maybe we need to consider more ways for students to undertake their  study journeys</a:t>
            </a:r>
          </a:p>
        </p:txBody>
      </p:sp>
    </p:spTree>
    <p:extLst>
      <p:ext uri="{BB962C8B-B14F-4D97-AF65-F5344CB8AC3E}">
        <p14:creationId xmlns:p14="http://schemas.microsoft.com/office/powerpoint/2010/main" val="41108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D35C4D-01F0-49E6-99F6-AEFD3F45C88E}"/>
              </a:ext>
            </a:extLst>
          </p:cNvPr>
          <p:cNvSpPr/>
          <p:nvPr/>
        </p:nvSpPr>
        <p:spPr>
          <a:xfrm>
            <a:off x="221068" y="410114"/>
            <a:ext cx="44017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I wouldn’t start from here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1B49E1D-C8C1-4A22-A219-A9288EF5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8571" y="151711"/>
            <a:ext cx="6371771" cy="6706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E6A6D-A105-426A-95F5-2A2F923FF73F}"/>
              </a:ext>
            </a:extLst>
          </p:cNvPr>
          <p:cNvSpPr txBox="1"/>
          <p:nvPr/>
        </p:nvSpPr>
        <p:spPr>
          <a:xfrm>
            <a:off x="5203371" y="6332470"/>
            <a:ext cx="8157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tobreatheistowrite.com/2014/10/01/knock-knockwhos-thereme-again-week-39-2014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781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1D064-9334-410D-A28A-D3DBB1EEB0EA}"/>
              </a:ext>
            </a:extLst>
          </p:cNvPr>
          <p:cNvSpPr txBox="1"/>
          <p:nvPr/>
        </p:nvSpPr>
        <p:spPr>
          <a:xfrm>
            <a:off x="152401" y="305068"/>
            <a:ext cx="44052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4000" dirty="0"/>
              <a:t>Gap analysis</a:t>
            </a:r>
          </a:p>
          <a:p>
            <a:pPr marL="342900" indent="-342900">
              <a:buAutoNum type="arabicPeriod"/>
            </a:pPr>
            <a:r>
              <a:rPr lang="en-GB" sz="4000" dirty="0"/>
              <a:t>Where we are</a:t>
            </a:r>
          </a:p>
          <a:p>
            <a:pPr marL="342900" indent="-342900">
              <a:buAutoNum type="arabicPeriod"/>
            </a:pPr>
            <a:r>
              <a:rPr lang="en-GB" sz="4000" dirty="0"/>
              <a:t>Where we want to be</a:t>
            </a:r>
          </a:p>
          <a:p>
            <a:pPr marL="342900" indent="-342900">
              <a:buAutoNum type="arabicPeriod"/>
            </a:pPr>
            <a:r>
              <a:rPr lang="en-GB" sz="4000" dirty="0"/>
              <a:t>What are the relative importance to fix  the gaps</a:t>
            </a:r>
          </a:p>
          <a:p>
            <a:pPr marL="342900" indent="-342900">
              <a:buAutoNum type="arabicPeriod"/>
            </a:pPr>
            <a:r>
              <a:rPr lang="en-GB" sz="4000" dirty="0"/>
              <a:t>What is the cost of fixing the gaps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509C8-F763-422C-AE88-8AE09EA0E3DE}"/>
              </a:ext>
            </a:extLst>
          </p:cNvPr>
          <p:cNvSpPr txBox="1"/>
          <p:nvPr/>
        </p:nvSpPr>
        <p:spPr>
          <a:xfrm>
            <a:off x="8512629" y="5895146"/>
            <a:ext cx="2860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2" tooltip="http://engineering.electrical-equipment.org/last-month-main-subjects/missed-something-here-are-december-and-january-main-subjects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3" tooltip="https://creativecommons.org/licenses/by/3.0/"/>
              </a:rPr>
              <a:t>CC BY</a:t>
            </a:r>
            <a:endParaRPr lang="en-GB" sz="9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1B477C7-33C4-4E0B-9FB4-32ACE271E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16712" y="723815"/>
            <a:ext cx="6622887" cy="47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Network diagram">
            <a:extLst>
              <a:ext uri="{FF2B5EF4-FFF2-40B4-BE49-F238E27FC236}">
                <a16:creationId xmlns:a16="http://schemas.microsoft.com/office/drawing/2014/main" id="{10C6107B-8334-4AF5-9B0F-11E256CE9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22F253-3D16-4C23-8BA4-63711FCDCFC8}"/>
              </a:ext>
            </a:extLst>
          </p:cNvPr>
          <p:cNvSpPr txBox="1"/>
          <p:nvPr/>
        </p:nvSpPr>
        <p:spPr>
          <a:xfrm>
            <a:off x="52788" y="1316891"/>
            <a:ext cx="397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Strand 1- Pressure points identified in qualification world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AD9DF-C13F-4C7D-8AD9-0D16BA4DA567}"/>
              </a:ext>
            </a:extLst>
          </p:cNvPr>
          <p:cNvSpPr txBox="1"/>
          <p:nvPr/>
        </p:nvSpPr>
        <p:spPr>
          <a:xfrm>
            <a:off x="266148" y="3119120"/>
            <a:ext cx="354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Strand 2 –Tailoring of materials to reflect qualification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B768A-46EB-4C96-847A-998F52514EF3}"/>
              </a:ext>
            </a:extLst>
          </p:cNvPr>
          <p:cNvSpPr txBox="1"/>
          <p:nvPr/>
        </p:nvSpPr>
        <p:spPr>
          <a:xfrm>
            <a:off x="266148" y="4409440"/>
            <a:ext cx="333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Strand 3 – tailoring tutorial support to reflect qualification world</a:t>
            </a:r>
          </a:p>
        </p:txBody>
      </p:sp>
    </p:spTree>
    <p:extLst>
      <p:ext uri="{BB962C8B-B14F-4D97-AF65-F5344CB8AC3E}">
        <p14:creationId xmlns:p14="http://schemas.microsoft.com/office/powerpoint/2010/main" val="30671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FF8855-F0E8-458D-A188-BF10BC0A5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585086"/>
              </p:ext>
            </p:extLst>
          </p:nvPr>
        </p:nvGraphicFramePr>
        <p:xfrm>
          <a:off x="891458" y="847486"/>
          <a:ext cx="10376310" cy="489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04EF9E-32FD-44AD-A87B-86EA253D5254}"/>
              </a:ext>
            </a:extLst>
          </p:cNvPr>
          <p:cNvSpPr txBox="1"/>
          <p:nvPr/>
        </p:nvSpPr>
        <p:spPr>
          <a:xfrm>
            <a:off x="891458" y="3097161"/>
            <a:ext cx="2920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module questionnaire</a:t>
            </a:r>
          </a:p>
          <a:p>
            <a:endParaRPr lang="en-GB" dirty="0"/>
          </a:p>
          <a:p>
            <a:r>
              <a:rPr lang="en-GB" dirty="0"/>
              <a:t>Individual interviews</a:t>
            </a:r>
          </a:p>
          <a:p>
            <a:endParaRPr lang="en-GB" dirty="0"/>
          </a:p>
          <a:p>
            <a:r>
              <a:rPr lang="en-GB" dirty="0"/>
              <a:t>Forums etc</a:t>
            </a:r>
          </a:p>
          <a:p>
            <a:endParaRPr lang="en-GB" dirty="0"/>
          </a:p>
          <a:p>
            <a:r>
              <a:rPr lang="en-GB" dirty="0"/>
              <a:t>SEAM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3EECC-CCCE-43CC-A2EF-1681128A8F3D}"/>
              </a:ext>
            </a:extLst>
          </p:cNvPr>
          <p:cNvSpPr txBox="1"/>
          <p:nvPr/>
        </p:nvSpPr>
        <p:spPr>
          <a:xfrm>
            <a:off x="8619613" y="3097161"/>
            <a:ext cx="2431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Practice </a:t>
            </a:r>
            <a:r>
              <a:rPr lang="en-GB" dirty="0" err="1"/>
              <a:t>quizs</a:t>
            </a:r>
            <a:r>
              <a:rPr lang="en-GB" dirty="0"/>
              <a:t>- at time and at revision time </a:t>
            </a:r>
          </a:p>
          <a:p>
            <a:endParaRPr lang="en-GB" dirty="0"/>
          </a:p>
          <a:p>
            <a:r>
              <a:rPr lang="en-GB" dirty="0"/>
              <a:t>Tutorials views and live</a:t>
            </a:r>
          </a:p>
          <a:p>
            <a:endParaRPr lang="en-GB" dirty="0"/>
          </a:p>
          <a:p>
            <a:r>
              <a:rPr lang="en-GB" dirty="0"/>
              <a:t>Exam questions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0C772-371E-4941-93F3-0DE2E485DB72}"/>
              </a:ext>
            </a:extLst>
          </p:cNvPr>
          <p:cNvSpPr txBox="1"/>
          <p:nvPr/>
        </p:nvSpPr>
        <p:spPr>
          <a:xfrm>
            <a:off x="535458" y="469557"/>
            <a:ext cx="112298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Strand 1:Identifying pressure points – ask students and look what they are doing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3" name="3D Model 102" descr="Sphere">
                <a:extLst>
                  <a:ext uri="{FF2B5EF4-FFF2-40B4-BE49-F238E27FC236}">
                    <a16:creationId xmlns:a16="http://schemas.microsoft.com/office/drawing/2014/main" id="{F04447E6-DFE5-4891-87D3-B51167F3E1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4924855"/>
                  </p:ext>
                </p:extLst>
              </p:nvPr>
            </p:nvGraphicFramePr>
            <p:xfrm rot="236521">
              <a:off x="11030549" y="3726730"/>
              <a:ext cx="352615" cy="341182"/>
            </p:xfrm>
            <a:graphic>
              <a:graphicData uri="http://schemas.microsoft.com/office/drawing/2017/model3d">
                <am3d:model3d r:embed="rId2">
                  <am3d:spPr>
                    <a:xfrm rot="236521">
                      <a:off x="0" y="0"/>
                      <a:ext cx="352615" cy="341182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000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738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3" name="3D Model 102" descr="Sphere">
                <a:extLst>
                  <a:ext uri="{FF2B5EF4-FFF2-40B4-BE49-F238E27FC236}">
                    <a16:creationId xmlns:a16="http://schemas.microsoft.com/office/drawing/2014/main" id="{F04447E6-DFE5-4891-87D3-B51167F3E1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36521">
                <a:off x="11030549" y="3726730"/>
                <a:ext cx="352615" cy="341182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5" name="3D Model 94" descr="Sphere">
                <a:extLst>
                  <a:ext uri="{FF2B5EF4-FFF2-40B4-BE49-F238E27FC236}">
                    <a16:creationId xmlns:a16="http://schemas.microsoft.com/office/drawing/2014/main" id="{CF2D78D7-1157-4C82-A614-78E5047F9D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8430597"/>
                  </p:ext>
                </p:extLst>
              </p:nvPr>
            </p:nvGraphicFramePr>
            <p:xfrm rot="9383214">
              <a:off x="10451382" y="1967089"/>
              <a:ext cx="634277" cy="634277"/>
            </p:xfrm>
            <a:graphic>
              <a:graphicData uri="http://schemas.microsoft.com/office/drawing/2017/model3d">
                <am3d:model3d r:embed="rId2">
                  <am3d:spPr>
                    <a:xfrm rot="9383214">
                      <a:off x="0" y="0"/>
                      <a:ext cx="634277" cy="634277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397025" ay="-2742121" az="-2848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0129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5" name="3D Model 94" descr="Sphere">
                <a:extLst>
                  <a:ext uri="{FF2B5EF4-FFF2-40B4-BE49-F238E27FC236}">
                    <a16:creationId xmlns:a16="http://schemas.microsoft.com/office/drawing/2014/main" id="{CF2D78D7-1157-4C82-A614-78E5047F9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9383214">
                <a:off x="10451382" y="1967089"/>
                <a:ext cx="634277" cy="634277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A9A0C-7557-4EE2-90F6-35E8D0B415ED}"/>
              </a:ext>
            </a:extLst>
          </p:cNvPr>
          <p:cNvGrpSpPr/>
          <p:nvPr/>
        </p:nvGrpSpPr>
        <p:grpSpPr>
          <a:xfrm rot="9383214">
            <a:off x="145346" y="698006"/>
            <a:ext cx="3276597" cy="3331213"/>
            <a:chOff x="2446113" y="654829"/>
            <a:chExt cx="5969612" cy="6116568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0" name="3D Model 19" descr="Light Gray Cylinder">
                  <a:extLst>
                    <a:ext uri="{FF2B5EF4-FFF2-40B4-BE49-F238E27FC236}">
                      <a16:creationId xmlns:a16="http://schemas.microsoft.com/office/drawing/2014/main" id="{C5FF43AA-0ACE-4C74-A6F9-BB014C15536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39478475"/>
                    </p:ext>
                  </p:extLst>
                </p:nvPr>
              </p:nvGraphicFramePr>
              <p:xfrm rot="2062653">
                <a:off x="3926164" y="4692774"/>
                <a:ext cx="694868" cy="1113691"/>
              </p:xfrm>
              <a:graphic>
                <a:graphicData uri="http://schemas.microsoft.com/office/drawing/2017/model3d">
                  <am3d:model3d r:embed="rId9">
                    <am3d:spPr>
                      <a:xfrm rot="11445867">
                        <a:off x="0" y="0"/>
                        <a:ext cx="694868" cy="1113691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8" az="-599490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58756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0" name="3D Model 19" descr="Light Gray Cylinder">
                  <a:extLst>
                    <a:ext uri="{FF2B5EF4-FFF2-40B4-BE49-F238E27FC236}">
                      <a16:creationId xmlns:a16="http://schemas.microsoft.com/office/drawing/2014/main" id="{C5FF43AA-0ACE-4C74-A6F9-BB014C15536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11445867">
                  <a:off x="1751048" y="839527"/>
                  <a:ext cx="385035" cy="685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1" name="3D Model 20" descr="Light Gray Cylinder">
                  <a:extLst>
                    <a:ext uri="{FF2B5EF4-FFF2-40B4-BE49-F238E27FC236}">
                      <a16:creationId xmlns:a16="http://schemas.microsoft.com/office/drawing/2014/main" id="{6A8EDF8A-0E74-44DF-99A5-A752D22997D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6221608"/>
                    </p:ext>
                  </p:extLst>
                </p:nvPr>
              </p:nvGraphicFramePr>
              <p:xfrm rot="2062653">
                <a:off x="5969326" y="1674694"/>
                <a:ext cx="475532" cy="795755"/>
              </p:xfrm>
              <a:graphic>
                <a:graphicData uri="http://schemas.microsoft.com/office/drawing/2017/model3d">
                  <am3d:model3d r:embed="rId9">
                    <am3d:spPr>
                      <a:xfrm rot="11445867">
                        <a:off x="0" y="0"/>
                        <a:ext cx="475532" cy="795755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589955" ay="4578064" az="-2162637"/>
                      <am3d:postTrans dx="0" dy="0" dz="0"/>
                    </am3d:trans>
                    <am3d:raster rName="Office3DRenderer" rVer="16.0.8326">
                      <am3d:blip r:embed="rId14"/>
                    </am3d:raster>
                    <am3d:objViewport viewportSz="42124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1" name="3D Model 20" descr="Light Gray Cylinder">
                  <a:extLst>
                    <a:ext uri="{FF2B5EF4-FFF2-40B4-BE49-F238E27FC236}">
                      <a16:creationId xmlns:a16="http://schemas.microsoft.com/office/drawing/2014/main" id="{6A8EDF8A-0E74-44DF-99A5-A752D22997D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 rot="11445867">
                  <a:off x="1613961" y="3159545"/>
                  <a:ext cx="263498" cy="490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2" name="3D Model 21" descr="Light Gray Sphere">
                  <a:extLst>
                    <a:ext uri="{FF2B5EF4-FFF2-40B4-BE49-F238E27FC236}">
                      <a16:creationId xmlns:a16="http://schemas.microsoft.com/office/drawing/2014/main" id="{646FE095-FA92-430B-B7E6-87C84C26DA9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45383943"/>
                    </p:ext>
                  </p:extLst>
                </p:nvPr>
              </p:nvGraphicFramePr>
              <p:xfrm>
                <a:off x="5844242" y="654829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2" name="3D Model 21" descr="Light Gray Sphere">
                  <a:extLst>
                    <a:ext uri="{FF2B5EF4-FFF2-40B4-BE49-F238E27FC236}">
                      <a16:creationId xmlns:a16="http://schemas.microsoft.com/office/drawing/2014/main" id="{646FE095-FA92-430B-B7E6-87C84C26DA9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1363338" y="3453064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3" name="3D Model 22" descr="Light Gray Cylinder">
                  <a:extLst>
                    <a:ext uri="{FF2B5EF4-FFF2-40B4-BE49-F238E27FC236}">
                      <a16:creationId xmlns:a16="http://schemas.microsoft.com/office/drawing/2014/main" id="{AAF3CEEC-643B-4278-A2D6-CD097174C3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4600193"/>
                    </p:ext>
                  </p:extLst>
                </p:nvPr>
              </p:nvGraphicFramePr>
              <p:xfrm rot="8004739">
                <a:off x="4870606" y="1771690"/>
                <a:ext cx="694867" cy="1113690"/>
              </p:xfrm>
              <a:graphic>
                <a:graphicData uri="http://schemas.microsoft.com/office/drawing/2017/model3d">
                  <am3d:model3d r:embed="rId9">
                    <am3d:spPr>
                      <a:xfrm rot="17387953">
                        <a:off x="0" y="0"/>
                        <a:ext cx="694867" cy="11136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9" az="-599490"/>
                      <am3d:postTrans dx="0" dy="0" dz="0"/>
                    </am3d:trans>
                    <am3d:raster rName="Office3DRenderer" rVer="16.0.8326">
                      <am3d:blip r:embed="rId19"/>
                    </am3d:raster>
                    <am3d:objViewport viewportSz="58300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3" name="3D Model 22" descr="Light Gray Cylinder">
                  <a:extLst>
                    <a:ext uri="{FF2B5EF4-FFF2-40B4-BE49-F238E27FC236}">
                      <a16:creationId xmlns:a16="http://schemas.microsoft.com/office/drawing/2014/main" id="{AAF3CEEC-643B-4278-A2D6-CD097174C3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 rot="17387953">
                  <a:off x="1970730" y="2732073"/>
                  <a:ext cx="427981" cy="617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4" name="3D Model 23" descr="Light Gray Cylinder">
                  <a:extLst>
                    <a:ext uri="{FF2B5EF4-FFF2-40B4-BE49-F238E27FC236}">
                      <a16:creationId xmlns:a16="http://schemas.microsoft.com/office/drawing/2014/main" id="{438E1B00-9236-4507-88A0-70B376AFA71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05763239"/>
                    </p:ext>
                  </p:extLst>
                </p:nvPr>
              </p:nvGraphicFramePr>
              <p:xfrm rot="5400000">
                <a:off x="6271530" y="2501109"/>
                <a:ext cx="694862" cy="1113684"/>
              </p:xfrm>
              <a:graphic>
                <a:graphicData uri="http://schemas.microsoft.com/office/drawing/2017/model3d">
                  <am3d:model3d r:embed="rId9">
                    <am3d:spPr>
                      <a:xfrm rot="14783214">
                        <a:off x="0" y="0"/>
                        <a:ext cx="694862" cy="1113684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453549" ay="-4013542" az="-3321172"/>
                      <am3d:postTrans dx="0" dy="0" dz="0"/>
                    </am3d:trans>
                    <am3d:raster rName="Office3DRenderer" rVer="16.0.8326">
                      <am3d:blip r:embed="rId21"/>
                    </am3d:raster>
                    <am3d:objViewport viewportSz="63072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4" name="3D Model 23" descr="Light Gray Cylinder">
                  <a:extLst>
                    <a:ext uri="{FF2B5EF4-FFF2-40B4-BE49-F238E27FC236}">
                      <a16:creationId xmlns:a16="http://schemas.microsoft.com/office/drawing/2014/main" id="{438E1B00-9236-4507-88A0-70B376AFA71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 rot="14783214">
                  <a:off x="1079504" y="2631372"/>
                  <a:ext cx="427978" cy="617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5" name="3D Model 24" descr="Light Gray Cylinder">
                  <a:extLst>
                    <a:ext uri="{FF2B5EF4-FFF2-40B4-BE49-F238E27FC236}">
                      <a16:creationId xmlns:a16="http://schemas.microsoft.com/office/drawing/2014/main" id="{9D31D90A-1E5B-4E26-922F-51B46EF9896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32940688"/>
                    </p:ext>
                  </p:extLst>
                </p:nvPr>
              </p:nvGraphicFramePr>
              <p:xfrm rot="2062653">
                <a:off x="4893330" y="2952441"/>
                <a:ext cx="799072" cy="1394529"/>
              </p:xfrm>
              <a:graphic>
                <a:graphicData uri="http://schemas.microsoft.com/office/drawing/2017/model3d">
                  <am3d:model3d r:embed="rId9">
                    <am3d:spPr>
                      <a:xfrm rot="11445867">
                        <a:off x="0" y="0"/>
                        <a:ext cx="799072" cy="1394529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97405" ay="659814" az="76144"/>
                      <am3d:postTrans dx="0" dy="0" dz="0"/>
                    </am3d:trans>
                    <am3d:raster rName="Office3DRenderer" rVer="16.0.8326">
                      <am3d:blip r:embed="rId23"/>
                    </am3d:raster>
                    <am3d:objViewport viewportSz="73099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5" name="3D Model 24" descr="Light Gray Cylinder">
                  <a:extLst>
                    <a:ext uri="{FF2B5EF4-FFF2-40B4-BE49-F238E27FC236}">
                      <a16:creationId xmlns:a16="http://schemas.microsoft.com/office/drawing/2014/main" id="{9D31D90A-1E5B-4E26-922F-51B46EF9896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 rot="11445867">
                  <a:off x="1599394" y="1882179"/>
                  <a:ext cx="442776" cy="858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6" name="3D Model 25" descr="Light Gray Cylinder">
                  <a:extLst>
                    <a:ext uri="{FF2B5EF4-FFF2-40B4-BE49-F238E27FC236}">
                      <a16:creationId xmlns:a16="http://schemas.microsoft.com/office/drawing/2014/main" id="{7468820F-A1D4-4639-B7A7-D8A6C880FA8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15020570"/>
                    </p:ext>
                  </p:extLst>
                </p:nvPr>
              </p:nvGraphicFramePr>
              <p:xfrm rot="6820751">
                <a:off x="3682261" y="3292094"/>
                <a:ext cx="597849" cy="1458788"/>
              </p:xfrm>
              <a:graphic>
                <a:graphicData uri="http://schemas.microsoft.com/office/drawing/2017/model3d">
                  <am3d:model3d r:embed="rId9">
                    <am3d:spPr>
                      <a:xfrm rot="16203965">
                        <a:off x="0" y="0"/>
                        <a:ext cx="597849" cy="1458788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066182" ay="-1267601" az="-395355"/>
                      <am3d:postTrans dx="0" dy="0" dz="0"/>
                    </am3d:trans>
                    <am3d:raster rName="Office3DRenderer" rVer="16.0.8326">
                      <am3d:blip r:embed="rId25"/>
                    </am3d:raster>
                    <am3d:objViewport viewportSz="50875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6" name="3D Model 25" descr="Light Gray Cylinder">
                  <a:extLst>
                    <a:ext uri="{FF2B5EF4-FFF2-40B4-BE49-F238E27FC236}">
                      <a16:creationId xmlns:a16="http://schemas.microsoft.com/office/drawing/2014/main" id="{7468820F-A1D4-4639-B7A7-D8A6C880FA8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 rot="16203965">
                  <a:off x="2210910" y="1406522"/>
                  <a:ext cx="368226" cy="808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8" name="3D Model 27" descr="Light Gray Sphere">
                  <a:extLst>
                    <a:ext uri="{FF2B5EF4-FFF2-40B4-BE49-F238E27FC236}">
                      <a16:creationId xmlns:a16="http://schemas.microsoft.com/office/drawing/2014/main" id="{1E9A1F05-375B-4F7B-B487-B9CDAC6ECA5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52872914"/>
                    </p:ext>
                  </p:extLst>
                </p:nvPr>
              </p:nvGraphicFramePr>
              <p:xfrm>
                <a:off x="3930018" y="871634"/>
                <a:ext cx="1346518" cy="1346520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346518" cy="134652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27"/>
                    </am3d:raster>
                    <am3d:objViewport viewportSz="116715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8" name="3D Model 27" descr="Light Gray Sphere">
                  <a:extLst>
                    <a:ext uri="{FF2B5EF4-FFF2-40B4-BE49-F238E27FC236}">
                      <a16:creationId xmlns:a16="http://schemas.microsoft.com/office/drawing/2014/main" id="{1E9A1F05-375B-4F7B-B487-B9CDAC6ECA5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 rot="9383214">
                  <a:off x="2317117" y="2931752"/>
                  <a:ext cx="746123" cy="829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0" name="3D Model 29" descr="Light Gray Sphere">
                  <a:extLst>
                    <a:ext uri="{FF2B5EF4-FFF2-40B4-BE49-F238E27FC236}">
                      <a16:creationId xmlns:a16="http://schemas.microsoft.com/office/drawing/2014/main" id="{98DA4F14-D10F-4650-8EE3-E7D1FEF74C7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23123781"/>
                    </p:ext>
                  </p:extLst>
                </p:nvPr>
              </p:nvGraphicFramePr>
              <p:xfrm>
                <a:off x="2446113" y="280658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0" name="3D Model 29" descr="Light Gray Sphere">
                  <a:extLst>
                    <a:ext uri="{FF2B5EF4-FFF2-40B4-BE49-F238E27FC236}">
                      <a16:creationId xmlns:a16="http://schemas.microsoft.com/office/drawing/2014/main" id="{98DA4F14-D10F-4650-8EE3-E7D1FEF74C7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2557766" y="1484498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1" name="3D Model 30" descr="Light Gray Sphere">
                  <a:extLst>
                    <a:ext uri="{FF2B5EF4-FFF2-40B4-BE49-F238E27FC236}">
                      <a16:creationId xmlns:a16="http://schemas.microsoft.com/office/drawing/2014/main" id="{0DD0908D-4140-42C6-B291-0F4A3F52DBA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5878405"/>
                    </p:ext>
                  </p:extLst>
                </p:nvPr>
              </p:nvGraphicFramePr>
              <p:xfrm>
                <a:off x="6909934" y="2341651"/>
                <a:ext cx="1505791" cy="1354691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505791" cy="1354691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513972" ay="-1361771" az="-618348"/>
                      <am3d:postTrans dx="0" dy="0" dz="0"/>
                    </am3d:trans>
                    <am3d:raster rName="Office3DRenderer" rVer="16.0.8326">
                      <am3d:blip r:embed="rId31"/>
                    </am3d:raster>
                    <am3d:objViewport viewportSz="111339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1" name="3D Model 30" descr="Light Gray Sphere">
                  <a:extLst>
                    <a:ext uri="{FF2B5EF4-FFF2-40B4-BE49-F238E27FC236}">
                      <a16:creationId xmlns:a16="http://schemas.microsoft.com/office/drawing/2014/main" id="{0DD0908D-4140-42C6-B291-0F4A3F52DBA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 rot="9383214">
                  <a:off x="355924" y="2776411"/>
                  <a:ext cx="834378" cy="83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2" name="3D Model 31" descr="Light Gray Sphere">
                  <a:extLst>
                    <a:ext uri="{FF2B5EF4-FFF2-40B4-BE49-F238E27FC236}">
                      <a16:creationId xmlns:a16="http://schemas.microsoft.com/office/drawing/2014/main" id="{5778F88F-4220-45DD-AC11-AE3ADDE4AB6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16086773"/>
                    </p:ext>
                  </p:extLst>
                </p:nvPr>
              </p:nvGraphicFramePr>
              <p:xfrm>
                <a:off x="2468512" y="281703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2" name="3D Model 31" descr="Light Gray Sphere">
                  <a:extLst>
                    <a:ext uri="{FF2B5EF4-FFF2-40B4-BE49-F238E27FC236}">
                      <a16:creationId xmlns:a16="http://schemas.microsoft.com/office/drawing/2014/main" id="{5778F88F-4220-45DD-AC11-AE3ADDE4AB6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2543816" y="1483572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3" name="3D Model 32" descr="Light Gray Cylinder">
                  <a:extLst>
                    <a:ext uri="{FF2B5EF4-FFF2-40B4-BE49-F238E27FC236}">
                      <a16:creationId xmlns:a16="http://schemas.microsoft.com/office/drawing/2014/main" id="{678B05DD-EAB7-4113-82F8-1DCB595B66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48313301"/>
                    </p:ext>
                  </p:extLst>
                </p:nvPr>
              </p:nvGraphicFramePr>
              <p:xfrm rot="7324265">
                <a:off x="5186734" y="4437714"/>
                <a:ext cx="694865" cy="1036290"/>
              </p:xfrm>
              <a:graphic>
                <a:graphicData uri="http://schemas.microsoft.com/office/drawing/2017/model3d">
                  <am3d:model3d r:embed="rId9">
                    <am3d:spPr>
                      <a:xfrm rot="16707479">
                        <a:off x="0" y="0"/>
                        <a:ext cx="694865" cy="10362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5460910" ay="4101161" az="-5465499"/>
                      <am3d:postTrans dx="0" dy="0" dz="0"/>
                    </am3d:trans>
                    <am3d:raster rName="Office3DRenderer" rVer="16.0.8326">
                      <am3d:blip r:embed="rId33"/>
                    </am3d:raster>
                    <am3d:objViewport viewportSz="63298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3" name="3D Model 32" descr="Light Gray Cylinder">
                  <a:extLst>
                    <a:ext uri="{FF2B5EF4-FFF2-40B4-BE49-F238E27FC236}">
                      <a16:creationId xmlns:a16="http://schemas.microsoft.com/office/drawing/2014/main" id="{678B05DD-EAB7-4113-82F8-1DCB595B66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 rot="16707479">
                  <a:off x="1162038" y="1340960"/>
                  <a:ext cx="427979" cy="574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4" name="3D Model 33" descr="Light Gray Sphere">
                  <a:extLst>
                    <a:ext uri="{FF2B5EF4-FFF2-40B4-BE49-F238E27FC236}">
                      <a16:creationId xmlns:a16="http://schemas.microsoft.com/office/drawing/2014/main" id="{AB4BEA52-CC59-4C32-AA2E-F5A28B98E34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66186508"/>
                    </p:ext>
                  </p:extLst>
                </p:nvPr>
              </p:nvGraphicFramePr>
              <p:xfrm>
                <a:off x="5599787" y="461490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4" name="3D Model 33" descr="Light Gray Sphere">
                  <a:extLst>
                    <a:ext uri="{FF2B5EF4-FFF2-40B4-BE49-F238E27FC236}">
                      <a16:creationId xmlns:a16="http://schemas.microsoft.com/office/drawing/2014/main" id="{AB4BEA52-CC59-4C32-AA2E-F5A28B98E34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510458" y="1163950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5" name="3D Model 34" descr="Light Gray Sphere">
                  <a:extLst>
                    <a:ext uri="{FF2B5EF4-FFF2-40B4-BE49-F238E27FC236}">
                      <a16:creationId xmlns:a16="http://schemas.microsoft.com/office/drawing/2014/main" id="{D34AEF7D-48DA-4CEC-8CF0-3AE3D869473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15353687"/>
                    </p:ext>
                  </p:extLst>
                </p:nvPr>
              </p:nvGraphicFramePr>
              <p:xfrm>
                <a:off x="3009988" y="5370799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9383214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12225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5" name="3D Model 34" descr="Light Gray Sphere">
                  <a:extLst>
                    <a:ext uri="{FF2B5EF4-FFF2-40B4-BE49-F238E27FC236}">
                      <a16:creationId xmlns:a16="http://schemas.microsoft.com/office/drawing/2014/main" id="{D34AEF7D-48DA-4CEC-8CF0-3AE3D869473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9383214">
                  <a:off x="1638857" y="162543"/>
                  <a:ext cx="776089" cy="862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9" name="3D Model 28" descr="Sphere">
                  <a:extLst>
                    <a:ext uri="{FF2B5EF4-FFF2-40B4-BE49-F238E27FC236}">
                      <a16:creationId xmlns:a16="http://schemas.microsoft.com/office/drawing/2014/main" id="{62D2E6E2-C959-4933-A36C-FFBAE93FAF6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57060249"/>
                    </p:ext>
                  </p:extLst>
                </p:nvPr>
              </p:nvGraphicFramePr>
              <p:xfrm>
                <a:off x="3089582" y="3949877"/>
                <a:ext cx="2269067" cy="1982204"/>
              </p:xfrm>
              <a:graphic>
                <a:graphicData uri="http://schemas.microsoft.com/office/drawing/2017/model3d">
                  <am3d:model3d r:embed="rId2">
                    <am3d:spPr>
                      <a:xfrm rot="9383214">
                        <a:off x="0" y="0"/>
                        <a:ext cx="2269067" cy="1982204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1200001"/>
                      <am3d:postTrans dx="0" dy="0" dz="0"/>
                    </am3d:trans>
                    <am3d:raster rName="Office3DRenderer" rVer="16.0.8326">
                      <am3d:blip r:embed="rId35"/>
                    </am3d:raster>
                    <am3d:objViewport viewportSz="176653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9" name="3D Model 28" descr="Sphere">
                  <a:extLst>
                    <a:ext uri="{FF2B5EF4-FFF2-40B4-BE49-F238E27FC236}">
                      <a16:creationId xmlns:a16="http://schemas.microsoft.com/office/drawing/2014/main" id="{62D2E6E2-C959-4933-A36C-FFBAE93FAF6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 rot="9383214">
                  <a:off x="1391746" y="586334"/>
                  <a:ext cx="1257319" cy="1220874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7" name="3D Model 26" descr="Sphere">
                  <a:extLst>
                    <a:ext uri="{FF2B5EF4-FFF2-40B4-BE49-F238E27FC236}">
                      <a16:creationId xmlns:a16="http://schemas.microsoft.com/office/drawing/2014/main" id="{F5203595-E16B-489C-AFB5-5A621900414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5506443"/>
                    </p:ext>
                  </p:extLst>
                </p:nvPr>
              </p:nvGraphicFramePr>
              <p:xfrm>
                <a:off x="4829664" y="1566697"/>
                <a:ext cx="2184832" cy="2184833"/>
              </p:xfrm>
              <a:graphic>
                <a:graphicData uri="http://schemas.microsoft.com/office/drawing/2017/model3d">
                  <am3d:model3d r:embed="rId2">
                    <am3d:spPr>
                      <a:xfrm rot="9383214">
                        <a:off x="0" y="0"/>
                        <a:ext cx="2184832" cy="2184833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400000"/>
                      <am3d:postTrans dx="0" dy="0" dz="0"/>
                    </am3d:trans>
                    <am3d:raster rName="Office3DRenderer" rVer="16.0.8326">
                      <am3d:blip r:embed="rId37"/>
                    </am3d:raster>
                    <am3d:objViewport viewportSz="199152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7" name="3D Model 26" descr="Sphere">
                  <a:extLst>
                    <a:ext uri="{FF2B5EF4-FFF2-40B4-BE49-F238E27FC236}">
                      <a16:creationId xmlns:a16="http://schemas.microsoft.com/office/drawing/2014/main" id="{F5203595-E16B-489C-AFB5-5A621900414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 rot="9383214">
                  <a:off x="1115959" y="2188568"/>
                  <a:ext cx="1210643" cy="1345677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29B8B7-0FEB-45F6-B7C2-2C60178361A9}"/>
              </a:ext>
            </a:extLst>
          </p:cNvPr>
          <p:cNvGrpSpPr/>
          <p:nvPr/>
        </p:nvGrpSpPr>
        <p:grpSpPr>
          <a:xfrm rot="5400000" flipV="1">
            <a:off x="4371045" y="2985530"/>
            <a:ext cx="4231864" cy="2559343"/>
            <a:chOff x="2446113" y="572222"/>
            <a:chExt cx="5969612" cy="6199175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1" name="3D Model 70" descr="Light Gray Cylinder">
                  <a:extLst>
                    <a:ext uri="{FF2B5EF4-FFF2-40B4-BE49-F238E27FC236}">
                      <a16:creationId xmlns:a16="http://schemas.microsoft.com/office/drawing/2014/main" id="{84E50619-B493-4DEC-9AC4-E5AD3C8C64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615980"/>
                    </p:ext>
                  </p:extLst>
                </p:nvPr>
              </p:nvGraphicFramePr>
              <p:xfrm rot="2062653">
                <a:off x="3926164" y="4692774"/>
                <a:ext cx="694868" cy="1113691"/>
              </p:xfrm>
              <a:graphic>
                <a:graphicData uri="http://schemas.microsoft.com/office/drawing/2017/model3d">
                  <am3d:model3d r:embed="rId9">
                    <am3d:spPr>
                      <a:xfrm rot="3337347" flipV="1">
                        <a:off x="0" y="0"/>
                        <a:ext cx="694868" cy="1113691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8" az="-599490"/>
                      <am3d:postTrans dx="0" dy="0" dz="0"/>
                    </am3d:trans>
                    <am3d:raster rName="Office3DRenderer" rVer="16.0.8326">
                      <am3d:blip r:embed="rId39"/>
                    </am3d:raster>
                    <am3d:objViewport viewportSz="47566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1" name="3D Model 70" descr="Light Gray Cylinder">
                  <a:extLst>
                    <a:ext uri="{FF2B5EF4-FFF2-40B4-BE49-F238E27FC236}">
                      <a16:creationId xmlns:a16="http://schemas.microsoft.com/office/drawing/2014/main" id="{84E50619-B493-4DEC-9AC4-E5AD3C8C644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 rot="3337347" flipV="1">
                  <a:off x="5836411" y="3691748"/>
                  <a:ext cx="492593" cy="459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2" name="3D Model 71" descr="Light Gray Cylinder">
                  <a:extLst>
                    <a:ext uri="{FF2B5EF4-FFF2-40B4-BE49-F238E27FC236}">
                      <a16:creationId xmlns:a16="http://schemas.microsoft.com/office/drawing/2014/main" id="{30E1C163-0915-4C7A-A9FA-F44D4A322B5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66333354"/>
                    </p:ext>
                  </p:extLst>
                </p:nvPr>
              </p:nvGraphicFramePr>
              <p:xfrm rot="2062653">
                <a:off x="5969326" y="1674694"/>
                <a:ext cx="475532" cy="795755"/>
              </p:xfrm>
              <a:graphic>
                <a:graphicData uri="http://schemas.microsoft.com/office/drawing/2017/model3d">
                  <am3d:model3d r:embed="rId9">
                    <am3d:spPr>
                      <a:xfrm rot="3337347" flipV="1">
                        <a:off x="0" y="0"/>
                        <a:ext cx="475532" cy="795755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589955" ay="4578064" az="-2162637"/>
                      <am3d:postTrans dx="0" dy="0" dz="0"/>
                    </am3d:trans>
                    <am3d:raster rName="Office3DRenderer" rVer="16.0.8326">
                      <am3d:blip r:embed="rId69"/>
                    </am3d:raster>
                    <am3d:objViewport viewportSz="36123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2" name="3D Model 71" descr="Light Gray Cylinder">
                  <a:extLst>
                    <a:ext uri="{FF2B5EF4-FFF2-40B4-BE49-F238E27FC236}">
                      <a16:creationId xmlns:a16="http://schemas.microsoft.com/office/drawing/2014/main" id="{30E1C163-0915-4C7A-A9FA-F44D4A322B5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 rot="3337347" flipV="1">
                  <a:off x="4602504" y="5128034"/>
                  <a:ext cx="337105" cy="328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3" name="3D Model 72" descr="Light Gray Sphere">
                  <a:extLst>
                    <a:ext uri="{FF2B5EF4-FFF2-40B4-BE49-F238E27FC236}">
                      <a16:creationId xmlns:a16="http://schemas.microsoft.com/office/drawing/2014/main" id="{403FA050-52A4-4AD3-8293-1B4E04768E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77924388"/>
                    </p:ext>
                  </p:extLst>
                </p:nvPr>
              </p:nvGraphicFramePr>
              <p:xfrm>
                <a:off x="5796619" y="572222"/>
                <a:ext cx="1400597" cy="1400599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7" cy="1400599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3" name="3D Model 72" descr="Light Gray Sphere">
                  <a:extLst>
                    <a:ext uri="{FF2B5EF4-FFF2-40B4-BE49-F238E27FC236}">
                      <a16:creationId xmlns:a16="http://schemas.microsoft.com/office/drawing/2014/main" id="{403FA050-52A4-4AD3-8293-1B4E04768E5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3944311" y="5208636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4" name="3D Model 73" descr="Light Gray Cylinder">
                  <a:extLst>
                    <a:ext uri="{FF2B5EF4-FFF2-40B4-BE49-F238E27FC236}">
                      <a16:creationId xmlns:a16="http://schemas.microsoft.com/office/drawing/2014/main" id="{FEEA74B6-4435-494F-84F2-12150734737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5675872"/>
                    </p:ext>
                  </p:extLst>
                </p:nvPr>
              </p:nvGraphicFramePr>
              <p:xfrm rot="8004739">
                <a:off x="4870606" y="1771690"/>
                <a:ext cx="694867" cy="1113690"/>
              </p:xfrm>
              <a:graphic>
                <a:graphicData uri="http://schemas.microsoft.com/office/drawing/2017/model3d">
                  <am3d:model3d r:embed="rId9">
                    <am3d:spPr>
                      <a:xfrm rot="18995261" flipV="1">
                        <a:off x="0" y="0"/>
                        <a:ext cx="694867" cy="11136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453579" ay="-1382969" az="-599490"/>
                      <am3d:postTrans dx="0" dy="0" dz="0"/>
                    </am3d:trans>
                    <am3d:raster rName="Office3DRenderer" rVer="16.0.8326">
                      <am3d:blip r:embed="rId73"/>
                    </am3d:raster>
                    <am3d:objViewport viewportSz="45687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4" name="3D Model 73" descr="Light Gray Cylinder">
                  <a:extLst>
                    <a:ext uri="{FF2B5EF4-FFF2-40B4-BE49-F238E27FC236}">
                      <a16:creationId xmlns:a16="http://schemas.microsoft.com/office/drawing/2014/main" id="{FEEA74B6-4435-494F-84F2-12150734737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 rot="18995261" flipV="1">
                  <a:off x="4733292" y="4196410"/>
                  <a:ext cx="286877" cy="789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5" name="3D Model 74" descr="Light Gray Cylinder">
                  <a:extLst>
                    <a:ext uri="{FF2B5EF4-FFF2-40B4-BE49-F238E27FC236}">
                      <a16:creationId xmlns:a16="http://schemas.microsoft.com/office/drawing/2014/main" id="{9F6ECAF9-8A03-4072-9507-1690D5F05AD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2114217"/>
                    </p:ext>
                  </p:extLst>
                </p:nvPr>
              </p:nvGraphicFramePr>
              <p:xfrm rot="5400000">
                <a:off x="6271530" y="2501109"/>
                <a:ext cx="694862" cy="1113684"/>
              </p:xfrm>
              <a:graphic>
                <a:graphicData uri="http://schemas.microsoft.com/office/drawing/2017/model3d">
                  <am3d:model3d r:embed="rId9">
                    <am3d:spPr>
                      <a:xfrm flipV="1">
                        <a:off x="0" y="0"/>
                        <a:ext cx="694862" cy="1113684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453549" ay="-4013542" az="-3321172"/>
                      <am3d:postTrans dx="0" dy="0" dz="0"/>
                    </am3d:trans>
                    <am3d:raster rName="Office3DRenderer" rVer="16.0.8326">
                      <am3d:blip r:embed="rId75"/>
                    </am3d:raster>
                    <am3d:objViewport viewportSz="43987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5" name="3D Model 74" descr="Light Gray Cylinder">
                  <a:extLst>
                    <a:ext uri="{FF2B5EF4-FFF2-40B4-BE49-F238E27FC236}">
                      <a16:creationId xmlns:a16="http://schemas.microsoft.com/office/drawing/2014/main" id="{9F6ECAF9-8A03-4072-9507-1690D5F05AD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 flipV="1">
                  <a:off x="5034435" y="5189527"/>
                  <a:ext cx="286875" cy="789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6" name="3D Model 75" descr="Light Gray Cylinder">
                  <a:extLst>
                    <a:ext uri="{FF2B5EF4-FFF2-40B4-BE49-F238E27FC236}">
                      <a16:creationId xmlns:a16="http://schemas.microsoft.com/office/drawing/2014/main" id="{185B8157-7E5B-4BCE-86E0-55590F37A38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51784061"/>
                    </p:ext>
                  </p:extLst>
                </p:nvPr>
              </p:nvGraphicFramePr>
              <p:xfrm rot="2062653">
                <a:off x="4893330" y="2952441"/>
                <a:ext cx="799072" cy="1394529"/>
              </p:xfrm>
              <a:graphic>
                <a:graphicData uri="http://schemas.microsoft.com/office/drawing/2017/model3d">
                  <am3d:model3d r:embed="rId9">
                    <am3d:spPr>
                      <a:xfrm rot="3337347" flipV="1">
                        <a:off x="0" y="0"/>
                        <a:ext cx="799072" cy="1394529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97405" ay="659814" az="76144"/>
                      <am3d:postTrans dx="0" dy="0" dz="0"/>
                    </am3d:trans>
                    <am3d:raster rName="Office3DRenderer" rVer="16.0.8326">
                      <am3d:blip r:embed="rId77"/>
                    </am3d:raster>
                    <am3d:objViewport viewportSz="63623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6" name="3D Model 75" descr="Light Gray Cylinder">
                  <a:extLst>
                    <a:ext uri="{FF2B5EF4-FFF2-40B4-BE49-F238E27FC236}">
                      <a16:creationId xmlns:a16="http://schemas.microsoft.com/office/drawing/2014/main" id="{185B8157-7E5B-4BCE-86E0-55590F37A38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 rot="3337347" flipV="1">
                  <a:off x="5138948" y="4356335"/>
                  <a:ext cx="566463" cy="575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7" name="3D Model 76" descr="Light Gray Cylinder">
                  <a:extLst>
                    <a:ext uri="{FF2B5EF4-FFF2-40B4-BE49-F238E27FC236}">
                      <a16:creationId xmlns:a16="http://schemas.microsoft.com/office/drawing/2014/main" id="{B5226BF4-19D6-436A-92D5-D61F439A0AD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16218134"/>
                    </p:ext>
                  </p:extLst>
                </p:nvPr>
              </p:nvGraphicFramePr>
              <p:xfrm rot="6820751">
                <a:off x="3682261" y="3292094"/>
                <a:ext cx="597849" cy="1458788"/>
              </p:xfrm>
              <a:graphic>
                <a:graphicData uri="http://schemas.microsoft.com/office/drawing/2017/model3d">
                  <am3d:model3d r:embed="rId9">
                    <am3d:spPr>
                      <a:xfrm rot="20179249" flipV="1">
                        <a:off x="0" y="0"/>
                        <a:ext cx="597849" cy="1458788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066182" ay="-1267601" az="-395355"/>
                      <am3d:postTrans dx="0" dy="0" dz="0"/>
                    </am3d:trans>
                    <am3d:raster rName="Office3DRenderer" rVer="16.0.8326">
                      <am3d:blip r:embed="rId79"/>
                    </am3d:raster>
                    <am3d:objViewport viewportSz="3607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7" name="3D Model 76" descr="Light Gray Cylinder">
                  <a:extLst>
                    <a:ext uri="{FF2B5EF4-FFF2-40B4-BE49-F238E27FC236}">
                      <a16:creationId xmlns:a16="http://schemas.microsoft.com/office/drawing/2014/main" id="{B5226BF4-19D6-436A-92D5-D61F439A0AD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 rot="20179249" flipV="1">
                  <a:off x="5452259" y="3197283"/>
                  <a:ext cx="246823" cy="1034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8" name="3D Model 77" descr="Sphere">
                  <a:extLst>
                    <a:ext uri="{FF2B5EF4-FFF2-40B4-BE49-F238E27FC236}">
                      <a16:creationId xmlns:a16="http://schemas.microsoft.com/office/drawing/2014/main" id="{04203954-71DD-4921-9A52-F4B3F8B3988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1232678"/>
                    </p:ext>
                  </p:extLst>
                </p:nvPr>
              </p:nvGraphicFramePr>
              <p:xfrm>
                <a:off x="5364409" y="2275601"/>
                <a:ext cx="1085411" cy="1085411"/>
              </p:xfrm>
              <a:graphic>
                <a:graphicData uri="http://schemas.microsoft.com/office/drawing/2017/model3d">
                  <am3d:model3d r:embed="rId2">
                    <am3d:spPr>
                      <a:xfrm rot="5400000" flipV="1">
                        <a:off x="0" y="0"/>
                        <a:ext cx="1085411" cy="1085411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400000"/>
                      <am3d:postTrans dx="0" dy="0" dz="0"/>
                    </am3d:trans>
                    <am3d:raster rName="Office3DRenderer" rVer="16.0.8326">
                      <am3d:blip r:embed="rId81"/>
                    </am3d:raster>
                    <am3d:objViewport viewportSz="6401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8" name="3D Model 77" descr="Sphere">
                  <a:extLst>
                    <a:ext uri="{FF2B5EF4-FFF2-40B4-BE49-F238E27FC236}">
                      <a16:creationId xmlns:a16="http://schemas.microsoft.com/office/drawing/2014/main" id="{04203954-71DD-4921-9A52-F4B3F8B3988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 rot="5400000" flipV="1">
                  <a:off x="4694210" y="4855587"/>
                  <a:ext cx="769449" cy="448114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79" name="3D Model 78" descr="Light Gray Sphere">
                  <a:extLst>
                    <a:ext uri="{FF2B5EF4-FFF2-40B4-BE49-F238E27FC236}">
                      <a16:creationId xmlns:a16="http://schemas.microsoft.com/office/drawing/2014/main" id="{9B4783A3-77C8-4D77-B0BB-26B4AB0CFC3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093071"/>
                    </p:ext>
                  </p:extLst>
                </p:nvPr>
              </p:nvGraphicFramePr>
              <p:xfrm>
                <a:off x="3824024" y="965768"/>
                <a:ext cx="1346518" cy="1346520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346518" cy="134652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3"/>
                    </am3d:raster>
                    <am3d:objViewport viewportSz="85372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79" name="3D Model 78" descr="Light Gray Sphere">
                  <a:extLst>
                    <a:ext uri="{FF2B5EF4-FFF2-40B4-BE49-F238E27FC236}">
                      <a16:creationId xmlns:a16="http://schemas.microsoft.com/office/drawing/2014/main" id="{9B4783A3-77C8-4D77-B0BB-26B4AB0CFC3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 rot="5400000" flipV="1">
                  <a:off x="4114793" y="3802256"/>
                  <a:ext cx="954548" cy="555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0" name="3D Model 79" descr="Sphere">
                  <a:extLst>
                    <a:ext uri="{FF2B5EF4-FFF2-40B4-BE49-F238E27FC236}">
                      <a16:creationId xmlns:a16="http://schemas.microsoft.com/office/drawing/2014/main" id="{CBC15B56-0A5A-475E-9905-AC9F442DF83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97358195"/>
                    </p:ext>
                  </p:extLst>
                </p:nvPr>
              </p:nvGraphicFramePr>
              <p:xfrm>
                <a:off x="4385608" y="4081163"/>
                <a:ext cx="926323" cy="926322"/>
              </p:xfrm>
              <a:graphic>
                <a:graphicData uri="http://schemas.microsoft.com/office/drawing/2017/model3d">
                  <am3d:model3d r:embed="rId2">
                    <am3d:spPr>
                      <a:xfrm rot="5400000" flipV="1">
                        <a:off x="0" y="0"/>
                        <a:ext cx="926323" cy="926322"/>
                      </a:xfrm>
                      <a:prstGeom prst="rect">
                        <a:avLst/>
                      </a:prstGeom>
                      <a:effectLst>
                        <a:glow rad="127000">
                          <a:srgbClr val="FF0000"/>
                        </a:glow>
                      </a:effectLst>
                      <a:scene3d>
                        <a:camera prst="orthographicFront"/>
                        <a:lightRig rig="threePt" dir="t"/>
                      </a:scene3d>
                      <a:sp3d extrusionH="76200">
                        <a:extrusionClr>
                          <a:schemeClr val="accent1">
                            <a:lumMod val="20000"/>
                            <a:lumOff val="80000"/>
                          </a:schemeClr>
                        </a:extrusionClr>
                      </a:sp3d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400000"/>
                      <am3d:postTrans dx="0" dy="0" dz="0"/>
                    </am3d:trans>
                    <am3d:raster rName="Office3DRenderer" rVer="16.0.8326">
                      <am3d:blip r:embed="rId85"/>
                    </am3d:raster>
                    <am3d:objViewport viewportSz="52713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0" name="3D Model 79" descr="Sphere">
                  <a:extLst>
                    <a:ext uri="{FF2B5EF4-FFF2-40B4-BE49-F238E27FC236}">
                      <a16:creationId xmlns:a16="http://schemas.microsoft.com/office/drawing/2014/main" id="{CBC15B56-0A5A-475E-9905-AC9F442DF83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 rot="5400000" flipV="1">
                  <a:off x="5463189" y="4138165"/>
                  <a:ext cx="656671" cy="382434"/>
                </a:xfrm>
                <a:prstGeom prst="rect">
                  <a:avLst/>
                </a:prstGeom>
                <a:effectLst>
                  <a:glow rad="127000">
                    <a:srgbClr val="FF0000"/>
                  </a:glo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1">
                      <a:lumMod val="20000"/>
                      <a:lumOff val="80000"/>
                    </a:schemeClr>
                  </a:extrusionClr>
                </a:sp3d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1" name="3D Model 80" descr="Light Gray Sphere">
                  <a:extLst>
                    <a:ext uri="{FF2B5EF4-FFF2-40B4-BE49-F238E27FC236}">
                      <a16:creationId xmlns:a16="http://schemas.microsoft.com/office/drawing/2014/main" id="{181C6EB7-3C17-4959-A894-903BAE164CE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93913264"/>
                    </p:ext>
                  </p:extLst>
                </p:nvPr>
              </p:nvGraphicFramePr>
              <p:xfrm>
                <a:off x="2446113" y="280658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7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1" name="3D Model 80" descr="Light Gray Sphere">
                  <a:extLst>
                    <a:ext uri="{FF2B5EF4-FFF2-40B4-BE49-F238E27FC236}">
                      <a16:creationId xmlns:a16="http://schemas.microsoft.com/office/drawing/2014/main" id="{181C6EB7-3C17-4959-A894-903BAE164CE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4866771" y="2833459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2" name="3D Model 81" descr="Light Gray Sphere">
                  <a:extLst>
                    <a:ext uri="{FF2B5EF4-FFF2-40B4-BE49-F238E27FC236}">
                      <a16:creationId xmlns:a16="http://schemas.microsoft.com/office/drawing/2014/main" id="{39779795-1535-4C01-9E1F-C727C0BC3C5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72490176"/>
                    </p:ext>
                  </p:extLst>
                </p:nvPr>
              </p:nvGraphicFramePr>
              <p:xfrm>
                <a:off x="6909934" y="2341651"/>
                <a:ext cx="1505791" cy="1354691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505791" cy="1354691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513972" ay="-1361771" az="-618348"/>
                      <am3d:postTrans dx="0" dy="0" dz="0"/>
                    </am3d:trans>
                    <am3d:raster rName="Office3DRenderer" rVer="16.0.8326">
                      <am3d:blip r:embed="rId88"/>
                    </am3d:raster>
                    <am3d:objViewport viewportSz="81942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2" name="3D Model 81" descr="Light Gray Sphere">
                  <a:extLst>
                    <a:ext uri="{FF2B5EF4-FFF2-40B4-BE49-F238E27FC236}">
                      <a16:creationId xmlns:a16="http://schemas.microsoft.com/office/drawing/2014/main" id="{39779795-1535-4C01-9E1F-C727C0BC3C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 rot="5400000" flipV="1">
                  <a:off x="4628061" y="6044629"/>
                  <a:ext cx="1067457" cy="559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3" name="3D Model 82" descr="Light Gray Sphere">
                  <a:extLst>
                    <a:ext uri="{FF2B5EF4-FFF2-40B4-BE49-F238E27FC236}">
                      <a16:creationId xmlns:a16="http://schemas.microsoft.com/office/drawing/2014/main" id="{E11D6812-98F5-4459-BE90-38FF22F8C5F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2137797"/>
                    </p:ext>
                  </p:extLst>
                </p:nvPr>
              </p:nvGraphicFramePr>
              <p:xfrm>
                <a:off x="2468512" y="281703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3" name="3D Model 82" descr="Light Gray Sphere">
                  <a:extLst>
                    <a:ext uri="{FF2B5EF4-FFF2-40B4-BE49-F238E27FC236}">
                      <a16:creationId xmlns:a16="http://schemas.microsoft.com/office/drawing/2014/main" id="{E11D6812-98F5-4459-BE90-38FF22F8C5F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4871086" y="2849338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4" name="3D Model 83" descr="Light Gray Cylinder">
                  <a:extLst>
                    <a:ext uri="{FF2B5EF4-FFF2-40B4-BE49-F238E27FC236}">
                      <a16:creationId xmlns:a16="http://schemas.microsoft.com/office/drawing/2014/main" id="{4E053CEA-7530-470E-85FE-2288843FC2C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5058498"/>
                    </p:ext>
                  </p:extLst>
                </p:nvPr>
              </p:nvGraphicFramePr>
              <p:xfrm rot="7324265">
                <a:off x="5186734" y="4437714"/>
                <a:ext cx="694865" cy="1036290"/>
              </p:xfrm>
              <a:graphic>
                <a:graphicData uri="http://schemas.microsoft.com/office/drawing/2017/model3d">
                  <am3d:model3d r:embed="rId9">
                    <am3d:spPr>
                      <a:xfrm rot="19675735" flipV="1">
                        <a:off x="0" y="0"/>
                        <a:ext cx="694865" cy="1036290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5460910" ay="4101161" az="-5465499"/>
                      <am3d:postTrans dx="0" dy="0" dz="0"/>
                    </am3d:trans>
                    <am3d:raster rName="Office3DRenderer" rVer="16.0.8326">
                      <am3d:blip r:embed="rId90"/>
                    </am3d:raster>
                    <am3d:objViewport viewportSz="47984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4" name="3D Model 83" descr="Light Gray Cylinder">
                  <a:extLst>
                    <a:ext uri="{FF2B5EF4-FFF2-40B4-BE49-F238E27FC236}">
                      <a16:creationId xmlns:a16="http://schemas.microsoft.com/office/drawing/2014/main" id="{4E053CEA-7530-470E-85FE-2288843FC2C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 rot="19675735" flipV="1">
                  <a:off x="5817989" y="4447947"/>
                  <a:ext cx="286877" cy="734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5" name="3D Model 84" descr="Light Gray Sphere">
                  <a:extLst>
                    <a:ext uri="{FF2B5EF4-FFF2-40B4-BE49-F238E27FC236}">
                      <a16:creationId xmlns:a16="http://schemas.microsoft.com/office/drawing/2014/main" id="{8EA40D12-3166-4900-AF03-15D8CC18AA2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11841436"/>
                    </p:ext>
                  </p:extLst>
                </p:nvPr>
              </p:nvGraphicFramePr>
              <p:xfrm>
                <a:off x="5599787" y="4614902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5" name="3D Model 84" descr="Light Gray Sphere">
                  <a:extLst>
                    <a:ext uri="{FF2B5EF4-FFF2-40B4-BE49-F238E27FC236}">
                      <a16:creationId xmlns:a16="http://schemas.microsoft.com/office/drawing/2014/main" id="{8EA40D12-3166-4900-AF03-15D8CC18AA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5613340" y="5069102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6" name="3D Model 85" descr="Light Gray Sphere">
                  <a:extLst>
                    <a:ext uri="{FF2B5EF4-FFF2-40B4-BE49-F238E27FC236}">
                      <a16:creationId xmlns:a16="http://schemas.microsoft.com/office/drawing/2014/main" id="{929D7696-1F95-4FF3-86A9-A4FD9D97A9F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4802046"/>
                    </p:ext>
                  </p:extLst>
                </p:nvPr>
              </p:nvGraphicFramePr>
              <p:xfrm>
                <a:off x="3009988" y="5370799"/>
                <a:ext cx="1400598" cy="1400598"/>
              </p:xfrm>
              <a:graphic>
                <a:graphicData uri="http://schemas.microsoft.com/office/drawing/2017/model3d">
                  <am3d:model3d r:embed="rId16">
                    <am3d:spPr>
                      <a:xfrm rot="5400000" flipV="1">
                        <a:off x="0" y="0"/>
                        <a:ext cx="1400598" cy="1400598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1"/>
                    </am3d:raster>
                    <am3d:objViewport viewportSz="9028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6" name="3D Model 85" descr="Light Gray Sphere">
                  <a:extLst>
                    <a:ext uri="{FF2B5EF4-FFF2-40B4-BE49-F238E27FC236}">
                      <a16:creationId xmlns:a16="http://schemas.microsoft.com/office/drawing/2014/main" id="{929D7696-1F95-4FF3-86A9-A4FD9D97A9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 rot="5400000" flipV="1">
                  <a:off x="5925414" y="3233191"/>
                  <a:ext cx="992885" cy="57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7" name="3D Model 86" descr="Light Gray Sphere">
                <a:extLst>
                  <a:ext uri="{FF2B5EF4-FFF2-40B4-BE49-F238E27FC236}">
                    <a16:creationId xmlns:a16="http://schemas.microsoft.com/office/drawing/2014/main" id="{D7E2D13D-1547-49EA-B68A-22FA6E207D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6169980"/>
                  </p:ext>
                </p:extLst>
              </p:nvPr>
            </p:nvGraphicFramePr>
            <p:xfrm rot="9383214">
              <a:off x="10131239" y="1368403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48356" ay="3780757" az="-1868461"/>
                    <am3d:postTrans dx="0" dy="0" dz="0"/>
                  </am3d:trans>
                  <am3d:raster rName="Office3DRenderer" rVer="16.0.8326">
                    <am3d:blip r:embed="rId92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7" name="3D Model 86" descr="Light Gray Sphere">
                <a:extLst>
                  <a:ext uri="{FF2B5EF4-FFF2-40B4-BE49-F238E27FC236}">
                    <a16:creationId xmlns:a16="http://schemas.microsoft.com/office/drawing/2014/main" id="{D7E2D13D-1547-49EA-B68A-22FA6E207D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 rot="9383214">
                <a:off x="10131239" y="1368403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8" name="3D Model 87" descr="Light Gray Sphere">
                <a:extLst>
                  <a:ext uri="{FF2B5EF4-FFF2-40B4-BE49-F238E27FC236}">
                    <a16:creationId xmlns:a16="http://schemas.microsoft.com/office/drawing/2014/main" id="{601A2C71-B256-43DF-9B46-82DA847405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1179658"/>
                  </p:ext>
                </p:extLst>
              </p:nvPr>
            </p:nvGraphicFramePr>
            <p:xfrm rot="9383214">
              <a:off x="9965478" y="2076835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648917" ay="3337292" az="-2322009"/>
                    <am3d:postTrans dx="0" dy="0" dz="0"/>
                  </am3d:trans>
                  <am3d:raster rName="Office3DRenderer" rVer="16.0.8326">
                    <am3d:blip r:embed="rId94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8" name="3D Model 87" descr="Light Gray Sphere">
                <a:extLst>
                  <a:ext uri="{FF2B5EF4-FFF2-40B4-BE49-F238E27FC236}">
                    <a16:creationId xmlns:a16="http://schemas.microsoft.com/office/drawing/2014/main" id="{601A2C71-B256-43DF-9B46-82DA847405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 rot="9383214">
                <a:off x="9965478" y="2076835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9" name="3D Model 88" descr="Light Gray Sphere">
                <a:extLst>
                  <a:ext uri="{FF2B5EF4-FFF2-40B4-BE49-F238E27FC236}">
                    <a16:creationId xmlns:a16="http://schemas.microsoft.com/office/drawing/2014/main" id="{7D4E12D0-44AB-4A52-93EC-0D1BAB6E0D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1417465"/>
                  </p:ext>
                </p:extLst>
              </p:nvPr>
            </p:nvGraphicFramePr>
            <p:xfrm rot="9383214">
              <a:off x="10704741" y="1385574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48356" ay="3780757" az="-1868461"/>
                    <am3d:postTrans dx="0" dy="0" dz="0"/>
                  </am3d:trans>
                  <am3d:raster rName="Office3DRenderer" rVer="16.0.8326">
                    <am3d:blip r:embed="rId92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9" name="3D Model 88" descr="Light Gray Sphere">
                <a:extLst>
                  <a:ext uri="{FF2B5EF4-FFF2-40B4-BE49-F238E27FC236}">
                    <a16:creationId xmlns:a16="http://schemas.microsoft.com/office/drawing/2014/main" id="{7D4E12D0-44AB-4A52-93EC-0D1BAB6E0D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 rot="9383214">
                <a:off x="10704741" y="1385574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0" name="3D Model 89" descr="Light Gray Sphere">
                <a:extLst>
                  <a:ext uri="{FF2B5EF4-FFF2-40B4-BE49-F238E27FC236}">
                    <a16:creationId xmlns:a16="http://schemas.microsoft.com/office/drawing/2014/main" id="{8D750742-1528-419E-9524-F4B9272E35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8522520"/>
                  </p:ext>
                </p:extLst>
              </p:nvPr>
            </p:nvGraphicFramePr>
            <p:xfrm rot="9383214">
              <a:off x="10551231" y="2133832"/>
              <a:ext cx="798516" cy="817529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9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048356" ay="3780757" az="-1868461"/>
                    <am3d:postTrans dx="0" dy="0" dz="0"/>
                  </am3d:trans>
                  <am3d:raster rName="Office3DRenderer" rVer="16.0.8326">
                    <am3d:blip r:embed="rId92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0" name="3D Model 89" descr="Light Gray Sphere">
                <a:extLst>
                  <a:ext uri="{FF2B5EF4-FFF2-40B4-BE49-F238E27FC236}">
                    <a16:creationId xmlns:a16="http://schemas.microsoft.com/office/drawing/2014/main" id="{8D750742-1528-419E-9524-F4B9272E35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 rot="9383214">
                <a:off x="10551231" y="2133832"/>
                <a:ext cx="798516" cy="81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1" name="3D Model 90" descr="Light Gray Sphere">
                <a:extLst>
                  <a:ext uri="{FF2B5EF4-FFF2-40B4-BE49-F238E27FC236}">
                    <a16:creationId xmlns:a16="http://schemas.microsoft.com/office/drawing/2014/main" id="{DA9B1746-9C73-4EFA-BB14-CF590C624F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583257"/>
                  </p:ext>
                </p:extLst>
              </p:nvPr>
            </p:nvGraphicFramePr>
            <p:xfrm rot="9383214">
              <a:off x="11010411" y="1907905"/>
              <a:ext cx="798516" cy="817528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6" cy="81752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5515833" ay="-9015" az="266722"/>
                    <am3d:postTrans dx="0" dy="0" dz="0"/>
                  </am3d:trans>
                  <am3d:raster rName="Office3DRenderer" rVer="16.0.8326">
                    <am3d:blip r:embed="rId97"/>
                  </am3d:raster>
                  <am3d:objViewport viewportSz="1330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1" name="3D Model 90" descr="Light Gray Sphere">
                <a:extLst>
                  <a:ext uri="{FF2B5EF4-FFF2-40B4-BE49-F238E27FC236}">
                    <a16:creationId xmlns:a16="http://schemas.microsoft.com/office/drawing/2014/main" id="{DA9B1746-9C73-4EFA-BB14-CF590C624F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 rot="9383214">
                <a:off x="11010411" y="1907905"/>
                <a:ext cx="798516" cy="817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2" name="3D Model 91" descr="Light Gray Sphere">
                <a:extLst>
                  <a:ext uri="{FF2B5EF4-FFF2-40B4-BE49-F238E27FC236}">
                    <a16:creationId xmlns:a16="http://schemas.microsoft.com/office/drawing/2014/main" id="{90D768C5-A315-470E-9B24-53D2E6DF45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9504680"/>
                  </p:ext>
                </p:extLst>
              </p:nvPr>
            </p:nvGraphicFramePr>
            <p:xfrm rot="9383214">
              <a:off x="11070344" y="3321971"/>
              <a:ext cx="798517" cy="817528"/>
            </p:xfrm>
            <a:graphic>
              <a:graphicData uri="http://schemas.microsoft.com/office/drawing/2017/model3d">
                <am3d:model3d r:embed="rId16">
                  <am3d:spPr>
                    <a:xfrm rot="9383214">
                      <a:off x="0" y="0"/>
                      <a:ext cx="798517" cy="81752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10593965" ay="-1381185" az="-80659"/>
                    <am3d:postTrans dx="0" dy="0" dz="0"/>
                  </am3d:trans>
                  <am3d:raster rName="Office3DRenderer" rVer="16.0.8326">
                    <am3d:blip r:embed="rId99"/>
                  </am3d:raster>
                  <am3d:objViewport viewportSz="12603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2" name="3D Model 91" descr="Light Gray Sphere">
                <a:extLst>
                  <a:ext uri="{FF2B5EF4-FFF2-40B4-BE49-F238E27FC236}">
                    <a16:creationId xmlns:a16="http://schemas.microsoft.com/office/drawing/2014/main" id="{90D768C5-A315-470E-9B24-53D2E6DF45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 rot="9383214">
                <a:off x="11070344" y="3321971"/>
                <a:ext cx="798517" cy="817528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Graphic 97" descr="Arrow Rotate right">
            <a:extLst>
              <a:ext uri="{FF2B5EF4-FFF2-40B4-BE49-F238E27FC236}">
                <a16:creationId xmlns:a16="http://schemas.microsoft.com/office/drawing/2014/main" id="{5C33CF9A-BAFB-45BF-80E6-F7202B7C1F3F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 rot="15858571">
            <a:off x="8180689" y="1250441"/>
            <a:ext cx="855400" cy="1725244"/>
          </a:xfrm>
          <a:prstGeom prst="rect">
            <a:avLst/>
          </a:prstGeom>
        </p:spPr>
      </p:pic>
      <p:pic>
        <p:nvPicPr>
          <p:cNvPr id="99" name="Graphic 98" descr="Arrow Rotate right">
            <a:extLst>
              <a:ext uri="{FF2B5EF4-FFF2-40B4-BE49-F238E27FC236}">
                <a16:creationId xmlns:a16="http://schemas.microsoft.com/office/drawing/2014/main" id="{DE5AF517-ED1B-4068-9D02-B4364757B566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 rot="19817463">
            <a:off x="3764797" y="1989652"/>
            <a:ext cx="1392588" cy="171505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0E4F777A-7D6C-481E-8FBE-B8C1FDD41114}"/>
              </a:ext>
            </a:extLst>
          </p:cNvPr>
          <p:cNvSpPr txBox="1"/>
          <p:nvPr/>
        </p:nvSpPr>
        <p:spPr>
          <a:xfrm>
            <a:off x="2042263" y="1563471"/>
            <a:ext cx="15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M140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7E79A6B-7873-4E23-BD7D-4EFEC977EC7E}"/>
              </a:ext>
            </a:extLst>
          </p:cNvPr>
          <p:cNvSpPr txBox="1"/>
          <p:nvPr/>
        </p:nvSpPr>
        <p:spPr>
          <a:xfrm>
            <a:off x="1640563" y="3146141"/>
            <a:ext cx="133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M248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7" name="3D Model 96" descr="Sphere">
                <a:extLst>
                  <a:ext uri="{FF2B5EF4-FFF2-40B4-BE49-F238E27FC236}">
                    <a16:creationId xmlns:a16="http://schemas.microsoft.com/office/drawing/2014/main" id="{6AE3D01F-F175-40FB-93C7-E47F574910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7582650"/>
                  </p:ext>
                </p:extLst>
              </p:nvPr>
            </p:nvGraphicFramePr>
            <p:xfrm rot="236521">
              <a:off x="9956948" y="4759808"/>
              <a:ext cx="564817" cy="303885"/>
            </p:xfrm>
            <a:graphic>
              <a:graphicData uri="http://schemas.microsoft.com/office/drawing/2017/model3d">
                <am3d:model3d r:embed="rId2">
                  <am3d:spPr>
                    <a:xfrm rot="236521">
                      <a:off x="0" y="0"/>
                      <a:ext cx="564817" cy="303885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9134231" ay="-659349" az="-343808"/>
                    <am3d:postTrans dx="0" dy="0" dz="0"/>
                  </am3d:trans>
                  <am3d:raster rName="Office3DRenderer" rVer="16.0.8326">
                    <am3d:blip r:embed="rId103"/>
                  </am3d:raster>
                  <am3d:objViewport viewportSz="39884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7" name="3D Model 96" descr="Sphere">
                <a:extLst>
                  <a:ext uri="{FF2B5EF4-FFF2-40B4-BE49-F238E27FC236}">
                    <a16:creationId xmlns:a16="http://schemas.microsoft.com/office/drawing/2014/main" id="{6AE3D01F-F175-40FB-93C7-E47F574910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 rot="236521">
                <a:off x="9956948" y="4759808"/>
                <a:ext cx="564817" cy="303885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5" name="3D Model 104" descr="Sphere">
                <a:extLst>
                  <a:ext uri="{FF2B5EF4-FFF2-40B4-BE49-F238E27FC236}">
                    <a16:creationId xmlns:a16="http://schemas.microsoft.com/office/drawing/2014/main" id="{B6C1B3D2-0D1A-40D8-B3EB-CE058580D4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994998"/>
                  </p:ext>
                </p:extLst>
              </p:nvPr>
            </p:nvGraphicFramePr>
            <p:xfrm rot="236521">
              <a:off x="10784335" y="4660422"/>
              <a:ext cx="916389" cy="608887"/>
            </p:xfrm>
            <a:graphic>
              <a:graphicData uri="http://schemas.microsoft.com/office/drawing/2017/model3d">
                <am3d:model3d r:embed="rId2">
                  <am3d:spPr>
                    <a:xfrm rot="236521">
                      <a:off x="0" y="0"/>
                      <a:ext cx="916389" cy="608887"/>
                    </a:xfrm>
                    <a:prstGeom prst="rect">
                      <a:avLst/>
                    </a:prstGeom>
                    <a:effectLst>
                      <a:glow rad="127000">
                        <a:srgbClr val="FF0000"/>
                      </a:glow>
                    </a:effectLst>
                    <a:scene3d>
                      <a:camera prst="orthographicFront"/>
                      <a:lightRig rig="threePt" dir="t"/>
                    </a:scene3d>
                    <a:sp3d extrusionH="76200">
                      <a:extrusionClr>
                        <a:schemeClr val="accent1">
                          <a:lumMod val="20000"/>
                          <a:lumOff val="80000"/>
                        </a:schemeClr>
                      </a:extrusionClr>
                    </a:sp3d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901391" ay="-322689" az="361030"/>
                    <am3d:postTrans dx="0" dy="0" dz="0"/>
                  </am3d:trans>
                  <am3d:raster rName="Office3DRenderer" rVer="16.0.8326">
                    <am3d:blip r:embed="rId105"/>
                  </am3d:raster>
                  <am3d:objViewport viewportSz="8456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5" name="3D Model 104" descr="Sphere">
                <a:extLst>
                  <a:ext uri="{FF2B5EF4-FFF2-40B4-BE49-F238E27FC236}">
                    <a16:creationId xmlns:a16="http://schemas.microsoft.com/office/drawing/2014/main" id="{B6C1B3D2-0D1A-40D8-B3EB-CE058580D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 rot="236521">
                <a:off x="10784335" y="4660422"/>
                <a:ext cx="916389" cy="608887"/>
              </a:xfrm>
              <a:prstGeom prst="rect">
                <a:avLst/>
              </a:prstGeom>
              <a:effectLst>
                <a:glow rad="127000">
                  <a:srgbClr val="FF0000"/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>
                    <a:lumMod val="20000"/>
                    <a:lumOff val="80000"/>
                  </a:schemeClr>
                </a:extrusionClr>
              </a:sp3d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533066-B9AD-4EF3-838B-D0FF3A0E13EB}"/>
              </a:ext>
            </a:extLst>
          </p:cNvPr>
          <p:cNvSpPr txBox="1"/>
          <p:nvPr/>
        </p:nvSpPr>
        <p:spPr>
          <a:xfrm>
            <a:off x="3361038" y="305203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Strand 2:  Change the view of the module materials to support not dominate qualification route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F4272-511B-4027-8A39-6D496FC9DA9A}"/>
              </a:ext>
            </a:extLst>
          </p:cNvPr>
          <p:cNvSpPr txBox="1"/>
          <p:nvPr/>
        </p:nvSpPr>
        <p:spPr>
          <a:xfrm>
            <a:off x="8857936" y="4964865"/>
            <a:ext cx="165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7A376-ECA3-49EE-8ED4-1296ED8069A6}"/>
              </a:ext>
            </a:extLst>
          </p:cNvPr>
          <p:cNvSpPr txBox="1"/>
          <p:nvPr/>
        </p:nvSpPr>
        <p:spPr>
          <a:xfrm>
            <a:off x="1684919" y="537779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38CC21-5F48-4095-B3A9-05F69F762430}"/>
              </a:ext>
            </a:extLst>
          </p:cNvPr>
          <p:cNvCxnSpPr/>
          <p:nvPr/>
        </p:nvCxnSpPr>
        <p:spPr>
          <a:xfrm flipH="1" flipV="1">
            <a:off x="2242948" y="3940879"/>
            <a:ext cx="31533" cy="127947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48CFC75-F9F6-4AB0-B480-355010D73279}"/>
              </a:ext>
            </a:extLst>
          </p:cNvPr>
          <p:cNvCxnSpPr>
            <a:cxnSpLocks/>
          </p:cNvCxnSpPr>
          <p:nvPr/>
        </p:nvCxnSpPr>
        <p:spPr>
          <a:xfrm flipV="1">
            <a:off x="9337169" y="2778924"/>
            <a:ext cx="872345" cy="214937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2DEC7F-2940-4DBF-A8E4-A0986BC6EA38}"/>
              </a:ext>
            </a:extLst>
          </p:cNvPr>
          <p:cNvSpPr txBox="1"/>
          <p:nvPr/>
        </p:nvSpPr>
        <p:spPr>
          <a:xfrm>
            <a:off x="11138801" y="3519570"/>
            <a:ext cx="5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CE73E-A36C-4AF9-9BE3-D0CFFD92CCA2}"/>
              </a:ext>
            </a:extLst>
          </p:cNvPr>
          <p:cNvSpPr txBox="1"/>
          <p:nvPr/>
        </p:nvSpPr>
        <p:spPr>
          <a:xfrm>
            <a:off x="11082373" y="2071866"/>
            <a:ext cx="65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99290-B80A-4650-A115-F4896607CB40}"/>
              </a:ext>
            </a:extLst>
          </p:cNvPr>
          <p:cNvSpPr txBox="1"/>
          <p:nvPr/>
        </p:nvSpPr>
        <p:spPr>
          <a:xfrm>
            <a:off x="10777487" y="1595784"/>
            <a:ext cx="68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CA6C1-9D7F-4F9A-8096-63C5EF7C8F5B}"/>
              </a:ext>
            </a:extLst>
          </p:cNvPr>
          <p:cNvSpPr txBox="1"/>
          <p:nvPr/>
        </p:nvSpPr>
        <p:spPr>
          <a:xfrm>
            <a:off x="10189113" y="1543668"/>
            <a:ext cx="5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R38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EF9EC7-E471-42B9-BBD5-28A20B4A1910}"/>
              </a:ext>
            </a:extLst>
          </p:cNvPr>
          <p:cNvSpPr txBox="1"/>
          <p:nvPr/>
        </p:nvSpPr>
        <p:spPr>
          <a:xfrm>
            <a:off x="10045233" y="2281702"/>
            <a:ext cx="5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Q67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2E0B07-790E-4685-973C-DF25684B8A4A}"/>
              </a:ext>
            </a:extLst>
          </p:cNvPr>
          <p:cNvSpPr txBox="1"/>
          <p:nvPr/>
        </p:nvSpPr>
        <p:spPr>
          <a:xfrm>
            <a:off x="10667789" y="2378649"/>
            <a:ext cx="5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Q15</a:t>
            </a:r>
          </a:p>
        </p:txBody>
      </p:sp>
    </p:spTree>
    <p:extLst>
      <p:ext uri="{BB962C8B-B14F-4D97-AF65-F5344CB8AC3E}">
        <p14:creationId xmlns:p14="http://schemas.microsoft.com/office/powerpoint/2010/main" val="2359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437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been reviewing the programme and have a little bit more time than first anticipated.  Therefore, each Ignite-style talk will feature 15 slides that advance automatically every 20 seconds, please see slightly revised session details below.</dc:title>
  <dc:creator>Carol.Calvert</dc:creator>
  <cp:lastModifiedBy>Diane.Ford</cp:lastModifiedBy>
  <cp:revision>27</cp:revision>
  <cp:lastPrinted>2020-04-23T19:33:09Z</cp:lastPrinted>
  <dcterms:created xsi:type="dcterms:W3CDTF">2020-04-14T18:35:49Z</dcterms:created>
  <dcterms:modified xsi:type="dcterms:W3CDTF">2020-04-27T07:14:53Z</dcterms:modified>
</cp:coreProperties>
</file>