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35160"/>
            <a:ext cx="11613396" cy="62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a Peer Support Structure for Jupyter Notebooks and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on M348 (Applied Statistical Modelling)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Jotham Gaudoin, Rachel Hilliam, Colette Christiansen, Gaynor Arrowsmith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using unfamiliar software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-M348 is a new module with its first presentation in April 2022.  It will have a range of students from not only Mathematics but also Data Science and Economics.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-M348 will use the R statistical programming language R via Jupyter Notebooks.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-Given the wide range of students on the module, some will have never seen a command line interface before, but others will be extremely familiar with it.  We are aiming to leverage the experience of the more familiar students to help the less familiar students.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-We will have an AL to co-ordinate forum assistance with a small team of tech-savvy volunteer students. 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aim to establish:</a:t>
            </a:r>
            <a:b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-A structure for peer support that could be grown more widely across subjects with a technical element and differing levels of competence between students.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aim to provide:</a:t>
            </a:r>
            <a:b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-Enhanced confidence in using potentially difficult, unfamiliar software for students less familiar with command line interfaces.</a:t>
            </a: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-Development of employability skills for the peer supporter volunteer students.</a:t>
            </a:r>
            <a:b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7076" y="252229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02" y="5772227"/>
            <a:ext cx="2856161" cy="873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235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Exploring a Peer Support Structure for Jupyter Notebooks and R on M348 (Applied Statistical Modelling) Jotham Gaudoin, Rachel Hilliam, Colette Christiansen, Gaynor Arrowsmith  Students using unfamiliar software -M348 is a new module with its first presentation in April 2022.  It will have a range of students from not only Mathematics but also Data Science and Economics.  -M348 will use the R statistical programming language R via Jupyter Notebooks.  -Given the wide range of students on the module, some will have never seen a command line interface before, but others will be extremely familiar with it.  We are aiming to leverage the experience of the more familiar students to help the less familiar students.  -We will have an AL to co-ordinate forum assistance with a small team of tech-savvy volunteer students.   We aim to establish: -A structure for peer support that could be grown more widely across subjects with a technical element and differing levels of competence between students.  We aim to provide: -Enhanced confidence in using potentially difficult, unfamiliar software for students less familiar with command line interfaces.  -Development of employability skills for the peer supporter volunteer students.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474</cp:revision>
  <cp:lastPrinted>2018-10-16T09:27:54Z</cp:lastPrinted>
  <dcterms:created xsi:type="dcterms:W3CDTF">2017-05-06T04:58:44Z</dcterms:created>
  <dcterms:modified xsi:type="dcterms:W3CDTF">2022-04-27T16:58:40Z</dcterms:modified>
</cp:coreProperties>
</file>