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5"/>
  </p:notesMasterIdLst>
  <p:handoutMasterIdLst>
    <p:handoutMasterId r:id="rId6"/>
  </p:handoutMasterIdLst>
  <p:sldIdLst>
    <p:sldId id="331" r:id="rId4"/>
  </p:sldIdLst>
  <p:sldSz cx="12192000" cy="6858000"/>
  <p:notesSz cx="7010400" cy="92964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45"/>
    <a:srgbClr val="FF8A77"/>
    <a:srgbClr val="06061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86395" autoAdjust="0"/>
  </p:normalViewPr>
  <p:slideViewPr>
    <p:cSldViewPr snapToGrid="0">
      <p:cViewPr varScale="1">
        <p:scale>
          <a:sx n="74" d="100"/>
          <a:sy n="74" d="100"/>
        </p:scale>
        <p:origin x="1171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937"/>
    </p:cViewPr>
  </p:sorterViewPr>
  <p:notesViewPr>
    <p:cSldViewPr snapToGrid="0">
      <p:cViewPr varScale="1">
        <p:scale>
          <a:sx n="64" d="100"/>
          <a:sy n="64" d="100"/>
        </p:scale>
        <p:origin x="314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2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3FFDC8-9429-D29A-73B5-57E9D6637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"/>
          <a:stretch/>
        </p:blipFill>
        <p:spPr>
          <a:xfrm>
            <a:off x="4161897" y="1758137"/>
            <a:ext cx="4408527" cy="484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C9E42-CF55-F942-9572-3ACDE7694071}"/>
              </a:ext>
            </a:extLst>
          </p:cNvPr>
          <p:cNvSpPr txBox="1"/>
          <p:nvPr/>
        </p:nvSpPr>
        <p:spPr>
          <a:xfrm>
            <a:off x="5285678" y="6646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F465D11-9EEB-4425-A721-333EF169DD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97016" y="294320"/>
            <a:ext cx="117979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Evaluating outcomes of embedding coding activities</a:t>
            </a:r>
            <a:br>
              <a:rPr lang="en-GB" alt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alt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an advanced (astro)physics module</a:t>
            </a:r>
            <a:br>
              <a:rPr lang="en-GB" altLang="en-US" sz="2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GB" altLang="en-US" sz="9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alt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Judith </a:t>
            </a:r>
            <a:r>
              <a:rPr lang="en-GB" altLang="en-US" sz="24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Croston</a:t>
            </a:r>
            <a:r>
              <a:rPr lang="en-GB" alt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Kate Gibson, Jonathan Nylk, Gemma Warriner</a:t>
            </a:r>
            <a:br>
              <a:rPr lang="en-GB" altLang="en-US" sz="18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C7A6090-39D0-B303-D8E4-96EDB0876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64" y="379696"/>
            <a:ext cx="2273415" cy="744026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F097027-6750-6F5F-752A-302E070627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6" y="6280564"/>
            <a:ext cx="2771745" cy="398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4B721-FEFF-BEEB-0515-7B75A6F04AC7}"/>
              </a:ext>
            </a:extLst>
          </p:cNvPr>
          <p:cNvSpPr txBox="1"/>
          <p:nvPr/>
        </p:nvSpPr>
        <p:spPr>
          <a:xfrm>
            <a:off x="8738413" y="2047963"/>
            <a:ext cx="3256570" cy="394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Methodologies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Student reflections at three stages of the module (thematic analysis)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Overall module performance &amp; performance on three question types: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Conceptual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Physics problem-solving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Applying Python tools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Demographic comparisons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1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C86CD-46D1-6EF1-A5EB-AC0A4ECC9639}"/>
              </a:ext>
            </a:extLst>
          </p:cNvPr>
          <p:cNvSpPr txBox="1"/>
          <p:nvPr/>
        </p:nvSpPr>
        <p:spPr>
          <a:xfrm>
            <a:off x="259624" y="1759759"/>
            <a:ext cx="3938564" cy="4266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Open Computing Lab activities in S385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Introductory practice and demos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Exercise and example solutions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Five extended week-long activities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Questions for the </a:t>
            </a:r>
            <a:r>
              <a:rPr lang="en-US" sz="1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eSTEeM</a:t>
            </a:r>
            <a:r>
              <a:rPr lang="en-US" sz="1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project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Do the activities improve conceptual understanding &amp; module performance?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What impact is there on coding confidence and skills development?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How do benefits and challenges differ for different demographic groups?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572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9357629-6185-4467-a39f-3b7c432b5c10&quot;,&quot;TimeStamp&quot;:&quot;2018-10-04T22:54:38.5658229+01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36CC41A39584DA95A2529262EDEF6" ma:contentTypeVersion="4" ma:contentTypeDescription="Create a new document." ma:contentTypeScope="" ma:versionID="bd8871a3305dbe5a6de8b6d292b82ee6">
  <xsd:schema xmlns:xsd="http://www.w3.org/2001/XMLSchema" xmlns:xs="http://www.w3.org/2001/XMLSchema" xmlns:p="http://schemas.microsoft.com/office/2006/metadata/properties" xmlns:ns2="b7edac2d-fb46-48e5-96b0-64e538771342" targetNamespace="http://schemas.microsoft.com/office/2006/metadata/properties" ma:root="true" ma:fieldsID="b42c37902456914438b8bce59f0e94c0" ns2:_="">
    <xsd:import namespace="b7edac2d-fb46-48e5-96b0-64e5387713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dac2d-fb46-48e5-96b0-64e538771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ACC0EA-D0F6-4574-856B-FDAEC3A011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232CC6-A40D-43DE-A886-4F40CB02A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dac2d-fb46-48e5-96b0-64e5387713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4063</TotalTime>
  <Words>116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Wingdings</vt:lpstr>
      <vt:lpstr>Office Theme</vt:lpstr>
      <vt:lpstr>Evaluating outcomes of embedding coding activities in an advanced (astro)physics module  Judith Croston, Kate Gibson, Jonathan Nylk, Gemma Warriner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Diane.Ford</cp:lastModifiedBy>
  <cp:revision>485</cp:revision>
  <cp:lastPrinted>2018-10-16T09:27:54Z</cp:lastPrinted>
  <dcterms:created xsi:type="dcterms:W3CDTF">2017-05-06T04:58:44Z</dcterms:created>
  <dcterms:modified xsi:type="dcterms:W3CDTF">2024-06-11T13:07:23Z</dcterms:modified>
</cp:coreProperties>
</file>