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2" r:id="rId2"/>
  </p:sldIdLst>
  <p:sldSz cx="12192000" cy="6858000"/>
  <p:notesSz cx="7010400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7FB000-6E47-4114-90C8-E493BC967DA5}" v="102" dt="2020-10-30T15:58:01.9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57" autoAdjust="0"/>
    <p:restoredTop sz="86410" autoAdjust="0"/>
  </p:normalViewPr>
  <p:slideViewPr>
    <p:cSldViewPr snapToGrid="0">
      <p:cViewPr varScale="1">
        <p:scale>
          <a:sx n="62" d="100"/>
          <a:sy n="62" d="100"/>
        </p:scale>
        <p:origin x="1170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6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4937"/>
    </p:cViewPr>
  </p:sorterViewPr>
  <p:notesViewPr>
    <p:cSldViewPr snapToGrid="0">
      <p:cViewPr varScale="1">
        <p:scale>
          <a:sx n="64" d="100"/>
          <a:sy n="64" d="100"/>
        </p:scale>
        <p:origin x="314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471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313371" y="1481585"/>
            <a:ext cx="5466943" cy="4139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fontAlgn="base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</a:pPr>
            <a:r>
              <a:rPr kumimoji="0" lang="en-GB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Aims</a:t>
            </a:r>
            <a:br>
              <a:rPr kumimoji="0" lang="en-GB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kumimoji="0" lang="en-GB" altLang="en-US" sz="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GB" alt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Assess the success of online summer school to deliver research based skill development</a:t>
            </a:r>
            <a:br>
              <a:rPr kumimoji="0" lang="en-GB" alt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GB" alt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 </a:t>
            </a:r>
            <a:r>
              <a:rPr kumimoji="0" lang="en-GB" alt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critical thinking, analysis and communication skills</a:t>
            </a:r>
            <a:br>
              <a:rPr kumimoji="0" lang="en-GB" alt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GB" alt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Explore the value of events that fall outside the curriculum in terms of:</a:t>
            </a:r>
            <a:br>
              <a:rPr kumimoji="0" lang="en-GB" alt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GB" alt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kumimoji="0" lang="en-GB" alt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 </a:t>
            </a:r>
            <a:r>
              <a:rPr kumimoji="0" lang="en-GB" alt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building community of STEM students</a:t>
            </a:r>
            <a:br>
              <a:rPr kumimoji="0" lang="en-GB" alt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GB" alt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kumimoji="0" lang="en-GB" alt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 </a:t>
            </a:r>
            <a:r>
              <a:rPr kumimoji="0" lang="en-GB" alt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develop skills in a non-pressured environment</a:t>
            </a:r>
            <a:br>
              <a:rPr kumimoji="0" lang="en-GB" alt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GB" alt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kumimoji="0" lang="en-GB" alt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 encourage interest in subjects outside qualification</a:t>
            </a:r>
            <a:br>
              <a:rPr kumimoji="0" lang="en-GB" alt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br>
              <a:rPr kumimoji="0" lang="en-GB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GB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Summer School Format</a:t>
            </a:r>
            <a:br>
              <a:rPr kumimoji="0" lang="en-GB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kumimoji="0" lang="en-GB" alt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GB" alt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Four weeks, 4 investigations</a:t>
            </a:r>
            <a:br>
              <a:rPr kumimoji="0" lang="en-GB" alt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GB" alt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Each activity supported by a forum, introductory and debrief sessions</a:t>
            </a:r>
            <a:br>
              <a:rPr kumimoji="0" lang="en-GB" alt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GB" alt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 Research talks related to the investigation</a:t>
            </a:r>
            <a:br>
              <a:rPr kumimoji="0" lang="en-GB" alt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conference</a:t>
            </a:r>
            <a:endParaRPr kumimoji="0" lang="en-GB" alt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0355B4-B561-421A-8E06-D2A49AF437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7502" y="312158"/>
            <a:ext cx="1605196" cy="11004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246E7F0-9E49-4431-8EB9-672D860D99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8159" y="5772227"/>
            <a:ext cx="2856161" cy="8739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DEE9D1-9205-40D5-A643-0BFDA2D26325}"/>
              </a:ext>
            </a:extLst>
          </p:cNvPr>
          <p:cNvSpPr txBox="1"/>
          <p:nvPr/>
        </p:nvSpPr>
        <p:spPr>
          <a:xfrm>
            <a:off x="289302" y="310483"/>
            <a:ext cx="989972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 of Skills Focused Extra Curricular Activities:</a:t>
            </a:r>
            <a:br>
              <a:rPr lang="en-GB" alt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Summer School</a:t>
            </a:r>
            <a:br>
              <a:rPr lang="en-GB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K Nixon, E Crabb, R Janes and D Johnson</a:t>
            </a:r>
            <a:endParaRPr lang="en-GB" sz="2000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8FA56B5-7029-4F3B-9E10-6DCA5CC4E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9023" y="3603658"/>
            <a:ext cx="5567212" cy="3093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Expected Outcomes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endParaRPr lang="en-GB" altLang="en-US" sz="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Participants: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 </a:t>
            </a: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Opportunity to remain engaged over summer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 </a:t>
            </a: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Accessible in a way face-to-face lab school are not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 </a:t>
            </a: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for interest and fun rather than grades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endParaRPr lang="en-GB" altLang="en-US" sz="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students: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Provide career development opportunities for research students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 monitoring forums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 delivering debrief sessions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 organising and chairing a conference)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endParaRPr lang="en-GB" altLang="en-US" sz="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Impact: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 Dissemination at conferences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 Guidance notes for future OU summer schools</a:t>
            </a:r>
            <a:endParaRPr lang="en-GB" altLang="en-U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1CC2D6-35F0-4633-8BEE-91775014B334}"/>
              </a:ext>
            </a:extLst>
          </p:cNvPr>
          <p:cNvSpPr/>
          <p:nvPr/>
        </p:nvSpPr>
        <p:spPr>
          <a:xfrm>
            <a:off x="263236" y="1561231"/>
            <a:ext cx="5652000" cy="2309660"/>
          </a:xfrm>
          <a:prstGeom prst="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2B4A55-956B-4B98-B8D4-236D96CF21C1}"/>
              </a:ext>
            </a:extLst>
          </p:cNvPr>
          <p:cNvSpPr/>
          <p:nvPr/>
        </p:nvSpPr>
        <p:spPr>
          <a:xfrm>
            <a:off x="6226629" y="3603658"/>
            <a:ext cx="5652000" cy="3126297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4F216E-D816-4B53-ABF5-E7F0B22136A8}"/>
              </a:ext>
            </a:extLst>
          </p:cNvPr>
          <p:cNvSpPr/>
          <p:nvPr/>
        </p:nvSpPr>
        <p:spPr>
          <a:xfrm>
            <a:off x="6226629" y="1563528"/>
            <a:ext cx="5652000" cy="194400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73C262AF-F58A-4689-92B5-3562580FD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9023" y="1564988"/>
            <a:ext cx="5567212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Methodology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endParaRPr lang="en-GB" altLang="en-US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 a survey: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 </a:t>
            </a: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Ascertain demographics of participants and how this varies from face-to-face lab schools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 </a:t>
            </a: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Perceived value and skill development 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br>
              <a:rPr lang="en-GB" alt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Invite U/G students to be involved with the planning and content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Extend to other STEM disciplines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43DEFF8-312B-4CCF-BB82-D7B8707DF1CB}"/>
              </a:ext>
            </a:extLst>
          </p:cNvPr>
          <p:cNvSpPr/>
          <p:nvPr/>
        </p:nvSpPr>
        <p:spPr>
          <a:xfrm>
            <a:off x="256644" y="3980828"/>
            <a:ext cx="5652000" cy="1646766"/>
          </a:xfrm>
          <a:prstGeom prst="rect">
            <a:avLst/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75170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4139</TotalTime>
  <Words>249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Aims  Assess the success of online summer school to deliver research based skill development   critical thinking, analysis and communication skills  Explore the value of events that fall outside the curriculum in terms of:     building community of STEM students     develop skills in a non-pressured environment     encourage interest in subjects outside qualification  Summer School Format  Four weeks, 4 investigations Each activity supported by a forum, introductory and debrief sessions OU Research talks related to the investigation Student conference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471</cp:revision>
  <cp:lastPrinted>2018-10-16T09:27:54Z</cp:lastPrinted>
  <dcterms:created xsi:type="dcterms:W3CDTF">2017-05-06T04:58:44Z</dcterms:created>
  <dcterms:modified xsi:type="dcterms:W3CDTF">2020-11-02T12:52:44Z</dcterms:modified>
</cp:coreProperties>
</file>