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7542" y="294729"/>
            <a:ext cx="11613396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progression through linked ISEs: building confidence and competence.     </a:t>
            </a:r>
            <a:r>
              <a:rPr lang="en-GB" alt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Hirst, Christopher Heath and Hilary MacQueen.(LHCS)</a:t>
            </a:r>
            <a:endParaRPr kumimoji="0" lang="en-GB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0525" y="180905"/>
            <a:ext cx="1116201" cy="7652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51" y="6104814"/>
            <a:ext cx="2225528" cy="680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8EEDE9-FE95-429D-9A6A-9DD598F1F4B6}"/>
              </a:ext>
            </a:extLst>
          </p:cNvPr>
          <p:cNvSpPr txBox="1"/>
          <p:nvPr/>
        </p:nvSpPr>
        <p:spPr>
          <a:xfrm>
            <a:off x="87350" y="1705292"/>
            <a:ext cx="5138533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ISE- based active learning: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Commonly used in Science teaching to develop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Data selection and KU contextualisation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Use of experimental variables and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Application of numeracy, record 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Data recording, graphing and interpretation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9C601-7B7B-4258-8BB9-1F6D626D5540}"/>
              </a:ext>
            </a:extLst>
          </p:cNvPr>
          <p:cNvSpPr txBox="1"/>
          <p:nvPr/>
        </p:nvSpPr>
        <p:spPr>
          <a:xfrm>
            <a:off x="87350" y="3193814"/>
            <a:ext cx="5162455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ISE useability and engagement: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Aspects that influence effectiveness of onscreen activities include their usability and ease-of-use (TAM; technology access model) and aspects of ‘gamification’ (enjoyment, playfulness and reward). These need balancing with scientific LOs.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7F7735-436C-4C95-A059-6C7689890486}"/>
              </a:ext>
            </a:extLst>
          </p:cNvPr>
          <p:cNvSpPr txBox="1"/>
          <p:nvPr/>
        </p:nvSpPr>
        <p:spPr>
          <a:xfrm>
            <a:off x="5378042" y="1724193"/>
            <a:ext cx="6593840" cy="14157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S290 (health sciences degree and diploma n= 610)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Topics 1-3: Microscopy (cell biology) and cancer prognosis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Topics 4-6: Analytical- diagnostic laboratory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Accessible ISEs development built 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across module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Printed tutorial workbook for each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Application – contextualised problem solving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C108EE-EEBE-480B-ADD5-C9925D572986}"/>
              </a:ext>
            </a:extLst>
          </p:cNvPr>
          <p:cNvSpPr txBox="1"/>
          <p:nvPr/>
        </p:nvSpPr>
        <p:spPr>
          <a:xfrm>
            <a:off x="5378042" y="5856566"/>
            <a:ext cx="6567234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Methodology- how we’ll do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Module-wide surveys x 3 (T1-3, T4&amp;5) and post-EMA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Small focus groups-  sub-groups/themes from survey findings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E9EC4D-553B-4D75-9E6D-041D4E9E43FB}"/>
              </a:ext>
            </a:extLst>
          </p:cNvPr>
          <p:cNvSpPr txBox="1"/>
          <p:nvPr/>
        </p:nvSpPr>
        <p:spPr>
          <a:xfrm>
            <a:off x="87349" y="4682337"/>
            <a:ext cx="5157925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ISE design and deployment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All new OU ISEs must be WCAG2.1 compliant (perceivable, operable, understandable &amp; robust). Most ISEs are integrated into module materials or as part of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OpenSTEM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laboratory areas and are deployed sequentially in a KU relevant context that promotes enhancement of LOs.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C69F3B-9801-47F4-9B5B-2B49B7D863FD}"/>
              </a:ext>
            </a:extLst>
          </p:cNvPr>
          <p:cNvSpPr txBox="1"/>
          <p:nvPr/>
        </p:nvSpPr>
        <p:spPr>
          <a:xfrm>
            <a:off x="5378042" y="3206737"/>
            <a:ext cx="6593840" cy="2529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questions- what we hope to uncover</a:t>
            </a: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students perceptions of the ISEs in terms of their ease of use and do reward and enjoyment influence overall engagement?</a:t>
            </a: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access routes or conditions (e.g. device, connectivity, time) affect this ?</a:t>
            </a:r>
          </a:p>
          <a:p>
            <a:pPr marL="342900" lvl="0" indent="-342900">
              <a:lnSpc>
                <a:spcPct val="107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workbook-based activities support learning and increase useability?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students feel more confident in working in ISEs as they progress through the module?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student perception of the role of ISEs in developing core KU, the development of scientific skills and in their confidence for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solving analytical tasks.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DF51B8-1CEE-4F2E-852C-342C3ADC5D0E}"/>
              </a:ext>
            </a:extLst>
          </p:cNvPr>
          <p:cNvSpPr txBox="1"/>
          <p:nvPr/>
        </p:nvSpPr>
        <p:spPr>
          <a:xfrm>
            <a:off x="87350" y="1263210"/>
            <a:ext cx="51385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Context: Active learning and ISE useability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38BE1FF-C970-44C4-99E4-129965B2D7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7443" y="2064521"/>
            <a:ext cx="1847206" cy="149234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57E1023-931A-4DF9-9F81-3927430EA4B5}"/>
              </a:ext>
            </a:extLst>
          </p:cNvPr>
          <p:cNvSpPr txBox="1"/>
          <p:nvPr/>
        </p:nvSpPr>
        <p:spPr>
          <a:xfrm>
            <a:off x="5378042" y="1277929"/>
            <a:ext cx="65938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Project: Perception of useability and skills development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345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 progression through linked ISEs: building confidence and competence.     Mark Hirst, Christopher Heath and Hilary MacQueen.(LHCS)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480</cp:revision>
  <cp:lastPrinted>2018-10-16T09:27:54Z</cp:lastPrinted>
  <dcterms:created xsi:type="dcterms:W3CDTF">2017-05-06T04:58:44Z</dcterms:created>
  <dcterms:modified xsi:type="dcterms:W3CDTF">2021-11-16T14:40:19Z</dcterms:modified>
</cp:coreProperties>
</file>