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6" r:id="rId5"/>
    <p:sldMasterId id="2147483672" r:id="rId6"/>
  </p:sldMasterIdLst>
  <p:notesMasterIdLst>
    <p:notesMasterId r:id="rId23"/>
  </p:notesMasterIdLst>
  <p:sldIdLst>
    <p:sldId id="256" r:id="rId7"/>
    <p:sldId id="261" r:id="rId8"/>
    <p:sldId id="259" r:id="rId9"/>
    <p:sldId id="262" r:id="rId10"/>
    <p:sldId id="268" r:id="rId11"/>
    <p:sldId id="273" r:id="rId12"/>
    <p:sldId id="274" r:id="rId13"/>
    <p:sldId id="263" r:id="rId14"/>
    <p:sldId id="265" r:id="rId15"/>
    <p:sldId id="282" r:id="rId16"/>
    <p:sldId id="275" r:id="rId17"/>
    <p:sldId id="277" r:id="rId18"/>
    <p:sldId id="280" r:id="rId19"/>
    <p:sldId id="278" r:id="rId20"/>
    <p:sldId id="279" r:id="rId21"/>
    <p:sldId id="270" r:id="rId2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0B14DE-2297-4531-B60F-290F20E0B34C}" v="21" dt="2020-04-24T10:55:37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59"/>
  </p:normalViewPr>
  <p:slideViewPr>
    <p:cSldViewPr snapToGrid="0" snapToObjects="1">
      <p:cViewPr varScale="1">
        <p:scale>
          <a:sx n="95" d="100"/>
          <a:sy n="95" d="100"/>
        </p:scale>
        <p:origin x="6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616703881016003E-2"/>
          <c:y val="5.2422645955208902E-2"/>
          <c:w val="0.92195526028850405"/>
          <c:h val="0.60893320111682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students registered at module start</c:v>
                </c:pt>
              </c:strCache>
            </c:strRef>
          </c:tx>
          <c:spPr>
            <a:solidFill>
              <a:srgbClr val="00B7B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14J</c:v>
                </c:pt>
                <c:pt idx="1">
                  <c:v>15J</c:v>
                </c:pt>
                <c:pt idx="2">
                  <c:v>16J</c:v>
                </c:pt>
                <c:pt idx="3">
                  <c:v>17J</c:v>
                </c:pt>
                <c:pt idx="4">
                  <c:v>18J</c:v>
                </c:pt>
                <c:pt idx="5">
                  <c:v>19J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349</c:v>
                </c:pt>
                <c:pt idx="1">
                  <c:v>316</c:v>
                </c:pt>
                <c:pt idx="2">
                  <c:v>303</c:v>
                </c:pt>
                <c:pt idx="3">
                  <c:v>220</c:v>
                </c:pt>
                <c:pt idx="4">
                  <c:v>187</c:v>
                </c:pt>
                <c:pt idx="5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1-403B-A2C7-B7A601981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458144096"/>
        <c:axId val="45814370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:tx>
                <c:spPr>
                  <a:solidFill>
                    <a:srgbClr val="F2652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14J</c:v>
                      </c:pt>
                      <c:pt idx="1">
                        <c:v>15J</c:v>
                      </c:pt>
                      <c:pt idx="2">
                        <c:v>16J</c:v>
                      </c:pt>
                      <c:pt idx="3">
                        <c:v>17J</c:v>
                      </c:pt>
                      <c:pt idx="4">
                        <c:v>18J</c:v>
                      </c:pt>
                      <c:pt idx="5">
                        <c:v>19J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73.2</c:v>
                      </c:pt>
                      <c:pt idx="1">
                        <c:v>68.099999999999994</c:v>
                      </c:pt>
                      <c:pt idx="2">
                        <c:v>70.099999999999994</c:v>
                      </c:pt>
                      <c:pt idx="3">
                        <c:v>68.599999999999994</c:v>
                      </c:pt>
                      <c:pt idx="4">
                        <c:v>65.900000000000006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911-403B-A2C7-B7A601981F1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14J</c:v>
                      </c:pt>
                      <c:pt idx="1">
                        <c:v>15J</c:v>
                      </c:pt>
                      <c:pt idx="2">
                        <c:v>16J</c:v>
                      </c:pt>
                      <c:pt idx="3">
                        <c:v>17J</c:v>
                      </c:pt>
                      <c:pt idx="4">
                        <c:v>18J</c:v>
                      </c:pt>
                      <c:pt idx="5">
                        <c:v>19J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3911-403B-A2C7-B7A601981F17}"/>
                  </c:ext>
                </c:extLst>
              </c15:ser>
            </c15:filteredBarSeries>
          </c:ext>
        </c:extLst>
      </c:barChart>
      <c:catAx>
        <c:axId val="45814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23232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458143704"/>
        <c:crosses val="autoZero"/>
        <c:auto val="1"/>
        <c:lblAlgn val="ctr"/>
        <c:lblOffset val="100"/>
        <c:noMultiLvlLbl val="0"/>
      </c:catAx>
      <c:valAx>
        <c:axId val="458143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23232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458144096"/>
        <c:crosses val="autoZero"/>
        <c:crossBetween val="between"/>
      </c:valAx>
      <c:spPr>
        <a:noFill/>
        <a:ln w="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23232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17:48:2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32 385 2496,'2'-10'1332,"0"7"-352,-2 5 217,7 31 1640,-14 105-1781,0-22-1065,-2 71 130,15-29-1753,23 129 1632,-26-270 18,-3-20 131,-1-24 186,-7-86 283,-3-80-244,5-141-156,10 26 1137,13 667-1024,-2 73-569,-9-193 278,-4-196-61,4 9 21,-4-37-2,-2-15 4,0 0 0,0 0-1,0-1 1,0 1 0,0 0 0,0 0-1,1 0 1,-1 0 0,0 0 0,0 0-1,0 0 1,0 0 0,0 0 0,0 0-1,0 0 1,0 0 0,0 0-1,0 0 1,0 0 0,0 0 0,0 0-1,0 0 1,0 0 0,0 0 0,0 0-1,0 0 1,0 0 0,0 0 0,0 0-1,0 0 1,1 0 0,-1 0 0,0 0-1,0 0 1,0 0 0,0 0-1,0 0 1,0 1 0,0-1 0,0 0-1,0 0 1,0 0-2,2-29 235,0 2-125,9-155 562,3-253-155,-18-11 310,3 431-603,0-1 0,-1 1 0,-1 0 0,-3-9-224,3 15 233,1 11-112,0 14-12,1-13-87,0 79-119,3 0 0,8 47 97,-4-62-62,27 300-2074,19-9 907,-48-342 1459,-2-12-67,0-8 116,-1-97 345,-1-226-384,0-159-165,-4 356 794,2 99-416,-1 24-215,0 9-109,-2 17-26,1 49 20,3 42-123,10 80-150,-1-65-667,29 333-803,-36-441 1782,-1-17 50,0-1-176,0-91 450,1-236-92,6-157-234,-7 349 459,-2 108-267,2 29-347,0-1-1,0 0 1,0 0 0,0 0-1,0 0 1,0 0 0,0 0 0,0 0-1,0 1 1,0-1 0,0 0-1,0 0 1,0 0 0,0 0 0,0 0-1,0 0 1,0 0 0,-1 0-1,1 0 1,0 1 0,0-1 0,0 0-1,0 0 1,0 0 0,0 0-1,0 0 1,0 0 0,-1 0-1,1 0 1,0 0 0,0 0 0,0 0-1,0 0 1,0 0 0,0 0-1,0 0 1,-1 0 0,1 0 0,0 0-1,0 0 1,0 0 0,0 0-1,0 0 1,0 0 0,0 0 0,-1 0-1,1 0 1,0 0 0,0 0-1,0-1 1,0 1 0,0 0 0,0 0-1,0 0 1,0 0 0,0 0-1,0 0 1,-1 0 0,1 0 0,0-1-5,-2 31 144,2 165-133,1-90-145,10 346-1994,-5-351 1741,0-3 578,-4 0 0,-6 47-191,2-134 424,1-23-99,0-1-93,-14-123 409,-7-85-333,-4-180-281,18 277 405,-7-13-432,14 125 78,0 7-29,1 1 1,-1-1-1,0 1 1,-1 0-1,1-1 0,-1 1 1,0 0-1,0 0 1,-1-1-50,3 6 2,0 0 0,0 0 1,0 0-1,0 1 1,-1-1-1,1 0 1,0 0-1,0 0 0,0 0 1,0 0-1,0 0 1,0 1-1,0-1 1,0 0-1,0 0 1,0 0-1,-1 0 0,1 0 1,0 0-1,0 0 1,0 0-1,0 0 1,0 1-1,0-1 1,-1 0-1,1 0 0,0 0 1,0 0-1,0 0 1,0 0-1,0 0 1,-1 0-1,1 0 0,0 0 1,0 0-1,0 0 1,0 0-1,0 0 1,-1 0-1,1 0 1,0 0-1,0-1 0,0 1 1,0 0-1,0 0 1,0 0-1,-1 0 1,1 0-1,0 0 1,0 0-1,0 0 0,0 0 1,0 0-1,0-1 1,0 1-1,0 0 1,0 0-1,-1 0 0,1 0-1,-2 15 53,-1 0 1,2 1-1,0-1 1,1 8-55,0-1 5,5 338-895,39 253-1094,-42-595 2119,-3-24 248,-4-45 256,-12-122-201,-22-245-300,38 405-120,-48-383 652,47 387-602,-5-23 165,7 30-210,-1 1 0,1-1 1,-1 1-1,1-1 0,-1 1 1,0-1-1,0 1 0,0 0 1,0-1-1,0 1 0,0 0 1,0 0-1,0 0 0,0 0 1,-2-1-24,-2 2 98,1 10-47,-1 16-49,1 1 0,2 0-1,0 23-1,4 118-416,13 64 416,-12-197-69,45 592-933,-46-576 1092,-3 10-90,0-49 117,-2-25 22,-5-121-43,-5-232 39,12 327-88,-21-510 91,18 498 481,-8-34-619,11 75 107,-4-12 66,5 21-169,0 1-1,0-1 0,0 1 0,0-1 1,-1 1-1,1-1 0,0 1 1,0-1-1,-1 1 0,1-1 1,0 1-1,-1-1 0,1 1 1,0 0-1,-1-1 0,1 1 1,-1-1-1,1 1 0,-1 0 1,1-1-1,-1 1 0,1 0 1,-1 0-1,1 0 0,-1-1 1,1 1-1,-1 0 0,1 0-3,-3 3 5,0 9 1,-2 32 34,1 0 0,3 9-40,13 357-150,13-98-1023,-11-156 565,-11-112 487,20 346-142,-32-493 1058,-10-285-448,20-7-421,0 306 68,0-370 917,2 517-729,31 286-342,-18-198-128,6 43-681,16 175-473,-25-210 1416,-11-127 204,-2-23-56,0-5 9,-4-34 270,-5-422 89,13 241-477,0-172-26,-8 237 776,2 116-337,2 35-418,0 0-1,0 0 1,0 0-1,0 1 1,0-1-1,0 0 1,0 0-1,0 0 0,0 0 1,0 0-1,-1 0 1,1 0-1,0 0 1,0 0-1,0 1 0,0-1 1,0 0-1,0 0 1,-1 0-1,1 0 1,0 0-1,0 0 1,0 0-1,0 0 0,0 0 1,-1 0-1,1 0 1,0 0-1,0 0 1,0 0-1,0 0 0,0 0 1,-1 0-1,1 0 1,0 0-1,0-1 1,0 1-1,0 0 1,0 0-1,0 0 0,0 0 1,-1 0-1,1 0 1,0 0-1,0 0 1,0 0-1,0 0 0,0-1 1,0 1-1,0 0 1,0 0-1,0 0-7,-5 22 67,1 47-89,4 30 22,32 338-938,-29-415 846,18 163-1229,18 46 1321,-28-181 37,-2-30 94,-9-20-128,0 0 1,0 0-1,0 1 0,0-1 1,0 0-1,0 0 0,0 0 1,1 1-1,-1-1 1,0 0-1,0 0 0,0 0 1,1 1-1,-1-1 0,0 0 1,0 0-1,0 0 0,1 0 1,-1 0-1,0 0 1,0 0-1,1 1 0,-1-1 1,0 0-1,0 0 0,1 0 1,-1 0-1,0 0 1,0 0-1,1 0 0,-1 0 1,0 0-1,1 0 0,-1 0 1,0-1-1,0 1 1,1 0-1,-1 0 0,0 0 1,0 0-1,0 0 0,1 0 1,-1-1-1,0 1 1,0 0-1,0 0 0,1 0 1,-1 0-1,0-1 0,0 1 1,0 0-1,0 0 0,1-1 1,-1 1-1,0 0 1,0 0-1,0 0 0,0-1 1,0 1-1,0 0 0,0 0 1,0-1-1,0 1 1,0-1-4,5-15 122,-1-1 0,-1 0 0,-1-1 0,0 1 0,-1-1-122,-1 13 8,25-338 232,-3-120 128,-18 344 603,-4 119-971,7 408 224,1-12-875,-8-380 626,-1-8 15,1 1 0,0 0 0,1 0 0,0 0 0,2 5 10,2-66 11,7-230 160,-6-12-120,-5 204-33,0-142 307,-2 200-159,0 26-142,0 6-19,0 17-8,0 363-190,3-242-62,4 20 44,-2-67 149,-3 0-1,-6 15 63,7-200-109,-3 36 117,1-330 83,-11-83 495,9 449-394,0 0 0,-1 0 0,-1 0 0,-2-4-192,6 25 13,0 0-1,0 0 1,0 0-1,-1 0 0,1 1 1,0-1-1,0 0 0,-1 0 1,1 0-1,-1 1 0,1-1 1,-1 0-1,1 1 0,-1-1 1,1 0-1,-1 1 0,1-1 1,-1 0-1,0 1 1,0-1-1,1 1 0,-1-1-12,0 2 3,1-1 0,-1 1 0,0-1-1,1 1 1,-1-1 0,1 1 0,-1 0 0,1-1-1,-1 1 1,1 0 0,-1-1 0,1 1 0,-1 0-1,1 0 1,0-1 0,0 1 0,-1 0 0,1 0-1,0-1 1,0 1 0,0 0-3,-7 42-5,-1 71-50,4-1-1,5 8 56,19 234-655,-5-123-14,-14-136 669,-10-364 189,7 221-159,-21-341-57,21 365 45,-11-135 111,7 109-26,-2 1-1,-4-7-102,2 25 176,6 22-90,0 8-41,0 15 0,3 23-13,6 146-26,0-70-7,6 125-192,1 49-110,-10-219 284,-2 76-111,-1-140 22,-1-14 87,-1-22 27,-2-108 38,-8-146 14,3 154-1,-15-216 259,25 341-313,-2-51 90,-5-12-93,7 65 7,-5-18 21,5 22-26,0 0-1,0 0 0,0 0 1,0-1-1,0 1 0,0 0 1,0 0-1,0 0 0,0-1 1,0 1-1,-1 0 0,1 0 1,0 0-1,0-1 0,0 1 1,0 0-1,0 0 0,0 0 1,-1 0-1,1-1 0,0 1 1,0 0-1,0 0 0,-1 0 1,1 0-1,0 0 0,0 0 1,0 0-1,-1 0 0,1 0 1,0 0-1,0 0 0,0-1 0,-1 1 1,1 0-1,0 0 0,0 0 1,-1 1-1,1-1 0,0 0 1,0 0-1,0 0 0,-1 0 1,1 0-1,0 0 0,0 0 1,0 0-1,-1 0 0,1 0 1,0 1-1,0-1 0,0 0 1,0 0-1,-1 0 0,1 0 1,0 0-1,0 1 0,0-1 1,0 0-1,0 0 0,0 0 1,-1 1-1,1-1 0,0 0 1,0 0-1,0 1-1,-1 1 3,0 0 0,0 1 0,0-1 0,1 1 0,-1-1 0,1 1 0,-1-1-1,1 1 1,0 0-3,-8 98-81,6 70 81,2-154 1,4 165-206,8 0 0,23 104 205,-35-283-5,4 25-43,1 0 0,1-1-1,7 18 49,-12-43-23,1 1-1,-1-1 0,0 1 0,0-1 1,1 0-1,0 0 0,-1 1 0,1-1 24,-1-2-3,-1 1 0,0-1-1,0 0 1,1 0 0,-1 1 0,0-1-1,1 0 1,-1 0 0,0 1 0,1-1-1,-1 0 1,1 0 0,-1 0 0,0 0-1,1 0 1,-1 0 0,0 0 0,1 1-1,-1-1 1,1 0 0,-1 0 0,0 0-1,1-1 1,-1 1 0,1 0-1,-1 0 1,0 0 0,1 0 0,-1 0-1,1 0 1,-1-1 0,0 1 0,1 0-1,-1 0 1,0 0 0,1-1 0,-1 1-1,0 0 1,0 0 0,1-1 0,-1 1-1,0 0 1,0-1 0,1 1 0,-1 0-1,0-1 1,0 1 0,0-1 3,3-5-4,0 0 0,-1 0 0,0 0 0,0 0 0,0 0 0,-1-5 4,9-56 40,10-276 288,-18 290-315,9-346-81,-11 366 72,1-10 34,-1-179 377,-1 196-299,0 21-80,-1 13-6,-3 87-16,4 0 1,6 40-15,-4-117 8,18 251-295,-6-99-66,20 311-687,-30-455 1158,-2-54 436,-1-123-191,7-212-288,-6 330-76,3-424 103,-7 350 362,1 92-266,2 18-137,0 33-64,2 299 121,1 39-92,10-139-200,-5-94 22,-7-100 24,6-129 11,10-238 165,-9-175 21,-8 292 214,0 304-112,5 288 144,-1-122-342,9 109 27,-13-365-1,2 18 9,0-20-41,1-12-59,1-3 73,-2 1 0,0 0 0,0-1 0,-1 0-1,-1-10 20,2-14-10,10-199 63,-6-192 22,-6 423-73,-6-246 172,1 214-110,5 36-58,0-1-1,0 1 1,0-1 0,0 1 0,-1-1-1,1 1 1,0-1 0,0 1 0,0-1 0,-1 1-1,1-1 1,0 1 0,-1-1 0,1 1 0,0-1-1,-1 1 1,1 0 0,0-1 0,-1 1 0,0-1-6,1 2 6,-1 0 0,1 1 0,-1-1 1,1 0-1,0 0 0,-1 0 0,1 1 1,0-1-1,0 0 0,0 0 1,0 1-1,0-1 0,0 1-6,2 126-121,15 103 121,-14-195-60,63 551-2095,-64-570 2118,1 0-1,1-1 1,0 0 0,3 6 37,-2-13 38,-1-13 41,-1-22 126,-2 19-154,7-155 376,-8-75-427,-1 130-27,-7-180 38,2 202 58,-4-114 507,11 178-349,-1 21-227,0-1 1,0 1 0,0 0 0,0 0-1,0 0 1,0 0 0,0 0 0,0 0-1,0 0 1,0 0 0,0 0 0,0-1-1,0 1 1,0 0 0,0 0 0,0 0-1,0 0 1,0 0 0,0 0 0,0 0-1,0 0 1,0 0 0,0-1 0,1 1-1,-1 0 1,0 0 0,0 0 0,0 0-1,0 0 1,0 0 0,0 0 0,0 0-1,0 0 1,0 0 0,0 0 0,0 0-1,0 0 1,1 0 0,-1-1 0,0 1-1,0 0 1,0 0 0,0 0 0,0 0-1,0 0 1,0 0 0,0 0 0,0 0-1,1 0 1,-1 0 0,0 0 0,0 0-1,0 0 1,0 0 0,0 1 0,0-1-1,0 0 1,0 0 0,0 0 0,1 0-1,-1 0 1,0 0 0,0 0 0,0 0-1,0 0 1,0 0 0,0 0 0,0 0-1,0 0 1,0 0-1,3 6-15,-1 0 0,0 0-1,0 0 1,-1 0 0,1 3 15,18 93 136,-5 0 0,-1 36-136,-3 212-38,-11-130-26,3-200-40,-1-16 44,2-9 6,-1-13 60,-1 0 1,0 1 0,-1-1-1,-2-10-6,-10-307-80,-18-62 80,24 335 8,-17-136 219,21 195-206,-4-21 96,2 19-92,0 13-17,0 28-35,2 72-227,13 105 254,26 109-1075,-29-252 697,1 2-114,38 243-642,-40-287 1174,-3-17 7,-5-11-46,0 0 1,0 0 0,0 0 0,0 0 0,0 0 0,0 1 0,0-1 0,0 0 0,0 0-1,0 0 1,0 0 0,0 0 0,0 0 0,0 0 0,0 0 0,0 0 0,0 0 0,0 0 0,0 0-1,0 0 1,0 1 0,0-1 0,0 0 0,0 0 0,0 0 0,0 0 0,0 0 0,0 0-1,1 0 1,-1 0 0,0 0 0,0 0 0,0 0 0,0 0 0,0 0 0,0 0 0,0 0 0,0 0-1,0 0 1,0 0 0,0 0 0,0 0 0,0 0 0,1 0 0,-1 0 0,0 0 0,0 0 0,0 0-1,0 0 1,0 0 0,0 0 0,0 0 0,0 0 0,0 0 0,0 0 0,0 0 0,0 0-1,1 0 1,-1 0 0,0 0 0,0 0 0,0 0 0,0 0 0,0 0-2,2-11 173,-1 0 0,0 0-1,-1 0 1,0-6-173,0-13 130,-1-231 269,0 185-355,-1-330-92,-10 81 981,11 312-573,1 13-202,1 14 28,3 102-31,18 174-166,-15-200-122,7 91-218,34 321-696,-40-461 1021,-3-27-82,-2-15 66,1-9 58,1-26 179,0-1 0,-3-6-195,-5-309 26,-10-20 92,6 277 495,-5-9-613,9 84 288,2 38-92,0 3-195,3 279-129,-2-299 128,24 426-1205,-13-310 168,6-1 0,14 39 1037,-31-153-5,13 41-97,-13-42 104,0 0-1,0-1 1,0 1-1,1-1 0,-1 1 1,0-1-1,1 1 1,-1 0-1,0-1 1,1 1-1,-1-1 0,1 1 1,-1-1-1,1 0 1,-1 1-1,1-1 1,-1 1-1,1-1-1,-1 0 6,1 0-1,-1-1 1,1 1-1,-1 0 1,1 0-1,-1-1 1,0 1 0,1 0-1,-1-1 1,1 1-1,-1-1 1,0 1-1,0 0 1,1-1-1,-1 1 1,0-1 0,0 1-1,1-1 1,-1 1-1,0-1 1,0 1-1,0-1 1,0 1-1,0-1 1,0 1 0,0-1-6,1 0 5,4-33 155,-3-54 389,-4-4-549,-16-244 254,9 206-193,4 41 15,-26-304 680,29 369-552,1 16-62,0-1 1,0 0 0,-1 1-1,0-1 1,-2-3-143,2 8 139,0 8-59,1 14-67,2 0 1,0 1 0,0 0-14,1 7 1,35 346-299,0-71-1046,29 275-251,-67-663 2555,-15-295-688,-1-89-293,14 395 110,-1-14 888,-5-13-977,3 63 464,2 28-276,4 12-187,0 0 0,0 0 0,0 0 0,0 0 1,0 0-1,0 0 0,0 0 0,0 0 0,0 0 0,0 0 1,0 0-1,0 0 0,0 0 0,0 0 0,0 1 0,0-1 0,0 0 1,0 0-1,0 0 0,0 0 0,0 0 0,0 0 0,0 0 1,0 0-1,0 0 0,0 0 0,0 0 0,0 0 0,0 0 0,0 0 1,0 0-1,0 0 0,0 0 0,-1 0 0,1 0 0,0 0 1,0 0-1,0 0 0,0 0 0,0 0 0,0 0 0,0 0 0,0 0 1,0 0-1,0 0 0,0 0 0,0 0 0,0 0 0,0 0 1,0 0-1,0 0 0,0 0 0,0 0 0,0 0 0,0 0 0,0 0 1,0 0-1,-1 0 0,1 0 0,0 0 0,0 0 0,0 0 1,0 0-1,0 0 0,0 0 0,0 0 0,0-1 0,0 1-1,-1 12 92,6 122 89,19 259-314,-8-192-237,22 246-615,-23-322 740,-13-109 353,-2-16-106,0 0 0,0 0-1,0 0 1,0 0-1,0 0 1,0 0 0,0 0-1,1 0 1,-1 0 0,0 0-1,0 0 1,0 0 0,0 0-1,0 0 1,0 0 0,0 0-1,0 0 1,0 0-1,0 0 1,0 0 0,0 0-1,0 0 1,0 0 0,0 0-1,0 0 1,0 0 0,0 0-1,0 0 1,0 0-1,0 0 1,0 0 0,0 0-1,0 0 1,0 0 0,0 0-1,0 0 1,0 0 0,0 0-1,0 0 1,0 0 0,1 0-1,-1 0 1,0 0-1,0 0 1,0 0 0,0 0-1,0 0 1,0 0 0,0 0-1,0 0-1,1-10 98,0-108 190,-6-276-214,-9-84 17,1 199 122,10 238-85,-1 28 19,4 14-139,-1 0 0,1 0-1,-1 0 1,1 0 0,0 0 0,-1 0 0,1 0 0,0 0 0,0 0-1,0 0 1,0 0 0,0 0 0,0 0 0,0 0 0,0 0-1,0 0-7,0 145 150,17 263-689,52 296-2533,-60-661 2955,-5-37 152,1-9 0,-4 0-26,0 0 1,0 1-1,-1-1 0,1 0 1,0 0-1,-1 0 1,0 0-1,1 0 1,-1-1-10,2-44 176,-2 0 0,-2-4-176,-20-357 410,12 176-330,-6-106 619,3 165 1045,11 164-1486,1 10-118,0 19-21,4 54 25,3 5-144,31 341-779,-18-213-94,32 334-563,-44-490 1484,-2-36 16,-3-16-22,-2-9 39,-3-105 490,-8-272-230,-22-189-149,30 520-139,0-1 667,-6-30-720,7 78 203,2 9-201,0 0 1,0 0-1,0 0 0,0 0 0,0 0 0,0 0 0,0 0 0,0 0 0,0-1 0,0 1 0,0 0 1,0 0-1,0 0 0,0 0 0,0 0 0,0 0 0,0 0 0,0 0 0,0 0 0,0 0 0,0 0 1,0 0-1,0 0 0,0 0 0,0 0 0,0 0 0,0 0 0,0 0 0,0 0 0,-1 0 0,1 0 1,0 0-1,0 0 0,0 0 0,0 0 0,0 0 0,0 0 0,0 0 0,0 0 0,0 0 0,0 0 1,0 0-1,0 0 0,0 0 0,0 0 0,0 0 0,0 0 0,0 0 0,0 0 0,0 0 1,0 0-1,0 0 0,-1 0 0,1 0 0,0 0 0,0 0 0,0 0 0,0 0 0,0 0 0,0 0 1,0 0-1,0 0 0,0 0 0,0 0 0,0 1 0,0-1 0,0 0 0,0 0 0,0 0 0,0 0-2,-2 20 157,10 130-24,3 17-136,7 83-453,16 54-3042,26 68 3498,-57-361-57,-1 6-28,1 0 0,1-1 1,1 1-1,1-1 0,0 0 1,2 3 84,-8-18-4,1 0 1,-1 0 0,1-1 0,-1 1 0,1 0 0,-1 0 0,1-1-1,-1 1 1,1 0 0,0-1 0,0 1 0,-1-1 0,1 1 0,0-1-1,0 1 1,-1-1 0,1 0 0,0 1 0,0-1 0,0 0 0,0 1-1,0-1 1,-1 0 0,2 0 3,-1 0 5,0-1 0,0 1 1,-1 0-1,1-1 0,0 1 0,0-1 0,-1 1 0,1-1 1,0 1-1,-1-1 0,1 1 0,-1-1 0,1 0 0,-1 0 1,1 1-1,-1-1 0,1 0 0,-1 0 0,1 1 0,-1-1 0,0 0 1,0 0-1,1 0 0,-1 0 0,0 1 0,0-1-5,4-23 278,-2 1-1,0-1 0,-1 0 1,-3-19-278,-33-368 978,32 383-954,-47-483 174,42 416-152,-2-24 2067,-13-52-2113,24 223 459,44 407-667,16-12-1589,-3-96-16,-55-333 1759,-1-5 6,1 0 0,0 0 0,0 0 0,2 0 0,-1-1 0,2 1 48,1-2-50,-7-11 50,0 0 1,0 0 0,0 0 0,0 1 0,0-1-1,0 0 1,0 0 0,0 0 0,0 0-1,1 0 1,-1 0 0,0 0 0,0 0 0,0 0-1,0 0 1,0 0 0,0 0 0,0 0-1,0 0 1,1 1 0,-1-1 0,0 0 0,0 0-1,0 0 1,0 0 0,0 0 0,0 0-1,0 0 1,1 0 0,-1-1 0,0 1 0,0 0-1,0 0 1,0 0 0,0 0 0,0 0-1,0 0 1,1 0 0,-1 0 0,0 0-1,0 0 1,0 0-1,4-18 196,-3 10-128,3-26 19,-1 1 0,-2-1 0,-2 1 0,-4-33-87,1 15 57,-35-385 268,33 380-275,-58-415 306,59 445 6,0 0 1,-2 0-1,-4-7-362,5 19 284,6 14-280,0 0 1,0 0-1,0-1 1,0 1 0,0 0-1,0 0 1,-1 0 0,1 0-1,0 0 1,0 0-1,0-1 1,0 1 0,0 0-1,0 0 1,0 0-1,0 0 1,0 0 0,-1 0-1,1 0 1,0 0 0,0 0-1,0-1 1,0 1-1,0 0 1,0 0 0,-1 0-1,1 0 1,0 0-1,0 0 1,0 0 0,0 0-1,0 0 1,-1 0 0,1 0-1,0 0 1,0 0-1,0 0 1,0 0-5,-1 2 20,0 1-1,0-1 1,0 0-1,0 0 1,1 1-1,0-1 1,-1 1 0,1-1-1,0 1-19,-4 36 36,1 0 0,3 1 0,1-1 0,5 27-36,-3-21-27,43 423-1956,-43-444 1850,64 469-3590,-53-427 3632,-13-62 154,0-1 0,0 0 0,0 1 0,0-1 1,1 0-1,0 3-63,2-4 182,-2-10 41,-8-66 688,1 26-697,-41-289 233,33 249-376,-17-128 12,-27-171 532,47 333 857,-16-47-1472,24 94 143,-8-19 263,10 26-392,0-1-1,-1 1 0,1 0 0,0-1 1,0 1-1,-1-1 0,1 1 1,0-1-1,-1 1 0,1 0 0,0-1 1,-1 1-1,1 0 0,0 0 0,-1-1 1,1 1-1,-1 0 0,1 0 1,-1-1-1,1 1 0,-1 0 0,1 0 1,-1 0-1,1 0 0,-1 0 0,1 0 1,-1 0-1,1 0 0,-1 0 1,1 0-1,-1 0 0,1 0 0,-1 0 1,1 0-1,-1 0 0,1 0 0,0 1 1,-1-1-1,1 0 0,-1 0 0,1 1-13,-2 0 15,1 0 0,0 0-1,0 0 1,0 1-1,0-1 1,0 0 0,0 1-1,0-1 1,1 1-1,-1-1 1,1 1-1,-1-1 1,1 1 0,-1 0-1,1 1-14,-6 25 24,2 0 0,0 1 0,2 0 0,2 7-24,3 162-1130,10 4 1130,36 248-2779,-48-441 2752,2 14-13,1 0 0,4 10 40,-8-33 3,0 0 0,0 0-1,0 0 1,0 0-1,0 0 1,0 0 0,0 0-1,0 0 1,0 0-1,0 0 1,0 0 0,1 0-1,-1 0 1,0 0 0,0 0-1,0 0 1,0 0-1,0 0 1,0 0 0,0 0-1,0 0 1,0 0 0,0 0-1,0 0 1,0 0-1,0 0 1,0 0 0,0 0-1,0 0 1,0 0-1,0 0 1,0 0 0,0 0-1,0 0 1,1 0 0,-1 0-1,0 0 1,0 0-1,0 0 1,0 0 0,0 0-1,0 0 1,0 1 0,0-1-1,0 0 1,0 0-1,0 0 1,0 0 0,0 0-3,1-9 106,1-18 102,-4-24 238,-5-29-446,4 49 77,-40-371 312,41 388-368,-24-191 362,13 128 1175,-15-48-1558,25 117 349,1 0-1,-2-1 1,-2-6-349,5 14 41,1 0 1,-1 0-1,0 0 1,1 0-1,-1 1 0,0-1 1,1 0-1,-1 0 1,0 0-1,0 1 1,0-1-1,0 0-41,1 1 10,0 0 0,0 0 0,-1 0 0,1 0 0,0-1 0,-1 1 0,1 0 0,0 0 0,0 0 0,-1 0 0,1 0 0,0 0 0,-1 0 0,1 0 0,0 0 0,0 1 0,-1-1 0,1 0 0,0 0 0,0 0 0,-1 0 0,1 0 0,0 0-1,0 0 1,-1 1 0,1-1 0,0 0 0,0 0-10,-2 3 37,0-1 0,1 0 0,-1 1 0,1-1 0,0 1 0,0-1 0,0 1 0,0 0-37,-6 16 30,1 2 0,1-1 0,1 1-1,-1 13-29,3-19-7,-8 76-113,4 1-1,4 15 121,2-56-95,-1 217-941,2-113 770,-1-141 266,-2-26 1,-2-43-18,-23-258-95,-34-95 144,54 367 25,-3-22 200,-3 1 0,-14-37-257,24 90 41,-9-23 80,11 30-106,1 1 0,-1-1-1,0 0 1,0 1 0,-1-1-1,1 1 1,0-1 0,0 1 0,-1-1-1,1 1 1,0 0 0,-1 0-1,0 0 1,1 0-15,0 0 3,1 1 0,-1 0 0,1 0 0,-1 0 0,1 0 0,0 0 0,-1 0 0,1 0 0,-1 0 0,1 0 0,-1 0 0,1 0 0,0 0 0,-1 0 0,1 0 0,-1 1 0,1-1 0,-1 0 0,1 0 0,0 0 0,-1 1 0,1-1 0,0 0 0,-1 0 0,1 1 0,0-1 0,-1 0 0,1 1 0,0-1 0,0 0 0,-1 1 0,1-1 0,0 1 0,0-1 0,-1 0 0,1 1 0,0-1 0,0 1 0,0-1-3,-5 13 20,1 0 0,0 0 0,1 0 0,0 0-1,1 1 1,0-1 0,1 4-20,-6 85-251,6 94 251,17 106-436,-8-182 323,6 61-15,-13-173 111,-1-14 38,-2-20 50,-43-330 57,42 342-120,-108-598 149,108 597-86,-1 0 0,0 0 0,-5-11-71,4 18 49,2 8-49,-1 15-59,-5 70 88,5 0 1,3 3-30,0-20-59,5 355 72,1-148-256,-6-392 137,-1 58 125,-8-224 122,-5 78-136,-10-11-5,21 189 91,-1 0-1,-7-18-90,12 44 9,-1-1-1,1 1 0,-1 0 0,1 0 0,-1-1 0,0 1 0,1 0 0,-1 0 0,0 0 0,0 0 0,0 0 1,-1-1-9,2 2 5,0-1 0,0 1 0,-1 0 0,1 0 0,0 0 0,-1 0 0,1 0 0,0 0 0,-1 0 0,1-1 0,0 1 0,-1 0 0,1 0 0,-1 0 0,1 0 0,0 0 0,-1 1 0,1-1 0,0 0 0,-1 0 0,1 0 0,0 0 0,-1 0 0,1 0 0,0 0 0,-1 1 0,1-1 0,0 0 0,0 0 0,-1 1-5,-1 1 15,0 0 0,0 1 1,0-1-1,1 1 0,-1 0 1,1 0-1,-1-1 0,1 1 1,0 0-1,0 0 0,0 2-15,-6 25 3,1 0-1,-2 30-2,-2 67 25,9-109-12,-3 112-44,6 33 31,16 123-145,-16-245 133,-2-20-16,2 1 0,0-1 0,5 15 28,-6-34-26,1-7 4,-1-67-64,-1 31 60,0-306 15,-9-103 11,-2 327 176,8 93-117,1 25-162,0 7 28,-2 17 24,-4 101 183,6 73-132,2-149-15,8 252-248,1-178-194,15 61 457,-19-154-101,0 0-1,2 0 1,8 21 101,-14-44-11,-1 0-1,1 0 1,0 0-1,0-1 1,1 1-1,-1 0 1,0-1-1,0 1 1,1 0-1,0-1 12,-2 0-6,1-1-1,-1 0 0,1 1 1,-1-1-1,1 0 0,-1 1 1,1-1-1,-1 0 0,1 0 0,-1 0 1,1 1-1,0-1 0,-1 0 1,1 0-1,-1 0 0,1 0 1,0 0-1,-1 0 0,1 0 0,-1 0 1,1-1-1,0 1 0,0 0 7,1-1-10,0-1-1,0 0 0,0 1 0,0-1 0,-1 0 0,1 0 0,0 0 1,-1 0-1,1 0 0,-1-1 0,0 1 0,1 0 0,-1-1 0,-1 1 1,1-1-1,0 1 0,0-2 11,6-20 9,-1-1 0,-1 0 0,1-19-9,-2-7 21,-2-23-21,-17-266 117,13 311-115,-11-113 34,8 108 38,-1 0 1,-2 0-1,-2-3-74,8 30 55,-1 1 0,0-1 0,0 1 0,-3-4-55,5 7 23,0 1 0,-1 0 0,0 0 0,0 0 0,1-1 0,-1 2 0,0-1 0,-1 0 0,1 0 0,0 1 0,0-1 0,-2 0-23,2 2 4,1-1-1,0 1 1,-1 0 0,1 0-1,-1 0 1,1 0-1,0 0 1,-1 0-1,1 1 1,-1-1-1,1 0 1,0 1-1,-1-1 1,1 1-1,0-1 1,0 1-1,-1 0 1,1-1-1,0 1 1,0 0-1,0 0 1,0 0-1,-1 0-3,1 0-1,-4 4-1,0 0-1,1 0 0,-1 0 1,1 0-1,0 1 0,1-1 0,-1 1 1,1 0-1,0 0 0,1 1 0,-2 2 3,-1 4-2,-15 37-22,2 0-1,3 2 1,1 0-1,3 0 1,0 21 24,9-61-17,0-1 1,1 1-1,1 0 0,0 0 1,0 0-1,1 0 1,1 0-1,0 0 0,2 5 17,-4-15-8,1-1-1,0 1 1,0 0-1,0 0 1,-1 0-1,2 0 1,-1-1-1,0 1 0,0 0 1,0-1-1,1 1 1,-1-1-1,1 0 1,-1 1-1,1-1 1,0 0-1,-1 0 0,1 0 1,0 0-1,0 0 1,0 0-1,0-1 1,0 1-1,0 0 0,0-1 1,0 0-1,0 1 1,0-1-1,0 0 1,0 0-1,0 0 1,0-1-1,0 1 0,0 0 1,0-1-1,0 1 1,0-1-1,1 0 9,12-4-6,0 0 1,0-1-1,0-1 0,-1 0 0,0-1 1,-1-1-1,1 0 0,3-5 6,8-6-27,-2-2-1,0-1 1,13-17 27,-12 10 43,-1-2-1,-1 0 1,-1-2 0,-2 0-1,-2-1 1,13-37-43,-25 61 42,-1 0 0,-1 0 0,0 0 0,-1-1 0,0 1 0,0-1-1,-1-8-41,-1 16 38,0 1 0,0 0 0,-1 0 0,0-1 0,1 1 0,-1 0 0,0 0 0,0 0 0,0 0 0,-1 0 0,1 0 0,-1 0 0,0 0 0,0 1 0,0-1 0,0 1 0,0-1 0,0 1 0,-1 0 0,1 0 0,-1 0 0,0 0 0,1 0 0,-1 0 0,0 1 0,-1-1-38,-4-1 125,0 0 0,-1 0 1,0 1-1,0-1 0,0 2 0,0 0 1,0 0-1,-6 0-125,-20 2 203,0 1 0,0 1 0,1 2 0,-14 4-203,-133 40 250,130-34-214,12-4-63,-80 26-927,197-63 629,43-7 325,87-13-131,-163 36 48,62-12 27,1 5 0,83-2 56,-149 16 235,-37 3-118,-6 1-6,-16 0 61,-62-5 127,-175-9-27,-119-2-537,347 14 210,15 1-1,6 0 14,0 0 0,-1 0 1,1-1-1,-1 1 0,1-1 0,0 0 0,0-1 1,0 1-1,-2-1 42,7 2-5,0-1 0,0 1 0,0 0 1,-1 0-1,1 0 0,0 0 0,0 0 1,0 0-1,0-1 0,-1 1 0,1 0 1,0 0-1,0 0 0,0-1 0,0 1 1,0 0-1,0 0 0,-1 0 0,1-1 1,0 1-1,0 0 0,0 0 0,0 0 1,0-1-1,0 1 0,0 0 0,0 0 1,0-1-1,0 1 0,0 0 0,0 0 1,0 0-1,0-1 0,0 1 0,0 0 1,1 0-1,-1 0 0,0-1 0,0 1 1,0 0-1,0 0 0,0 0 0,0-1 0,1 1 1,-1 0-1,0 0 0,0 0 0,0 0 1,0-1-1,1 1 0,-1 0 0,0 0 1,0 0-1,0 0 0,1 0 0,-1 0 1,0 0 4,16-8-91,-14 7 74,24-8-24,-1 1 0,1 1 0,0 2 0,21-3 41,28 1-39,3 4 39,50 0 128,0 6 0,110 17-128,-213-16 189,-25-4-184,0 0 1,0 0 0,0 0-1,0 0 1,0 0-1,0 0 1,0 0 0,0 0-1,0 1 1,0-1-1,0 0 1,0 0 0,0 0-1,0 0 1,0 0 0,0 0-1,0 0 1,0 0-1,0 0 1,0 0 0,0 0-1,0 0 1,0 0-1,0 0 1,0 1 0,0-1-1,0 0 1,0 0 0,0 0-1,0 0 1,0 0-1,0 0 1,0 0 0,0 0-1,0 0 1,0 0-6,-39 1 313,20 0-270,-456 24 90,224 5-447,223-26 180,26-4 0,3-1 46,8-3 6,14-4 24,126-42-291,71-23 229,-136 49 253,55-7-133,-119 27 42,0 2 0,0 0 0,0 1 0,0 1 0,0 1 0,0 0 0,0 2 0,0 0 0,12 5-42,-1 3 89,-30-11-82,0 1-1,0-1 1,0 1 0,0-1 0,0 1-1,0-1 1,0 1 0,0-1 0,0 1-1,0 0 1,0-1 0,-1 1 0,1 0-1,0 0 1,-1 0 0,1 0 0,0 0-1,-1 0 1,1 0 0,-1 0 0,1 0-1,-1 0 1,0 0 0,0 0 0,1 0-1,-1 0 1,0 0 0,0 1-7,-1-1 17,0 0 0,0 1 1,0-1-1,0 0 0,0 0 0,-1 0 1,1 0-1,0 0 0,-1-1 0,1 1 1,-1 0-1,1-1 0,-1 1 1,1-1-1,-1 1 0,1-1 0,-1 1 1,1-1-1,-1 0 0,0 0 0,0 0-17,-95 4 54,-201 19 255,-20 18 209,300-38-497,-296 42-245,307-44 174,3 0 13,0 0 0,1-1 1,-1 1-1,0-1 0,0 0 1,0 0-1,0 0 0,1-1 1,-1 0-1,0 1 0,0-2 37,4 2-4,-1 0 0,1 0-1,0 0 1,0 0 0,0 0 0,0 0-1,-1-1 1,1 1 0,0 0-1,0 0 1,0 0 0,0-1 0,0 1-1,0 0 1,0 0 0,-1 0-1,1-1 1,0 1 0,0 0-1,0 0 1,0 0 0,0-1 0,0 1-1,0 0 1,0 0 0,0 0-1,0-1 1,0 1 0,0 0-1,0 0 1,0-1 0,0 1 0,1 0-1,-1 0 1,0 0 0,0-1-1,0 1 1,0 0 0,0 0-1,0 0 1,1 0 0,-1-1 0,0 1-1,0 0 1,0 0 0,0 0-1,1 0 5,13-10-91,32-12-4,1 1 1,2 3-1,0 2 0,1 2 1,0 2-1,1 2 0,0 2 1,0 3-1,1 2 0,-1 2 1,1 3-1,43 7 95,-77-7-68,96 16-236,-87-12 288,-1 0-1,0 2 1,4 2 16,-21-6 48,0 0 0,0 0 0,0 1 0,0 1-48,-8-6 8,-1 0 1,1 1 0,-1-1-1,0 0 1,1 0-1,-1 1 1,1-1 0,-1 0-1,0 1 1,1-1 0,-1 0-1,0 1 1,0-1-1,1 1 1,-1-1 0,0 0-1,0 1 1,0-1-1,1 1 1,-1-1 0,0 1-1,0-1 1,0 1-9,0-1 5,0 1 0,-1-1 1,1 0-1,0 1 0,0-1 0,0 0 1,-1 1-1,1-1 0,0 0 0,-1 0 1,1 1-1,0-1 0,0 0 0,-1 0 1,1 1-1,0-1 0,-1 0 0,1 0 1,-1 0-1,1 0 0,-1 0-5,-22 5 125,20-5-94,-101 7 107,-30-3-138,86-4 70,15 1-38,-196 5-48,122 0-198,-32 8 214,128-11-362,15-3 122,18-1 133,492-23-39,-386 21 303,58 4 637,-222 3-474,-60 2 45,-38-5-365,4-1 41,-196 4-953,477-12 698,-45 3 135,179-4 127,-195 10 40,0 4-1,16 6-87,-50-3 198,-50-6-26,-12-1-88,-45-7 156,11 3-185,0 2-1,-32 4-54,-81 13 8,138-15-6,-29 5-90,0 1 0,0 2 1,-6 3 87,39-6-97,11-6 91,0 0 0,0 0 1,0 0-1,-1 0 1,1 0-1,0 0 1,0 0-1,0 0 0,0 0 1,0 0-1,0 1 1,0-1-1,0 0 1,0 0-1,0 0 0,0 0 1,0 0-1,-1 0 1,1 0-1,0 1 1,0-1-1,0 0 0,0 0 1,0 0-1,0 0 1,0 0-1,0 1 1,0-1-1,0 0 0,0 0 1,1 0-1,-1 0 1,0 0-1,0 0 0,0 0 1,0 1-1,0-1 1,0 0-1,0 0 6,1 1-20,1-1 1,-1 1-1,0-1 0,0 1 0,1-1 0,-1 1 0,0-1 1,1 0-1,-1 0 0,1 0 0,-1 1 0,0-1 1,1-1-1,-1 1 20,26 0-8,0-1 0,-1-2 0,1-1 0,-1-1 0,1-1 0,-2-1 0,1-1 0,-1-2 0,0 0 0,6-6 8,16-11 170,-1-2 1,19-17-171,-65 46 6,1-1-1,0 1 1,-1 0-1,1-1 1,-1 1 0,1 0-1,0-1 1,0 1-1,-1 0 1,1 0 0,0 0-1,-1 0 1,1 0-1,0 0 1,0 0-6,-1 0 1,0 0 1,0 0 0,1 0-1,-1 0 1,0 0-1,0 0 1,1 1-1,-1-1 1,0 0-1,0 0 1,0 0-1,1 0 1,-1 1-1,0-1 1,0 0 0,0 0-1,0 1 1,0-1-1,1 0 1,-1 0-1,0 0 1,0 1-1,0-1 1,0 0-1,0 0 1,0 1-1,0-1 1,0 0 0,0 1-1,0-1 1,0 0-1,0 0 1,0 1-1,0-1 1,0 0-1,0 0 1,0 1-1,0-1 1,0 0 0,-1 0-1,1 1 1,0-1-1,0 0 1,0 0-1,0 0 1,-1 1-2,-33 78 96,7-4-96,2 1 0,4 0 0,-5 46 0,20-85 11,2-21-56,2 1 0,0-1 0,0 1 0,2 0 0,0 0 45,4-4-122,-4-12 120,0-1-1,1 0 1,-1 0 0,0 0 0,0 0 0,0 1-1,0-1 1,1 0 0,-1 0 0,0 0 0,0 0-1,0 0 1,1 0 0,-1 0 0,0 0-1,0 0 1,0 0 0,1 0 0,-1 0 0,0 0-1,0 0 1,1 0 0,-1 0 0,0 0 0,0 0-1,0 0 1,1 0 0,-1 0 0,0 0-1,0 0 1,0 0 0,1 0 0,-1 0 0,0 0-1,0 0 1,0-1 0,1 1 0,-1 0-1,0 0 1,0 0 0,0 0 0,0-1 0,0 1-1,0 0 1,1 0 0,-1 0 0,0-1 0,0 1-1,0 0 1,0 0 0,0 0 0,0-1-1,0 1 3,5-12-32,0 0-1,0 0 1,-2-1-1,2-4 33,-3 9 2,46-187 190,-38 156-166,7-26 167,7-64-193,-23 120 34,-3 12-8,-2 16-17,-8 136-42,7-1-1,6 1 0,14 75 34,-14-214-27,0-6-1,0-1-1,0 0 0,1 0 0,0-1 0,3 9 29,-5-16-4,0-1 0,0 1 0,0-1-1,0 0 1,0 1 0,0-1-1,1 0 1,-1 1 0,0-1-1,0 0 1,1 1 0,-1-1 0,0 0-1,0 0 1,1 1 0,-1-1-1,0 0 1,1 0 0,-1 1 0,0-1-1,1 0 1,-1 0 0,0 0-1,1 0 1,-1 0 0,0 1-1,1-1 1,-1 0 0,1 0 0,-1 0 4,1-1-4,-1 1 1,1 0 0,0-1 0,-1 1 0,1-1 0,-1 1-1,0-1 1,1 0 0,-1 1 0,1-1 0,-1 1 0,0-1 0,1 0-1,-1 1 1,0-1 0,0 0 0,1 1 0,-1-1 0,0 0-1,0 0 4,5-20 15,-1-1-1,-1 0 0,0-12-14,2-228 38,-5 256-39,0-42 0,0-26 104,-8-67-103,1 106 181,13 181-362,10 36 181,-10-120-134,-4-45 51,14 127-430,-9-104 307,1 0 0,8 22 206,-10-50-61,-6-12 58,0 0 0,0 0 0,0 1 0,0-1 0,0 0 0,0 0-1,0 0 1,0 0 0,0 0 0,1 0 0,-1 0 0,0 0 0,0 0 0,0 0 0,0 0 0,0 1 0,0-1 0,0 0 0,0 0 0,1 0 0,-1 0 0,0 0 0,0 0 0,0 0 0,0 0 0,0 0 0,0 0 0,0 0 0,1 0 0,-1 0 0,0 0 0,0 0 0,0 0 0,0 0 0,0 0 0,0-1 0,0 1 0,1 0 0,-1 0 0,0 0 0,0 0-1,0 0 1,0 0 0,0 0 0,0 0 0,0 0 0,0 0 0,0-1 3,2-1-23,-1-1 0,-1 0 0,1 0 0,0 0-1,-1 1 1,1-1 0,-1 0 0,0 0-1,0-1 24,4-105 38,-13-122 186,7 189-214,1-63 20,1 58-29,-1 0 0,-7-30-1,12 114-115,-2 11 115,3 43-13,47 295-381,-49-364 212,5 21-101,-7-39 226,0-1 0,0 1 0,0-1 1,1 1-1,0-1 0,0 0 0,0 0 1,0 1-1,2 1 57,-4-5-4,0 0 0,0 0 0,0 1 1,1-1-1,-1 0 0,0 0 0,0 0 0,0 0 0,0 0 1,0 0-1,0 0 0,1 1 0,-1-1 0,0 0 0,0 0 1,0 0-1,0 0 0,0 0 0,1 0 0,-1 0 1,0 0-1,0 0 0,0 0 0,0 0 0,1 0 0,-1 0 1,0 0-1,0 0 0,0 0 0,0 0 0,1 0 0,-1 0 1,0 0-1,0 0 0,0 0 0,0-1 0,0 1 1,1 0-1,-1 0 0,0 0 0,0 0 0,0 0 0,0 0 1,0 0-1,0-1 0,0 1 0,1 0 0,-1 0 0,0 0 1,0 0-1,0 0 0,0-1 0,0 1 0,0 0 1,0 0-1,0 0 0,0 0 0,0 0 0,0-1 0,0 1 1,0 0-1,0 0 0,0 0 0,0 0 0,0-1 0,0 1 4,1-17-51,0 12 14,0-66 256,-3 0 0,-6-40-219,4 65 68,-22-241 188,9 155-277,8 99 223,4 24-111,0 8-51,-3 16-21,4-2-14,0 0 0,1 0 0,0 1 0,1-1 1,0 1-1,1 2-5,0-6 6,-7 109-75,5 0-1,7 30 70,30 238-2751,-17-284 511,8 18 2240,-13-66-59,-39-137 1739,-52-195-896,-14-88-784,76 305 114,-8-14-114,14 48 396,0 0-1,-2 1 1,-13-21-396,22 40 102,0 0 1,0 0-1,0 1 0,-1-1 0,0 1 0,0 0 0,0 1 0,0-1 1,-1 1-1,0 0 0,0 0 0,0 1 0,-3-2-102,6 4 30,-1 0-1,1 0 1,0 0 0,-1 0-1,1 0 1,0 0 0,-1 1-1,1 0 1,-1 0-1,1 0 1,-1 0 0,1 0-1,-1 1 1,1-1-30,-3 2 24,0 0 0,0 0 1,0 1-1,0 0 0,0 0 0,-2 2-24,0 0 15,1 0 0,-1 1 0,1 0 0,0 0 1,1 1-1,0-1 0,-2 4-15,-6 9 30,1 1 1,0 2-31,11-18 4,-20 35 12,1 2 0,3 1 0,1 0 0,-11 45-16,13-28-2,3 1 0,2 1 0,0 26 2,7-32-76,1 12 76,3-43-79,1 1-1,1-1 1,5 24 79,-6-40-34,1 0 0,-1 0 0,5 8 34,-7-16 0,0 1 0,0-1 0,0 1 0,0-1-1,0 0 1,0 1 0,1-1 0,-1 1-1,0-1 1,0 0 0,1 1 0,-1-1-1,0 0 1,1 1 0,-1-1 0,0 0-1,1 0 1,-1 1 0,0-1 0,1 0-1,-1 0 1,1 0 0,-1 1 0,0-1-1,1 0 1,-1 0 0,1 0 0,-1 0-1,1 0 1,-1 0 0,0 0 0,1 0-1,-1 0 1,1 0 0,-1 0 0,1 0 0,0 0 1,-1-1 0,1 0 0,0 1 0,-1-1 0,1 0 1,-1 1-1,1-1 0,-1 0 0,1 0 0,-1 1 0,1-1 0,-1 0 1,1 0-1,-1 0 0,0 0 0,0 0 0,1 0-1,3-25 11,0 0-1,-2-1 1,0-2-11,4-271 5,-6 196-11,-5-187 60,4 276-21,1 6 9,-1 0 1,0-1 0,0 1-1,-1 0 1,0-1-1,-2-3-42,0 7 58,4 6-57,-1 0 0,1 0 0,0 0-1,0 0 1,0 0 0,0 0-1,-1 0 1,1 0 0,0 0-1,0 0 1,0 0 0,-1 0-1,1 0 1,0 0 0,0 0-1,0 1 1,0-1 0,-1 0 0,1 0-1,0 0 1,0 0 0,0 0-1,0 0 1,0 0 0,-1 0-1,1 1 1,0-1 0,0 0-1,0 0 1,0 0 0,0 0-1,0 1 0,-3 2-8,1 1 0,0 0 0,0 0-1,0 0 1,0 0 0,1 0-1,-1 1 1,1 0 8,-10 49-46,1 24 68,3 0-1,3 0 0,6 56-21,10 46 0,10 11 0,-19-174-13,16 119-61,-12-102 102,0 0-1,10 24-27,-12-47-31,-3-11 6,-1-8-4,-4-62-30,-7-25 59,5 52 54,3 26-42,-35-283 189,34 284-207,-21-132-32,15 105 121,-2 0 1,-7-15-84,16 54 13,1-1 1,-1 1-1,0-1 0,-1 1 1,1 0-1,-1 0 0,0 0 1,-2-3-14,5 7 0,-1-1 1,0 1-1,1-1 0,-1 1 1,1-1-1,-1 1 1,0 0-1,1-1 1,-1 1-1,0 0 0,1-1 1,-1 1-1,0 0 1,0 0-1,1 0 1,-1 0-1,0 0 0,0 0 1,1 0-1,-1 0 1,0 0-1,0 0 1,1 0-1,-2 1-3,1-1 0,0 1 1,-1 0-1,1 0 0,0 0 1,0 0-1,-1 0 1,1 0-1,0 0 0,0 0 1,0 0-1,0 1 0,1-1 1,-1 0-1,0 1 0,0-1 3,-6 14 8,0 0 0,1 1 0,1-1 0,0 1 0,1 0-1,0 5-7,-2 12-132,2 1-1,0 23 133,4-41-30,0 0-1,0-1 1,2 1 0,0 0 0,1-1 0,3 12 30,-4-21-10,0-1 1,0 0 0,0 1 0,1-1 0,0 0 0,0 0 0,0-1 0,1 1 0,0-1 0,-1 1 0,1-1 0,1 0 0,-1-1 0,1 1-1,-1-1 1,1 0 0,0 0 0,0 0 0,1-1 0,0 1 9,5 0-40,0 0 0,0 0 0,1-1-1,-1-1 1,0 0 0,1 0 0,-1-1-1,1 0 1,-1-1 0,1-1 0,-1 0 0,8-2 40,-5 0 8,1-1 1,-1 0-1,0 0 1,0-2 0,-1 0-1,1 0 1,-2-1-1,1-1 1,4-4-9,-10 7 9,-1 0 1,0 0-1,-1-1 1,0 0 0,0 0-1,0 0 1,-1 0-1,0-1 1,0 0-1,-1 0 1,0 0-1,0 0 1,-1 0-1,1-3-9,-1-3 56,0 0-1,-1 0 0,-1 0 1,0 0-1,-1 0 0,0 0 1,-1 1-1,-1-4-55,1 5 81,-1 1 0,0-1 1,-1 0-1,0 1 0,-1 0 1,0 0-1,-1 1 0,0-1 1,0 1-1,-1 0 0,-1 1 1,0-1-1,0 2 0,0-1 1,-1 1-1,-8-6-81,8 9 83,1-1 0,-1 1 0,1 1 0,-1 0 0,-1 0 0,1 0 0,0 1 0,-1 1 0,0 0 0,1 0 0,-1 0 0,0 2 0,0-1 0,0 1 0,0 1-1,0-1 1,0 2 0,0-1-83,-1 3-12,0-1-1,-1 1 1,1 1-1,1 0 0,-1 1 1,1 0-1,0 0 1,0 1-1,1 1 0,0-1 1,0 2-1,0-1 1,1 1-1,1 0 0,0 1 1,0 0-1,1 0 0,0 0 1,0 1-1,1 0 1,1 0-1,0 0 0,0 0 1,1 1-1,1 0 1,0-1-1,0 1 0,2 0 1,-1 0-1,1 0 1,1 0-1,0 0 0,1 2 13,-1-9-19,0-1-1,0 1 0,1-1 0,0 1 1,0-1-1,0 1 0,0-1 0,1 0 0,-1 0 1,1 0-1,0-1 0,0 1 0,1-1 1,-1 1-1,1-1 0,-1 0 0,1 0 0,0-1 1,0 1-1,1-1 0,-1 0 0,0 0 1,1 0-1,0 0 20,9 1-22,1 1-1,-1-2 1,1 0 0,0 0 0,12-1 22,2-2-38,1-1 0,13-3 38,-28 3-1,0 0 0,0-2 1,0 0-1,0 0 0,-1-2 0,1 1 0,-2-2 1,1 0-1,0-1 0,-1 0 0,-1-1 0,0 0 0,4-4 1,-6 3 40,-2 0-1,1 0 1,-1-1-1,-1 0 0,1-1 1,-2 1-1,0-1 0,0-1 1,-2 1-1,1-1 1,-1 0-1,-1 0 0,1-10-39,-3 17 27,0 0 0,0 0-1,-1-1 1,0 1 0,-1 0-1,1 0 1,-1 0 0,0 0-1,-1 0 1,1 0 0,-1 0-1,0 0 1,-1 0 0,1 1-1,-1-1 1,0 1 0,-1 0-1,1 0 1,-1 0 0,0 0-1,0 1 1,-1 0 0,1-1-1,-1 1 1,0 1 0,-1-1-27,-4-2 61,0 1 0,0 0 1,0 0-1,-1 2 0,0-1 0,1 1 1,-1 1-1,0 0 0,-1 0 1,1 1-1,0 0 0,0 1 1,0 1-1,-1 0 0,1 0 0,0 1 1,0 0-1,-7 3-61,4 0 13,0 0 1,0 1-1,0 0 1,1 1-1,0 0 0,1 1 1,-1 1-1,2 0 0,-1 0 1,1 1-1,0 1 1,1 0-1,1 0 0,-2 3-13,-1 4-45,1-1-1,1 1 1,0 1-1,2 0 0,0 0 1,0 2 45,5-12-30,1-1 0,0 1 0,0-1 1,1 1-1,0 0 0,0 0 0,1-1 1,0 1-1,1 0 0,-1 0 0,2-1 1,-1 1-1,1 0 0,1-1 0,2 6 30,-2-8-9,0-1 0,1 1 1,0-1-1,0 0 0,1 0 0,-1 0 0,1-1 0,0 1 0,0-1 0,1 0 0,-1-1 0,1 1 0,0-1 0,-1-1 0,1 1 0,1-1 0,1 1 9,10 3-39,0-2 0,0 0 1,0-1-1,1 0 0,10-2 39,-10 0-52,0-1 1,0-1-1,-1-1 1,16-3 51,-22 2-19,0 0 0,0-1 0,0 0 0,-1-1 0,0 0 0,0-1 0,0 0 0,-1 0 19,-1-1 24,0 0 0,-1 0 0,-1-1 0,1 0 0,-1 0 0,0-1 0,-1 0 0,0 0 0,0 0 0,-1-1 0,0 0 0,-1 0 0,0 0 0,-1-1 0,0 1 0,1-9-24,-2 6 23,0 0-1,0 0 1,-2 0-1,1-1 1,-2 1-1,0 0 1,0-1 0,-2 1-1,-2-12-22,2 14 20,0 1 0,0 0 0,-1 0-1,-1 0 1,0 0 0,0 1 0,0-1 0,-1 1 0,-1 1 0,1-1-1,-2 1 1,1 0 0,-1 1 0,0 0 0,0 0 0,-1 1 0,0 0-1,-8-4-19,2 2 76,1 1 1,-1 0-1,0 1 0,0 1 0,-1 0 0,0 1 0,0 1 0,0 0 0,0 2 1,0-1-1,-1 2-76,10 1-5,1-1 1,-1 1 0,1 1 0,-1-1 0,1 1-1,0 0 1,0 1 0,0 0 0,0 0-1,0 0 1,1 0 0,-1 1 0,-1 1 4,1 1-26,-1 0 0,1 1 0,0-1 0,0 1 1,1 1-1,0-1 0,1 1 0,-1 0 0,1 1 26,-4 9-36,2 0 0,0 0 0,1 0 0,1 1 0,1 0 0,0-1 0,2 1 0,0 15 36,1-21-33,0 0 0,2 1 0,0-1 0,0 0 0,1 0 0,0 0 0,2-1 0,-1 1 0,1-1 1,7 11 32,-6-12-39,1-2 1,0 1-1,0-1 1,1 0 0,1 0-1,-1-1 1,1 0 0,1 0-1,-1-1 1,1 0 0,0-1-1,5 2 39,-1-1-63,1-1-1,0-1 1,0 0-1,0 0 1,0-2-1,1 0 0,-1 0 1,15-1 63,-20-1 12,-1-1 0,1-1 1,-1 0-1,1 0 0,-1-1 0,0 0 0,1 0 1,-1-1-1,-1 0 0,1-1 0,0 0 0,-1 0 1,0-1-1,0 0 0,2-2-12,-5 3 15,0 0 0,-1-1 0,0 1 0,0-1 0,0 0 0,0 0 0,-1 0 0,0-1-1,0 1 1,0-1 0,-1 0 0,0 0 0,0 0 0,0 0 0,-1 0 0,0 0 0,0-1-15,0-7 28,-1 1 1,0-1-1,-1 1 1,0-1-1,-1 1 1,-1 0-1,-1-3-28,1 3 22,0 1 0,-1 0 1,0 0-1,-1 1 0,-1-1 0,0 1 0,0 0 0,-1 0 0,-1 1 0,0 0 0,0 1 0,-1-1 0,0 1 0,0 1 0,-11-7-22,9 6 11,-1 1 0,-1 1 0,1 0 0,-1 1 0,0 0 0,0 1 0,-1 0 0,0 1-11,6 2 8,0 0 0,0 1 0,0 0 0,0 0 0,0 1 0,0 0 0,0 1 0,0 0 0,0 0 0,0 0 0,0 1 0,0 0 0,0 1 0,1 0 0,-6 2-8,4 1-25,-1 1 1,1-1-1,0 1 0,1 1 0,0 0 1,0 0-1,0 1 0,1 0 1,1 0-1,-1 0 0,2 1 0,-1 0 1,1 0-1,1 0 0,-4 12 25,3-8-30,1 1-1,0 1 0,1-1 0,0 0 0,2 1 1,0-1-1,0 1 0,2-1 0,0 1 0,0-1 1,3 11 30,-2-18-64,1 0 0,0 0 0,0 0-1,0 0 1,1-1 0,0 0 0,1 1 0,-1-1 0,2-1 0,-1 1 0,1-1 0,-1 0 0,2 0 0,1 1 64,1 0-64,0-1-1,0 0 1,0-1-1,1 0 1,-1-1-1,1 0 1,0 0 0,1-1-1,-1 0 1,1-1-1,2 0 65,2 0-26,1-1-1,0 0 0,-1-1 1,1-1-1,0-1 0,-1 0 1,0-1-1,1-1 0,-1 0 1,0-1-1,-1 0 0,9-6 27,-15 7 14,0 0 0,-1 0-1,1-1 1,-1 0-1,-1-1 1,1 0-1,-1 0 1,0 0-1,0-1 1,0 1-1,-1-1 1,0-1-1,-1 0-13,1 0 24,-1-1-1,-1 1 0,1-1 0,-1 0 0,-1 0 0,0 0 0,0 0 0,-1 0 0,0 0 1,0 0-1,-1-1 0,-1 1 0,0-2-23,1 7 9,0-11 46,-2 0 1,0 0 0,-1 0 0,0 0-1,-1 0 1,0 1 0,-2-1-1,0 1 1,-4-7-56,1 3 61,0 1 0,-1-1 0,-2 2 0,1 0 1,-2 0-1,0 1 0,0 0 0,-2 2 0,0-1 0,0 2 0,-12-7-61,16 11 32,0 1 0,-1 0 0,0 1 0,0 1 0,-1 0 0,0 0 0,1 1 0,-1 1 0,-1 0 0,1 1 0,0 0 0,-1 1 0,-8 1-32,17 0-6,0 1 1,-1 0-1,1 0 0,0 1 1,0-1-1,0 1 1,0 0-1,1 0 0,-1 1 1,0 0-1,1 0 0,0 0 1,0 0-1,0 0 0,0 1 1,0 0-1,0 0 1,1 0-1,0 0 0,0 0 1,-1 4 5,-4 5-37,2 1 1,0 0 0,0 0 0,1 0-1,1 1 1,-2 12 36,2-8-45,1 1 0,1-1 1,1 1-1,0 0 0,1-1 0,2 1 0,3 19 45,-4-29-30,2 0 0,-1-1 0,1 1 0,1-1-1,-1 0 1,2 0 0,-1 0 0,1 0 0,1-1 0,-1 0-1,1 0 1,1 0 0,0-1 0,0 0 0,0 0 0,1-1-1,0 0 31,1 0-27,1 0 0,0-1 0,1 0 0,-1-1 0,1 0 0,0-1 0,0 0 0,0 0 0,3-1 27,6 0 6,-1 0 0,0-1 0,1-1 0,-1-1 0,4-1-6,-8 0 2,0 0-1,0-1 1,0-1-1,0-1 1,-1 0-1,0 0 1,0-2-1,0 0 1,-1 0-1,0-1 1,0-1-1,-1 0 1,0-1-1,2-2-1,0-3 23,-2 0-1,1-1 1,-2 0-1,0-1 0,-1 0 1,-1 0-1,0-1 1,-1-1-1,-1 0 0,0-6-22,-2 8 35,0 0 0,-2 0 0,0 0 0,-1 0 0,-1-1 0,-1 1 0,0-1 0,-1 1 0,-1-1-1,-1 1 1,-3-13-35,6 28 12,-1 0 0,1-1 0,-1 1 0,0 0 0,1 0 0,-1 0 0,0 0 0,0 0 0,-1 0 0,1 0 0,0 0 0,-1 0 0,1 0-1,-1 0 1,0 1 0,1-1 0,-1 1 0,0-1 0,0 1 0,0 0 0,-1-1-12,2 2 3,1-1 0,-1 1 0,0 0 0,0-1 0,0 1 0,0 0 1,0 0-1,0 0 0,0 0 0,0-1 0,0 1 0,0 0 0,0 1 0,0-1 0,0 0 0,1 0 0,-1 0 0,0 1 0,0-1 0,0 0 0,0 1 0,0-1 1,0 0-1,0 1-3,-1 1-4,-1 1 1,1-1 0,0 0 0,0 0-1,0 1 1,-1 1 3,1-2-1,-5 9-23,1 0 0,0 0 0,0 1 0,1-1-1,0 1 1,1 1 0,0 5 24,2-14-7,-7 32-30,1 1 0,1 1 0,2-1 0,2 1 0,2 8 37,2 37 111,11 69-111,-4-78-251,9 22 251,-11-65-320,2-1 0,2 1 0,0-1 0,8 11 320,-15-33-108,1 0 0,1 0 1,0 0-1,0-1 0,4 5 108,-8-10-23,0-1 0,0 0 0,1 0 1,-1 1-1,0-1 0,1 0 0,-1 0 0,1 0 0,0 0 1,-1-1-1,1 1 0,0 0 0,-1-1 0,1 1 0,0-1 1,0 0-1,-1 1 0,1-1 0,0 0 0,0 0 0,0 0 1,-1 0-1,1 0 0,0-1 0,0 1 0,0 0 0,-1-1 0,2 0 23,-1 0-17,1 0-1,-1 0 0,0-1 1,1 1-1,-1 0 0,0-1 0,0 0 1,0 0-1,0 0 0,0 1 1,0-2-1,0 1 0,-1 0 1,1 0-1,0-1 18,1-4-5,1-1-1,-1 1 1,-1-1 0,1-2 5,1-1-12,4-15 66,-1 0-1,-1-1 1,1-19-54,-2-8 244,-3-22-244,-2 4 285,-4 0 1,-9-44-286,12 107 88,0 0 0,-1 0 0,0 0 0,0 0 0,-1 0 0,0 1 0,-1 0 0,-3-7-88,7 15 7,0 0 0,0-1 0,0 1 0,0 0 0,-1-1 0,1 1 0,0 0 1,0-1-1,0 1 0,-1 0 0,1-1 0,0 1 0,0 0 0,-1 0 0,1-1 0,0 1 0,-1 0 1,1 0-1,0 0 0,-1-1 0,1 1 0,0 0 0,-1 0 0,1 0 0,0 0 0,-1 0 0,1 0 1,-1 0-1,1 0 0,0 0 0,-1 0 0,1 0 0,0 0 0,-1 0 0,1 0 0,0 0 0,-1 0 1,1 0-1,-1 0 0,1 1 0,0-1 0,-1 0 0,1 0 0,0 0 0,0 1 0,-1-1 0,1 0 1,0 0-8,-10 16 112,10-15-96,-4 9-9,1 1-1,0-1 1,1 0 0,0 1-1,1-1 1,0 8-7,0-6-13,-8 127-553,10 116 566,15 14-1132,-8-173 718,6 77-1175,21 83 1589,-27-220-112,0-21-66,-8-15 176,0 0 0,0 0 0,0 0-1,0 0 1,0 1 0,1-1 0,-1 0-1,0 0 1,0 0 0,0 0-1,0 0 1,1 0 0,-1 1 0,0-1-1,0 0 1,0 0 0,0 0 0,1 0-1,-1 0 1,0 0 0,0 0 0,0 0-1,1 0 1,-1 0 0,0 0 0,0 0-1,0 0 1,1 0 0,-1 0 0,0 0-1,0 0 1,0 0 0,1-1 0,-1 1-1,0 0 1,0 0 0,0 0 0,0 0-1,1 0 1,-1 0 0,0 0 0,0-1-1,0 1 1,0 0 0,0 0 0,0 0-1,1 0 1,-1-1 0,0 1 0,0 0-1,0 0 1,0 0 0,0 0 0,0-1-1,0 1 1,0 0 0,0 0 0,0 0-1,0-1 1,0 1 0,0 0 2,3-19-18,0 0 1,-2 0 0,0 0-1,-1-1 18,0 15 1,0-275 57,1 226-6,-2-67 462,-6-28-514,2 114 309,5 34-297,0 1-1,0-1 1,-1 1 0,1-1-1,0 1 1,0-1 0,0 1-1,0-1 1,-1 1 0,1-1-1,0 1 1,-1-1 0,1 1-1,0 0 1,-1-1 0,1 1-1,0-1 1,-1 1 0,1 0 0,-1-1-12,1 1 7,-1 1 0,1-1 0,-1 0 0,1 0 0,0 1 0,-1-1 1,1 0-1,-1 1 0,1-1 0,0 0 0,-1 1 0,1-1 0,0 0 1,0 1-1,-1-1 0,1 1 0,0-1 0,0 0 0,-1 1 1,1-1-1,0 1 0,0-1 0,0 1 0,0 0-7,-7 22 42,1 1 1,1 1-1,2-1 0,0 8-42,1-15 2,-10 125 43,6 25-45,4-79 40,-4 279 2,11-197-399,9 21 357,-2-111-373,-17-114-297,1-31 670,1 25-87,-16-325 167,8-70 187,10 334-17,0 86-145,1 14-8,-1 3 8,2 30 106,3 241-75,5 73 74,9-100-1532,29 114 1322,-24-257-891,-16-83 644,-7-20 244,0 0 1,0 0 0,0 0 0,0 0 0,0 0 0,0 0 0,1 0 0,-1 1 0,0-1 0,0 0 0,0 0 0,0 0 0,0 0 0,0 0 0,0 0 0,0 0 0,0 0 0,0 0 0,0 0 0,0 0 0,0 0 0,1 0 0,-1 0 0,0 0 0,0 0 0,0 0 0,0 0 0,0 0 0,0 0 0,0 0 0,0 0 0,0 0 0,0 0 0,1 0 0,-1 0 0,0 0 0,0 0 0,0 0 0,0 0 0,0 0 0,0 0 0,0 0 0,0 0 0,0 0 0,0 0 0,1 0 0,-1 0 0,0 0 0,0 0 0,0 0 0,0 0 0,0 0 0,0 0 0,0-1 0,0 1 0,0 0 0,0 0 0,0 0 0,0 0 0,0 0 0,0 0 0,0 0 0,0 0 0,0 0 0,0 0 0,0-1 0,0 1 0,0 0 0,0 0 2,3-28-94,-17-226 336,5 116-89,-5-331 28,19 140 54,-5 307-185,1 16 45,-1 0 0,0 1 0,0-1 0,-1 0 0,0 0 0,0 0 0,0 0 0,-1 0-95,0 2 251,-1 9-64,0 13-67,1-1 1,1 1 0,0 11-121,0 3 37,-9 335 177,21 70-252,3-259-153,7-1-1,15 34 192,-36-210-3,7 34-256,10 29 259,-17-63-8,1 0 1,-1 0-1,0 0 0,1 0 0,-1 0 0,0 0 1,1 0-1,0 1 0,-1-1 0,1-1 0,0 1 1,-1 0-1,1 0 0,0 0 8,0-1-5,-1 0 0,0-1 0,1 1 0,-1-1-1,0 1 1,0 0 0,1-1 0,-1 1 0,0-1 0,0 1 0,0-1 0,0 1 0,1-1 0,-1 1 0,0-1 0,0 1-1,0-1 1,0 1 0,0-1 0,0 1 0,0-1 0,-1 1 5,0-56-131,-10-135 110,-7-275 160,8-81-11,7 419 16,1 110 18,-1 35 102,-10 123 202,6 89-466,6-218 9,9 436-47,25-108 175,-16-230-189,5-2-1,8 11 53,-23-94 0,1 0 0,9 21 0,-16-44-14,-1 0-1,1 0 0,-1 0 0,1-1 1,0 1-1,-1 0 0,1 0 0,0 0 0,0 0 1,0-1-1,-1 1 0,2 0 15,-2-1-3,1 0-1,-1 0 1,0 0 0,0 0-1,1 0 1,-1 0 0,0 0-1,0 0 1,0 0 0,1 0-1,-1 0 1,0 0 0,0 0-1,1 0 1,-1 0-1,0 0 1,0-1 0,0 1-1,1 0 1,-1 0 0,0 0-1,0 0 1,0 0 0,0-1-1,1 1 1,-1 0 0,0 0-1,0 0 1,0-1 0,0 1-1,0 0 1,0 0 0,1 0-1,-1-1 1,0 1 0,0 0-1,0 0 1,0-1 0,0 1-1,0 0 1,0 0 0,0 0-1,0-1 1,0 1 0,0 0-1,0 0 1,0-1-1,0 1 1,-1 0 3,2-28-104,-2-1 0,-4-19 104,-22-188-37,-16-269-70,26 137 337,14 286-145,-1 7 43,4 72-134,1 4-22,1 10-60,2 27 18,14 234 444,50 545-188,-58-743-289,2-1 0,4-1-1,9 19 104,-23-84-38,0-1-1,1 0 1,0 1-1,2 1 39,-5-7-26,1 0 0,0 0-1,-1 0 1,1 0 0,0-1 0,0 1 0,-1 0 0,1 0 0,0-1 0,0 1 0,0 0-1,0-1 1,0 1 0,0-1 26,0 0-10,-1 0 0,1 0 1,-1 0-1,0 0 0,1 0 0,-1 0 0,1 0 0,-1 0 0,0 0 1,1 0-1,-1 0 0,1 0 0,-1 0 0,0-1 0,1 1 0,-1 0 1,1 0-1,-1 0 0,0-1 0,0 1 0,1 0 0,-1-1 0,0 1 0,1 0 1,-1-1-1,0 1 0,0 0 0,1-1 0,-1 1 0,0 0 0,0-1 1,0 1-1,0 0 0,0-1 0,1 1 0,-1-1 0,0 1 10,3-12-103,-1-1 0,0 1 0,-1-1 0,0 1 0,-1-1 0,-1-7 103,-13-198-118,-39-296 193,19 41-2,31 427-7,1 27-40,-4-54 700,2 61-271,3 27-207,3 32-125,6 41-123,1-5-21,21 366 74,-7 14 107,-20-409-143,9 177-46,-5-165-10,2-1-1,11 32 40,-17-82 0,2 0 0,0 0 0,0 0 0,5 6 0,-1-9-16,-9-12 12,0 0 0,0 0 0,0 0 0,1 1 1,-1-1-1,0 0 0,0 0 0,0 0 0,0 0 0,1 0 1,-1 0-1,0 0 0,0 0 0,0 0 0,1 0 0,-1 0 1,0 0-1,0 0 0,0 0 0,1 0 0,-1 0 0,0 0 1,0 0-1,0 0 0,1 0 0,-1 0 0,0-1 0,0 1 1,0 0-1,0 0 0,1 0 0,-1 0 0,0 0 0,0 0 1,0-1-1,0 1 0,0 0 0,0 0 4,2-3-28,-1 0 1,0-1-1,0 1 1,0 0-1,-1-1 1,1 1-1,-1 0 0,1-1 1,-1-2 27,0-65-101,-4-14 101,-33-290-1,27 293 2,-26-317-98,26 266 71,-16-292 234,21 384-59,3 29-95,-1 10-37,-1 19-35,2 3 35,0 1-1,1-1 0,2 8-16,-1 4 37,9 220 2,-3-123-41,36 591 146,-31-473-331,-14-215 59,0-25 80,3-7 47,0 0 0,0 0 0,0 0 0,0 0 0,0 0 0,-1 0 0,1 0 0,0 0 0,0 0 0,0 0 0,0 0 0,0 0 0,0 0 0,0 0 0,-1 0-1,1 0 1,0 0 0,0 0 0,0 0 0,0 0 0,0 0 0,0 0 0,-1 0 0,1 0 0,0 0 0,0 0 0,0 0 0,0-1 0,0 1 0,0 0-1,0 0 1,0 0 0,0 0 0,0 0 0,0 0 0,-1 0 0,1 0 0,0 0 0,0-1 0,0 1 0,0 0 0,0 0 0,0 0 0,0 0 0,0 0 0,-7-15-57,1-1-1,1 0 0,0 1 0,-2-15 59,4 19-15,-62-256-198,-62-324 309,75 320-65,-7-33 268,54 280-266,3 11 112,-1 0 0,-1-1 0,0 1 0,0 1-1,-4-7-144,1 9 293,7 10-289,0 0 1,0 0-1,0 0 0,-1 0 1,1 0-1,0-1 1,0 1-1,0 0 1,0 0-1,0 0 1,0 0-1,-1 0 1,1 0-1,0 0 1,0 0-1,0 0 1,0 0-1,0 0 1,-1 0-1,1 0 1,0 0-1,0 0 1,0 0-1,0 1 1,0-1-1,0 0 1,-1 0-1,1 0 1,0 0-1,0 0 1,0 0-1,0 0 1,0 0-1,0 0 1,0 0-1,0 0 0,0 1 1,-1-1-1,1 0 1,0 0-5,-5 20 207,5-17-182,-4 24 34,2 0 0,0 0 0,2 5-59,0 0 15,4 246 17,14-54 49,15 38-81,-28-224-1,55 338-133,-18-126-30,-28-152-18,-1 39 182,-14-114-66,0-21 15,-2-6-4,-1-9 11,0-1 0,1 0 0,0-3 44,-37-231 134,-20-407-38,17-32-2,37 576-44,-7-94 78,7 158-64,3 39 46,-1 13-63,-1 20-18,1 138-68,3-136 36,2 507 56,-1-482-38,4 475-73,17-108 80,-20-412-26,4 54-174,-3 2 178,-2-46-61,0-17 59,0 0 1,0 0-1,0 0 0,-1 0 0,1 0 0,0 0 0,0 0 0,0 0 1,0 0-1,0 0 0,0 0 0,0 0 0,0 0 0,0 0 1,0 0-1,0 0 0,0 0 0,0 0 0,0 0 0,0 0 0,0 0 1,0 0-1,0 0 0,0 0 0,-1 0 0,1 0 0,0 0 0,0 0 1,0 0-1,0 0 0,0 0 0,0 0 0,0 0 0,0 0 0,0 0 1,0 0-1,0 0 0,0 0 0,0 0 0,0 0 0,0 0 0,0 0 2,-5-27-170,-81-502 266,-39-83 11,17 132-75,101 449 41,-1-1 0,-2 2-1,-11-24-72,21 52 11,-1 1-1,1 0 0,-1-1 1,1 1-1,-1 0 0,0 0 0,0 0 1,0 0-1,0-1 0,0 1 0,0 0 1,0 1-1,0-1 0,0 0 1,-1 0-11,2 1 5,0 0 1,-1 0-1,1 0 1,-1 0-1,1 0 1,0 0 0,-1 0-1,1 0 1,0 0-1,-1 0 1,1 0-1,-1 1 1,1-1 0,0 0-1,-1 0 1,1 0-1,0 1 1,-1-1-1,1 0 1,0 1 0,0-1-1,-1 0 1,1 0-1,0 1 1,0-1 0,-1 0-1,1 1 1,0-1-1,0 1 1,0-1-1,0 0 1,0 1 0,-1-1-6,-1 8 36,-1 0 1,1 0 0,1 1 0,-1-1 0,1 4-37,-5 71-5,5 59 5,33 437 53,37-21 22,-43-405-18,16 120-328,-40-246 104,-5-27 105,-1-6 13,-12-40-35,-7-33 63,-5-42 21,18 78 10,-26-141 11,-64-517-165,42-22 118,45 542 106,8 139 37,4 42-109,1-1-1,0 1 1,0 0 0,0-1-1,0 1 1,0 0-1,0-1 1,-1 1 0,1 0-1,0-1 1,0 1-1,0 0 1,-1-1 0,1 1-1,0 0 1,0 0-1,-1-1 1,1 1 0,0 0-1,-1 0 1,1 0-1,-1-1-7,-3 6 115,-2 22-8,-6 146-75,14 350-10,37 90-97,-10-349-149,4 64 16,-32-312 154,-3-26-5,-1-16-15,-75-516-91,8-96 341,46 352-165,-7-62 53,30 337-69,-14-104-113,14 112 129,-2-10 76,1 14-28,-1 11 8,-8 135 93,4 341-235,35 28-30,-24-453 109,39 449-89,-40-479 37,-3-27 28,-9-47 18,-20-172-203,9 63 133,-70-467 312,48 354-205,-27-194-33,44 198-242,25 232 107,2 24 77,0 10 16,16 105-2,-16-98 41,22 169 1,11 75 0,50 328 118,-65-436-347,28 263-86,-48-411 313,2 18-24,-1 0 0,-1-1-1,0 1 1,-3 9 26,3-29-1,0 0-1,0 0 0,1 1 1,-1-1-1,0 0 0,0 0 1,0 0-1,0 0 1,0 0-1,0 0 0,0 0 1,0 0-1,0 0 0,0 0 1,-1 1-1,1-1 1,0 0-1,0 0 0,0 0 1,0 0-1,0 0 0,0 0 1,0 0-1,0 0 1,0 0-1,0 0 0,0 0 1,0 0-1,0 0 0,0 0 1,0 1-1,0-1 1,0 0-1,0 0 0,-1 0 1,1 0-1,0 0 0,0 0 1,0 0-1,0 0 1,0 0-1,0 0 0,0 0 1,0 0-1,0 0 0,0 0 1,0 0-1,-1 0 1,1 0-1,0 0 0,0 0 1,0 0-1,0 0 0,0 0 1,0 0-1,0 0 2,-4-7-55,-3-24 4,3 10 37,-29-162-36,-18-377-116,27-92 268,23 608-121,1-2 15,-3-1 0,-3-11 4,2 46 19,4 12-17,0 0-1,0 0 0,0 0 0,0 0 0,0 1 0,0-1 1,0 0-1,0 0 0,0 0 0,0 0 0,-1 0 0,1 0 1,0 0-1,0 0 0,0 0 0,0 1 0,0-1 0,0 0 1,0 0-1,0 0 0,0 0 0,-1 0 0,1 0 0,0 0 1,0 0-1,0 0 0,0 0 0,0 0 0,0 0 0,0 0 1,-1 0-1,1 0 0,0 0 0,0 0 0,0 0 0,0 0 1,0 0-1,0 0 0,0 0 0,-1 0 0,1 0 0,0 0 1,0 0-1,0 0 0,0 0 0,0 0 0,0 0 1,0-1-1,0 1 0,-1 0 0,1 0 0,0 0-1,-11 125 32,1 299-27,26 141 17,20-164 117,-14-230-161,20 54 22,-27-179 69,-16-58-88,-1 1-1,0 0 1,-1-1 19,-6-26-16,-35-198 10,10 40 6,-31-185 59,30 109-208,11-2 149,20 219-21,-2-39-81,4-62 102,2 153-2,2-24-26,1 23 34,1 10 34,4 24-27,-1 0-1,-1 0 1,-1 0 0,0 23-13,1 3 13,52 451 51,12 81 32,-53-432 40,47 345-288,-61-478 109,-2-16 13,0 1-1,1 0 1,-1-1-1,1 1 1,1-1 0,0 0-1,1 3 31,0-6-57,-1-10 7,0-26-14,-2 0-1,-1-1 65,0-17-30,1-536-98,7-68 410,-6 543-234,1-47 251,-8-7-299,3 149 263,-1 34-36,-4 152-184,4 359 48,19 60-177,28-93 177,-39-456-155,-1-31 36,-4-9 27,0 0 1,0 0-1,0 0 0,1 0 1,-1 0-1,0 0 0,0 0 1,0 0-1,0 0 0,0 0 1,0 0-1,0 0 0,1 0 1,-1 0-1,0 0 0,0 0 1,0-1-1,0 1 0,0 0 1,0 0-1,0 0 0,1 0 1,-1 0-1,0 0 0,0 0 1,0 0-1,0 0 0,0 0 1,0-1-1,0 1 0,0 0 1,0 0-1,0 0 0,0 0 1,0 0-1,0 0 0,0 0 1,0-1-1,0 1 0,0 0 1,0 0-1,0 0 1,0 0-1,0 0 0,0 0 1,0-1-1,0 1 0,0 0 1,0 0-1,0 0 0,0 0 1,0 0-1,0 0 0,0 0 1,2-27-87,-1-1-1,-2-20 88,0 1-22,-9-549-101,7 54 311,3 440-136,-7-247 108,6 307-112,-1 39 29,1 8-55,0 18-30,5 165-142,18 327 204,10 123 132,-20-465-218,-12-173 32,3 32-11,-3-32 10,0 1 0,0-1 0,0 0 0,0 0 1,0 0-1,0 0 0,0 0 0,0 0 1,0 0-1,0 0 0,0 1 0,0-1 0,0 0 1,0 0-1,0 0 0,0 0 0,0 0 1,0 0-1,0 0 0,0 0 0,0 1 0,0-1 1,0 0-1,0 0 0,0 0 0,0 0 1,0 0-1,0 0 0,0 0 0,0 0 0,0 0 1,0 0-1,1 1 0,-1-1 0,0 0 1,0 0-1,0 0 0,0 0 0,0 0 0,0 0 1,0 0-1,0 0 0,0 0 0,1 0 0,-1 0 1,0 0-1,0 0 0,0 0 0,0 0 1,0 0-1,0 0 0,0 0 1,4-13-92,0-35 18,4-195 36,4-332 97,-5 33-102,-6 261 267,-2 269-161,1 15-37,-2 22-3,-2 482-135,11 94 198,0-369-44,29 154-42,-33-366-50,-1-16 8,1-34-36,4-298 11,-2 58 123,26-358-88,-26 464 123,1 45-29,1-46 190,-7 307-294,1 305 36,1 106 97,-1-386-203,23 164 112,-15-294-100,-3-24 48,-6-13 51,0 0 1,0 0-1,0 0 0,0 1 1,0-1-1,0 0 0,0 0 1,0 0-1,0 0 0,0 0 1,0 0-1,0 1 0,0-1 1,0 0-1,1 0 1,-1 0-1,0 0 0,0 0 1,0 0-1,0 0 0,0 0 1,0 0-1,0 0 0,1 0 1,-1 0-1,0 0 0,0 0 1,0 1-1,0-1 0,0 0 1,0 0-1,1 0 0,-1 0 1,0 0-1,0 0 1,0-1-1,0 1 0,0 0 1,0 0-1,1 0 0,-1 0 1,0 0-1,0 0 0,0 0 1,0 0-1,0 0 0,0 0 1,1 0-1,-1 0 0,0 0 1,0 0-1,0-1 0,0 1 1,8-30 11,-7 22-6,7-37 43,-2 0-1,-1-31-47,-3 28 23,0 22-13,5-114 6,-16-514-96,-14-7 363,21 563-406,6 254 278,4 343-86,-12 84 118,10-144-203,-5-403-37,2 1-1,8 33 54,-6-52-38,-5-18 37,0 0 0,0 0 0,0 1 0,0-1 0,0 0 0,0 0 0,0 0 0,0 0 0,0 0 0,0 0-1,0 0 1,0 0 0,0 1 0,0-1 0,0 0 0,0 0 0,0 0 0,0 0 0,0 0 0,0 0 0,0 0 0,0 0 0,0 1 0,1-1 0,-1 0 0,0 0 0,0 0 0,0 0 0,0 0 0,0 0 0,0 0 0,0 0 0,0 0 0,1 0 0,-1 0 0,0 0 0,0 0 0,0 0 0,0 0 0,0 0 0,0 0 0,0 0 0,1 0 0,-1 0 0,0 0 0,0 0 0,0 0 0,0 0 0,0 0 0,0 0 0,0 0 0,1 0 1,0-4-20,0 0 1,1 1 0,-1-1-1,-1 0 1,1 0-1,0-1 20,3-22-14,-1 0 0,-1 0 0,-1-1-1,-2-4 15,1-22 9,3-108 18,-5-443 54,1 547-66,0-47 6,-8-352 33,1 242 20,0 165-138,7 79 133,2 28-69,-1-27 6,8 254 37,-2-111 4,11 293 2,-8-258-19,18 306 4,-25-471-49,8 90-152,-5-100 105,-2-27 10,-2-18-63,1-36 19,3-217 37,13-396 65,-13 473 62,6-347 104,-15 384-87,2 141-54,0 15-24,-2 23-2,0 26 102,4 33-107,0-39 37,2 296 128,-2 253-261,0-31 171,0-546-89,0 0 1,1 0 0,1-1-1,4 15 14,-3-28-98,-1-10-17,0 0 88,-1 0 1,1-1-1,-1 0 0,-1 1 1,1-5 26,21-193-22,19-383-90,-16-147-144,-25 704 232,0-100 198,-2 107-50,-1 40-47,3-15-70,-21 389-45,18-291 108,-3 466 63,6-535-132,7 247-13,0-167-244,13 54 256,-20-164-3,7 29-73,-6-32 60,0-5 7,1-26 12,3-164 77,-4-384-43,-15-53 70,9 470-34,-2-103-50,7 254 236,2 12-127,1 21-6,6 139 40,15 316-97,-2 31 85,-20-454-148,4 179 26,6 116-107,-10-320-9,0-24 46,1-16-5,3-39 75,-3 1 0,-1-25-32,-1-3 5,11-456-26,-8-129 193,-4 640-173,0-195 134,2 203-57,0 32-61,3 147-165,-1 326 204,-4 51-28,0-506-23,2 191-21,2-140-100,10 47 118,-11-116-17,3 24-26,-6-40 36,1 0 1,-1 0-1,1 0 1,-1 0-1,1 0 1,0 0-1,0 0 1,0 0-1,0 0 0,0 0 1,0-1-1,2 2 7,-3-2-1,0-1-1,0 0 0,0 0 1,0 0-1,1 0 0,-1 0 0,0 0 1,0 0-1,0 0 0,1 0 0,-1 0 1,0 0-1,0 0 0,0 0 0,0 0 1,1 0-1,-1 0 0,0 0 1,0 0-1,0 0 0,1 0 0,-1 0 1,0 0-1,0 0 0,0 0 0,0-1 1,1 1-1,-1 0 0,0 0 1,0 0-1,0 0 0,0 0 0,0 0 1,0-1-1,1 1 0,-1 0 0,0 0 2,6-11-64,-3 5 52,-1 0 0,0 0-1,0 0 1,-1-1-1,0 1 1,0-2 12,8-73-27,-3-51 27,-12-426 27,-21-132 37,21 537-38,6 131-25,0 19-2,1 6 1,7 42 11,16 153 69,30 307 16,-6-2-21,-40-389-24,-2-17-173,4-1 1,16 67 121,-19-143-54,-7-20 52,0 0 0,0 0 0,0 0 0,0 0 0,0 0 0,0 0-1,0 0 1,0 1 0,0-1 0,0 0 0,0 0 0,0 0 0,0 0-1,0 0 1,1 0 0,-1 0 0,0 0 0,0 1 0,0-1 0,0 0 0,0 0-1,0 0 1,0 0 0,0 0 0,1 0 0,-1 0 0,0 0 0,0 0 0,0 0-1,0 0 1,0 0 0,0 0 0,1 0 0,-1 0 0,0 0 0,0 0 0,0 0-1,0 0 1,0 0 0,0 0 0,1 0 0,-1 0 0,0 0 0,0 0 0,0 0-1,0 0 1,0-1 0,0 1 0,0 0 0,0 0 0,1 0 0,-1 0-1,0 0 1,0 0 0,0 0 0,0 0 0,0 0 0,0-1 0,0 1 0,0 0-1,0 0 3,2-6-35,0-1 0,-1 1 0,0 0 0,0-1-1,0 1 1,-1-3 35,3-189-175,-3 192 174,-18-540 49,8 347 19,-13-214-22,15 273-66,8 116 54,1 22-19,1 5-1,7 48 60,15 147 172,5 309-261,-22-140 74,3 67 71,-8-364-342,4-1-1,11 50 214,-16-110-49,1-1-1,0-1 0,4 8 50,-6-14-6,0-1 0,0 0 1,0 1-1,0-1 0,0 0 0,0 1 0,0-1 1,0 0-1,1 1 0,-1-1 0,0 0 0,0 0 0,0 1 1,0-1-1,1 0 0,-1 0 0,0 0 0,0 1 1,1-1-1,-1 0 0,0 0 0,0 0 0,1 1 0,-1-1 1,0 0-1,1 0 0,-1 0 0,0 0 0,0 0 1,1 0-1,-1 0 0,0 0 0,1 0 0,-1 0 0,0 0 1,1 0-1,-1 0 0,0 0 0,1 0 0,-1 0 1,0 0-1,0 0 0,1 0 0,-1 0 0,0-1 0,1 1 1,-1 0-1,0 0 0,0 0 0,1 0 6,0-2-10,0 1-1,0 0 1,0-1 0,-1 1-1,1 0 1,0-1-1,0 1 1,-1-1 0,1 1-1,-1-1 1,1 0 10,6-37-51,-1 0 0,0-28 51,12-388-78,-18 443 71,4-135-21,4-244 93,-8 42-134,1 340 105,-1 9-36,0 0 1,0 0-1,0 0 0,0 0 1,0 0-1,0-1 0,0 1 1,0 0-1,0 0 1,0 0-1,0 0 0,0 0 1,0 0-1,0 0 0,0 0 1,0 0-1,0 0 0,0 0 1,0 0-1,0 0 0,0 0 1,1 0-1,-1 0 0,0 0 1,0 0-1,0 0 0,0 0 1,0 0-1,0 0 0,0 0 1,0 0-1,0 0 0,0 0 1,0 0-1,0 0 0,0 0 1,0 0-1,0 0 1,0 0-1,0 0 0,0 0 1,0 0-1,1 0 0,-1 0 1,0 0-1,0 0 0,0 0 1,0 0-1,0 0 0,0 0 1,0 0-1,0 0 0,0 0 1,0 0-1,0 0 0,0 0 1,0 0-1,0 0 0,0 0 1,0 0-1,0 0 0,0 0 1,0 1-1,0-1 1,0 0-1,0 0 0,6 18 69,8 79 403,-2 40-472,-8-93 45,22 395-34,-21-182 218,-13 38-229,2-237-29,3-34-171,0 21 200,6-107-282,0-35 212,-30-325 294,-22-9-141,40 353-70,-43-263 110,49 328-102,-5-24 45,7 34-46,0 1 0,0-1-1,0 1 1,-1-1 0,1 1-1,0 0 1,-1 0 0,0-1-1,1 1 1,-1 0 0,0 0-20,2 2 2,-1 0 0,1 0 0,0-1 0,0 1 0,0 0 1,0 0-1,-1 0 0,1 0 0,0 0 0,0-1 0,0 1 0,-1 0 0,1 0 1,0 0-1,0 0 0,-1 0 0,1 0 0,0 0 0,0 0 0,0 0 1,-1 0-1,1 0 0,0 0 0,0 0 0,-1 0 0,1 0 0,0 0 0,0 0 1,-1 0-1,1 0 0,0 0 0,0 0 0,0 0 0,-1 1 0,1-1 1,0 0-1,0 0 0,0 0 0,-1 0 0,1 0 0,0 1 0,0-1 0,0 0 1,0 0-1,0 0 0,-1 1 0,1-1 0,0 0 0,0 0 0,0 0 1,0 1-1,0-1 0,0 0 0,0 0 0,0 1-2,-3 7 12,0 1 0,0-1 0,1 1 0,0 0 0,1-1 0,0 1 0,1 0 0,0 9-12,1 125 123,15 91-123,54 292-11,71 152-2160,-136-652 2084,-3-18 95,-1-1-1,1 0 0,0 0 0,1 0 0,-1 0 0,1 0 0,2 2-7,-3-6 58,-1-9 28,-9-112 458,-23-308-229,-3-81-342,28 389 96,-17-188 86,22 294-150,1 7-2,0 0-1,-1 0 0,0 0 1,0 1-1,0-1 1,0 0-1,-1 1 0,0-1 1,0 1-3,2 3 1,0 1 1,0 0 0,0 0 0,0 0-1,0 0 1,0-1 0,0 1 0,0 0-1,-1 0 1,1 0 0,0 0-1,0 0 1,0 0 0,0-1 0,0 1-1,0 0 1,0 0 0,-1 0-1,1 0 1,0 0 0,0 0 0,0 0-1,0 0 1,-1 0 0,1 0 0,0 0-1,0 0 1,0 0 0,0 0-1,0 0 1,-1 0 0,1 0 0,0 0-1,0 0 1,0 0 0,0 0 0,-1 0-1,1 0 1,0 0 0,0 0-1,0 0 1,0 0 0,-1 0 0,1 0-1,0 0 1,0 1 0,0-1-1,0 0 1,0 0 0,0 0 0,0 0-1,-1 0 1,1 0 0,0 1 0,0-1-1,0 0 1,0 0 0,0 0-1,0 0 1,0 0 0,0 1 0,0-1-1,0 0 1,0 0 0,0 0-2,-4 19 53,-1 69 95,4 1 0,5 12-148,-2-36 45,13 221-55,-6-146 4,43 449-799,-49-567 730,-1-10-7,-1 0-1,0 0 0,0 0 1,-2 6 82,-3-28-260,-5-22 152,-27-156 129,-54-261 38,60 296-100,-25-127-62,43 228 156,-3 1 0,-3-4-53,16 48 37,-1 0-1,1 1 0,-1 0 0,-1 0 0,1 0 0,-5-6-36,8 12 5,-1-1 1,1 1 0,-1 0-1,1-1 1,0 1-1,-1-1 1,1 1-1,-1 0 1,1-1-1,-1 1 1,1 0-1,-1 0 1,0-1-1,1 1 1,-1 0-1,1 0 1,-1 0-1,1 0 1,-1 0-1,0 0 1,1 0 0,-1 0-1,1 0 1,-1 0-1,0 0 1,1 0-1,-1 0-5,-1 1 12,1 0 0,0 0 0,0 0 0,-1 0 0,1 1-1,0-1 1,0 0 0,0 0 0,0 1 0,0-1 0,0 1 0,0-1 0,1 1 0,-1-1-1,0 1-11,-6 17 40,1 1-1,1 0 0,0-1 0,2 2 0,0-1 1,1 1-40,1-13 10,-11 118 102,6 1 0,6 15-112,11 218 42,33 152-42,-40-472-154,-4-40 152,0 0 1,0 0 0,0 0-1,0 0 1,0 0-1,0 0 1,0-1 0,0 1-1,0 0 1,0 0 0,0 0-1,0 0 1,0 0-1,0 0 1,0 0 0,0 0-1,0 1 1,0-1-1,0 0 1,0 0 0,0 0-1,0 0 1,0 0-1,0 0 1,0 0 0,0 0-1,0 0 1,0 0 0,-1 0-1,1 0 1,0 0-1,0 0 1,0 0 0,0 0-1,0 0 1,0 0-1,0 0 1,0 0 0,0 0-1,0 0 1,0 0 0,0 0-1,0 0 1,0 0-1,0 0 1,0 0 0,0 0-1,0 0 1,0 0-1,0 0 1,0 0 0,0 0-1,0 0 1,0 1 1,-3-8-33,-4-21-35,7 27 63,-33-190-332,-26-353 433,-7-77 54,63 592-123,0 5 66,0 1-1,-2 0 0,-1-3-92,5 25 6,1 0 0,0 0 0,0 0 0,0 0 0,-1 0 0,1 0 0,0 0 0,-1 0 0,1 0 0,-1 0 0,1 0 0,-1 0 0,0 1 0,1-1 0,-1 0 0,0 0 0,1 1 0,-1-1 0,0 0 0,0 0-6,0 2 3,0-1 0,0 1-1,1 0 1,-1-1 0,1 1 0,-1-1-1,0 1 1,1 0 0,-1 0 0,1-1 0,0 1-1,-1 0 1,1 0 0,-1-1 0,1 1-1,0 0 1,0 0 0,0 0 0,-1 0 0,1 0-1,0-1 1,0 2-3,-3 16 29,0 1 0,2-1 0,0 1 0,1 11-29,0 6 39,0 232 3,11 248 188,-10-475-236,5 444-31,-6-473 36,0 6 0,0 0 0,-2 0 0,0-1 0,-1 4 1,3-22-3,0 1 0,0 0 1,0 0-1,-1 0 1,1 0-1,0 0 0,0 0 1,0-1-1,0 1 1,0 0-1,0 0 0,0 0 1,0 0-1,-1 0 0,1 0 1,0 0-1,0 0 1,0 0-1,0 0 0,0-1 1,0 1-1,-1 0 0,1 0 1,0 0-1,0 0 1,0 0-1,0 0 0,0 0 1,-1 0-1,1 0 0,0 0 1,0 0-1,0 0 1,0 0-1,-1 0 0,1 1 1,0-1-1,0 0 0,0 0 1,0 0-1,0 0 1,0 0-1,-1 0 0,1 0 1,0 0-1,0 0 0,0 0 1,0 1-1,0-1 1,0 0-1,0 0 0,0 0 1,0 0-1,-1 0 0,1 0 1,0 1-1,0-1 1,0 0-1,0 0 0,0 0 1,0 0 2,-7-29-102,-27-155 113,-65-353 85,-9-6-11,108 543-84,-49-208 206,44 191-108,-1 1 0,-3-6-99,-1 6 72,10 15-70,0 1 0,-1 0 0,1-1 0,0 1 1,0 0-1,-1-1 0,1 1 0,0 0 0,-1 0 1,1-1-1,0 1 0,-1 0 0,1 0 0,-1 0 1,1 0-1,0-1 0,-1 1 0,1 0 0,-1 0 1,1 0-1,0 0 0,-1 0-2,0 1 3,0 0 1,0 0-1,0 0 1,0-1-1,0 2 0,0-1 1,0 0-1,0 0 1,0 0-1,0 0 0,1 1 1,-1-1-1,1 0 0,-1 0 1,1 1-1,-1-1 1,1 1-1,-1 0-3,-4 16-6,1 0-1,0 1 1,1 0 0,1-1-1,1 1 1,1 11 6,-1-12-10,0 140-11,18 141 21,21 62-22,41 141 22,-64-423-117,-32-148 117,-36-139 69,46 180-78,-100-438-3,26 6-31,78 441 47,-23-122 56,25 136-68,0 1-1,-1 0 1,1 0-1,-1 0 1,-1-3 8,-1 3-20,2 10 8,0 24 11,0 0 1,3 6 0,-1-10 6,12 392 21,37 57-161,-21-299 214,42 138-80,-68-303-30,3 5-15,-3-16 8,-1-8-21,-2-25-12,-27-152-26,-61-323 347,9-128-342,64 484 65,11 127-1,4 24 21,0 6 3,0 48-15,13 379-87,16 5 310,-20-316-113,10 107-140,-16-207 39,-2-21-13,1-5-5,-1-48-37,-9-148 42,-19-296-31,7-11-75,10 224 171,10 261-93,1 23 47,0 0 0,0 0 0,0 0 0,0 0 0,0 0 0,0 0-1,-1 0 1,1 0 0,0 0 0,0 0 0,0 0 3,1 47-34,0 165-72,23 333 159,-16-404-16,33 386 155,-13-329-288,-25-182 78,-3-10-13,1 0 0,0 1 1,1-1-1,-1 0 0,1 0 1,0 0-1,1 0 0,-1 0 1,1-1-1,2 4 31,-5-9-2,0 0 0,0 1 0,0-1-1,0 0 1,0 0 0,1 1 0,-1-1 0,0 0-1,0 0 1,0 1 0,0-1 0,1 0 0,-1 0 0,0 0-1,0 1 1,0-1 0,1 0 0,-1 0 0,0 0-1,0 0 1,1 0 0,-1 0 0,0 1 0,0-1-1,1 0 1,-1 0 0,0 0 0,0 0 0,1 0 0,-1 0-1,0 0 1,0 0 0,1 0 0,-1 0 0,0 0-1,1 0 1,-1 0 0,0 0 0,0 0 0,1-1 0,-1 1-1,0 0 1,0 0 0,1 0 0,-1 0 0,0 0-1,0-1 1,0 1 0,1 0 0,-1 0 0,0 0-1,0-1 1,0 1 0,1 0 0,-1 0 0,0-1 0,0 1-1,0 0 1,0 0 0,0-1 0,0 1 2,8-36-21,-6 26 20,3-29-15,-1 0-1,-2 0 1,-2-18 16,0 31-9,-5-189 169,-16-69-160,-2 48 104,-21-270-150,43 492 46,1-1 0,-1 1 0,-1 0 0,0 0 0,-1 0 0,3 59 0,16 417 0,12 11-122,-22-390 100,16 159 57,-15-194-108,2 0-1,3-1 0,15 44 74,-24-81 3,1-1 0,0 1 1,0-1-1,1 0 0,0 0 1,0-1-1,1 1 0,4 3-3,-10-12 2,1 1-1,-1 0 1,1-1-1,-1 1 1,1-1-1,-1 1 1,1-1-1,-1 1 1,1-1-1,0 1 1,-1-1-1,1 1 1,0-1-1,-1 0 1,1 1-1,0-1 1,-1 0-1,1 0 0,0 0 1,0 0-1,0 1 1,-1-1-1,1 0 1,0 0-1,0 0 1,-1-1-1,1 1 1,0 0-1,0 0 1,-1 0-1,1 0 1,0-1-1,0 1 1,-1 0-1,1-1 1,0 1-1,-1-1 0,1 1 1,0-1-2,1-2-6,1 0 0,-1 0 0,0-1 0,0 1 0,0-1 0,0 0 0,0-1 6,5-13-16,0-1-1,-2 1 0,0-1 1,-1 0-1,0-12 17,2-4-7,31-235 1,-26 148 13,11-96 104,10-4-111,-7 100 42,-20 103-61,-5 19 19,0 0 0,0 0 0,1 0 0,-1 0-1,0 0 1,0 0 0,0 0 0,0 0 0,0 0-1,0 0 1,0 0 0,0 0 0,0 0 0,0 0-1,0 0 1,0 0 0,0 0 0,1 0 0,-1 0-1,0 0 1,0 0 0,0 0 0,0 0 0,0 0-1,0 0 1,0 0 0,0 0 0,0 0 0,0 0-1,0 0 1,0 0 0,1 0 0,-1 0-1,0 0 1,0 0 0,0 0 0,0 0 0,0 0-1,0 0 1,0-1 0,0 1 0,0 0 0,0 0-1,0 0 1,0 0 0,0 0 0,0 0 0,0 0-1,0 0 1,0 0 0,0 0 0,0 0 0,0 0-1,0 0 1,0-1 0,0 1 0,-1 39 9,-25 245 82,0 11-193,11 94 102,15-385-1,0 10-49,0 1-1,1 0 1,1-1 0,2 10 50,-2-18-105,0-13 67,-2-23 13,0 29 22,0-455 174,0 411-151,-4-457-35,-3 367 138,5 116-93,2 18-20,1 5-3,2 38-1,23 273-113,-5-36 216,19 164-106,-37-427-29,-2-2-22,2 0 0,0 0 0,3 8 48,-3-17-36,-1-10 13,2-40 12,-1-28 11,-7-343-85,-4 178 224,-15-38-139,22 268 5,-6-42 118,-2-6-123,9 54 1,0 1 0,-1 0 0,1 0 0,0 0 0,0 0 0,-1 0 0,1 0 0,-1 0 0,1 0 0,-1 0 0,1 0 0,-1 0 0,0-1-1,1 3-5,-1 0 0,1-1 0,0 1 0,-1 0-1,1 0 1,0 0 0,0-1 0,-1 1 0,1 0-1,0 0 1,0 0 0,0 0 0,0-1 0,0 1 0,0 0-1,0 0 1,1 0 5,20 365-357,15-31 495,-25-236-95,-11-99-43,57 397 32,-48-366-157,-4-20 48,-5-11 76,0 0-1,0 0 1,0 1 0,0-1 0,0 0-1,0 0 1,0 0 0,0 0-1,0 0 1,0 0 0,0 0 0,0 0-1,0 0 1,0 0 0,0 0 0,0 1-1,0-1 1,0 0 0,0 0-1,0 0 1,0 0 0,0 0 0,0 0-1,0 0 1,0 0 0,1 0 0,-1 0-1,0 0 1,0 0 0,0 0-1,0 0 1,0 0 0,0 0 0,0 1-1,0-1 1,0 0 0,0 0 0,0 0-1,1 0 1,-1 0 0,0 0-1,0 0 1,0 0 0,0 0 0,0 0-1,0 0 1,0 0 0,0 0 0,0-1-1,0 1 1,0 0 0,1 0-1,-1 0 1,0 0 0,0 0 0,0 0-1,0 0 1,0 0 0,0 0 1,3-16-17,0 0 0,-2 0 0,1-1 0,-2 1-1,-1-6 18,-6-346-112,0 193 75,-3-226 133,10 386-86,-1 0 8,2-1 0,0 1 0,2-16-18,0 26 5,-1 7-5,0 1 0,-1-1 0,0 1 0,0 0 0,0 0 0,0 0 0,-1-1 0,1 2 0,23 158 171,-6 18-171,-2-21 53,33 176-79,-46-319-62,0 0 0,1 0 0,1-1 0,0 1 0,1-1 0,4 8 88,-9-22-25,-1 0-1,1 0 1,0 0 0,-1 0-1,1 0 1,0-1 0,0 1-1,0 0 1,0 0 0,0-1-1,0 1 1,0 0 0,0-1 0,0 1-1,0-1 1,0 1 0,0-1-1,0 0 1,1 1 25,-1-1-11,0 0-1,-1 0 1,1 0-1,0-1 1,0 1-1,0 0 1,-1 0-1,1-1 1,0 1-1,0 0 1,0-1 0,-1 1-1,1-1 1,0 1-1,-1 0 1,1-1-1,0 0 1,-1 1-1,1-1 1,-1 1-1,1-1 1,-1 0 0,1 0-1,-1 1 1,0-1-1,1 0 12,6-16-47,-1 0 0,-1 0 0,0-1 0,-2 0 0,0 1 0,0-12 47,11-151-102,-9-35 102,-2-199 550,4 600 9,11 29-559,-10-145-113,5 16 113,-7-57-65,2-1 0,0 0 0,2 0 0,3 5 65,-10-27-19,13 25-65,-15-30 70,0 1 0,0-1 1,0 1-1,1-1 0,-1 0 1,0 0-1,1 0 0,-1 0 1,1 0-1,-1 0 0,1 0 1,0 0-1,-1 0 0,1-1 1,0 1-1,0-1 0,0 1 14,-1-1-9,0 0 1,0 0-1,0 0 0,1 0 0,-1 0 0,0 0 1,0 0-1,0 0 0,0 0 0,0-1 0,0 1 0,0-1 1,0 1-1,0 0 0,0-1 0,0 0 0,0 1 1,0-1-1,0 0 0,0 1 0,0-1 0,0 0 1,-1 0-1,1 0 0,0 0 9,2-4-44,0 1 1,-1-1-1,0 1 1,0-1-1,1-2 44,0-1-58,4-14 3,0 1 0,-2-1 0,0-1 0,-1 1 0,-1-13 55,-1 21-13,5-76 79,-3 0 0,-6-37-66,1 92 12,-11-239 60,8 199-64,-1 43 99,2 56 101,2 22-208,-6 155 94,-3 178-167,12-291 121,3 0 0,6 10-48,-11-96 1,1 8-21,1 1 0,-1-1 0,2 1 0,0-1 0,0 0 0,1 0 1,4 9 19,-8-19-5,0 1 1,0-1 0,1 1 0,-1 0-1,0-1 1,1 1 0,-1-1 0,1 1-1,-1-1 1,0 1 0,1-1 0,-1 1-1,1-1 1,0 1 0,-1-1 0,1 0-1,-1 1 1,1-1 0,-1 0 0,1 1-1,0-1 1,0 0 4,0 0-1,-1 0 1,1 0-1,-1-1 0,1 1 0,-1 0 0,1-1 1,-1 1-1,0 0 0,1-1 0,-1 1 1,1 0-1,-1-1 0,0 1 0,1-1 0,-1 1 1,0-1-1,1 1 0,-1-1 0,0 1 1,0-1-1,0 1 0,1-1 1,2-8 1,-1 0 0,0 0 0,0-1 0,0-2-1,4-72-4,-4 1 1,-4-17 3,2 93 12,-14-327 58,12 310-62,-2-32 30,-2 1 1,-9-31-39,14 81 2,1 2 3,-1 0 0,1 0 1,-1 0-1,0 0 0,0 0 0,0 0 0,0 0 1,-1 0-1,1 0 0,-1 1 0,1-1 0,-1 1 1,0-1-1,0 1 0,0-1 0,-1 1-5,3 2 1,0-1 0,-1 1 1,1 0-1,0 0 0,-1 0 0,1 0 0,0 0 0,-1-1 0,1 1 1,0 0-1,-1 0 0,1 0 0,0 0 0,-1 0 0,1 0 0,0 0 1,-1 0-1,1 0 0,0 0 0,-1 1 0,1-1 0,0 0 0,0 0 1,-1 0-1,1 0 0,0 0 0,-1 0 0,1 1 0,0-1 0,0 0 1,-1 0-1,1 1 0,0-1 0,0 0 0,-1 0 0,1 1 0,0-1 1,0 0-1,0 0 0,0 1 0,-1-1 0,1 1-1,-6 9 21,1 1 1,0 0-1,1 0 0,0 1 0,0 0 1,0 6-22,4-18 0,-76 283 203,32-148-27,-46 98-176,86-224 3,2-2-9,-1 0 0,0 0 1,-1 0-1,1-1 1,-1 1-1,-1-1 0,1 0 1,-1 0-1,0-1 1,0 1-1,-2 0 6,6-5-4,0 0 1,0 0-1,0-1 0,0 1 1,0 0-1,0-1 0,0 1 1,0-1-1,0 0 0,0 1 0,0-1 1,0 0-1,0 1 0,0-1 1,0 0-1,0 0 0,-1 0 1,1 0-1,0 0 0,0 0 0,0-1 1,0 1-1,0 0 0,0 0 1,0-1-1,-1 1 0,1-1 1,0 1-1,0-1 0,0 1 0,1-1 1,-1 0-1,0 1 0,0-1 1,0 0-1,0 0 0,1 0 1,-1 0-1,0 0 0,1 1 0,-1-2 4,-4-5-18,1-1 0,-1 0 0,2 0-1,-1 0 1,1-1 0,-1-3 18,-22-88-75,-4-48 75,14 68-48,-67-320 182,69 336-135,-37-149 71,51 212-68,-2-7 22,0 1-1,-1 0 0,0 0 1,-1-2-24,4 8 4,0 1 0,-1-1 0,1 1 0,0 0 0,0-1 0,0 1 0,-1-1 0,1 1 0,0 0-1,0-1 1,-1 1 0,1 0 0,0 0 0,-1-1 0,1 1 0,-1 0 0,1 0 0,0-1 0,-1 1 0,1 0 0,-1 0 0,1 0 0,-1 0 0,1-1 0,0 1 0,-1 0 0,1 0 0,-1 0 0,1 0 0,-1 0 0,1 0 0,-1 0 0,1 0 0,0 0 0,-1 1 0,1-1 0,-1 0-4,0 1 5,0 0 1,0 0-1,0 0 1,1 0-1,-1 1 1,0-1-1,0 0 1,1 0-1,-1 1 1,1-1-1,-1 0 1,1 1-1,0-1 1,-1 0-1,1 1-5,-5 35 32,1 0 0,1 32-32,7 406 5,29 206 33,-27-599-57,3 92 235,-10-162-65,-1-11-33,-3-21 24,-21-156 82,-49-355 42,-1-41-255,71 521-22,-7-52-42,-18-73 53,30 173 3,-1-1 1,0 1-1,0 0 0,0 0 0,0 0 1,0 0-1,-1 0 0,0 0-3,2 3 0,0-1 1,0 1-1,0 0 0,0 0 0,-1 0 1,1 0-1,0 0 0,0 0 0,0 0 1,-1 0-1,1-1 0,0 1 0,0 0 1,0 0-1,-1 0 0,1 0 0,0 0 1,0 0-1,-1 0 0,1 0 0,0 0 1,0 0-1,0 0 0,-1 1 1,1-1-1,0 0 0,0 0 0,0 0 1,-1 0-1,1 0 0,0 0 0,0 0 1,0 0-1,0 1 0,-1-1 0,1 0 1,0 0-1,0 0 0,0 0 0,0 1 1,0-1-1,0 0 0,-1 0 1,1 0-1,0 0 0,0 1 0,0-1 1,0 0-1,0 0 0,0 1 0,0-1 1,0 0-1,0 0 0,0 0 0,0 1 0,-3 10 6,0 0 0,1 0 0,0 1 0,0 6-6,-5 113-139,10 131 139,34 246-32,29-30 54,-65-473 3,-1-8-7,-3-18 6,1 3-6,-71-543-18,1-50-43,53 440 81,-27-187 127,34 312-154,7 33 2,5 13-13,-1 0 0,1 0 0,0-1 0,0 1 1,0 0-1,0 0 0,0 0 0,0 0 1,0 0-1,0 0 0,0 0 0,0-1 1,-1 1-1,1 0 0,0 0 0,0 0 1,0 0-1,0 0 0,0 0 0,0 0 1,0 0-1,-1 0 0,1 0 0,0 0 1,0 0-1,0 0 0,0 0 0,0 0 0,-1 0 1,1 0-1,0 0 0,0 0 0,0 0 1,0 0-1,0 0 0,-1 0 0,1 0 1,0 0-1,-1 1 0,0 1 1,1 0-1,-1-1 0,0 1 1,1-1-1,-1 1 1,1 0-1,-1 0 1,1-1-1,0 1 0,0 0 0,-7 45-38,3 0-1,1 1 0,4 26 39,-1-23-6,13 483 0,55 266 172,-48-667-273,-22-200 91,-36-390-52,27 326 67,-14-129 44,-9-123 47,4-97-64,17 264-153,10 172 105,1 35-16,-1 9 3,0 20 2,0 139 27,8 347 6,8-204 91,15 17-91,7-65 139,65 234-139,-110-526 52,-31-135 88,-5-80-183,9-17 43,-26-360 91,44 447-251,10 71 70,3 16 63,-5 0 0,-5-5 27,10 79-61,3 42-60,3 164-12,13 89 133,40 323-85,-47-528 148,78 672-574,-82-726 485,4 31-295,-1 6 321,-5-44-154,-2-14 88,-5-24-12,-25-187-76,13 76 121,-77-492 113,68 448-54,-31-225 54,-3-171-160,60 564 74,1 12-36,0 0-1,1-1 1,0 0-1,0 1 1,0-1-1,1 0 43,0 6-84,0 6 35,16 88 17,13 118-48,43 309 75,-30-226 32,57 351 68,-94-618-153,-3-24 26,0-10 0,-3-17-14,-1 1 1,-3-11 45,0-13-5,-42-434 255,-8-123-298,21-84-186,33 642 218,3 37-43,-3 8 58,0 1 1,0 0-1,0 0 0,1 0 0,-1 0 0,0 0 1,0 0-1,0 0 0,0 0 0,0 0 1,0 0-1,1 0 0,-1 0 0,0 0 1,0 0-1,0 0 0,0 0 0,0 0 1,0 0-1,1 0 0,-1 0 0,0 0 1,0 0-1,0 0 0,0 0 0,0 1 1,0-1-1,1 0 0,-1 0 0,0 0 1,0 0-1,0 0 0,0 0 0,0 0 0,0 0 1,0 0-1,0 1 1,9 15-20,1 19 17,-1 0 1,1 18 2,32 271 28,-31-227 2,50 467 333,-56-519-326,51 422-53,-51-444 49,-5-23-32,0 0-1,0 1 1,0-1-1,0 0 1,0 0-1,0 0 1,0 0-1,0 0 1,0 0-1,0 0 1,0 0 0,0 0-1,0 0 1,0 0-1,0 0 1,0 1-1,0-1 1,0 0-1,0 0 1,0 0-1,0 0 1,0 0-1,0 0 1,0 0-1,0 0 1,0 0-1,0 0 1,0 0-1,0 0 1,0 0-1,1 0 1,-1 0-1,0 0 1,0 1-1,0-1 1,0 0-1,0 0 1,0 0 0,0 0-1,0 0 1,0 0-1,0 0 1,0 0-1,0 0 1,0 0-1,0 0 1,1 0-1,-1 0 1,0 0-1,0 0 1,0 0-1,0 0 1,0 0-1,0 0 1,0 0-1,0 0 1,0 0-1,0 0 1,0 0-1,0 0 1,0-1-1,1 1 1,-1 0 0,0 0-1,0 0 1,0 0-1,0 0 1,0 0-1,2-14 70,-2-173 100,-3-405 70,2 482-223,-9-441 105,4 376-47,5 104-53,-1-17 324,-9-55-346,5 112 112,3 28-74,0 12-23,-2 32-55,2 0 0,2 29 40,0 460-123,29 126 203,24-69-90,-51-579-13,0 0 0,1-1 1,0 1-1,1 2 23,2-3-42,-4-7 41,-1 0 0,0 0-1,1 0 1,-1-1 0,0 1-1,0 0 1,1 0 0,-1 0-1,0 0 1,0 0 0,1-1-1,-1 1 1,0 0 0,0 0-1,0 0 1,1-1 0,-1 1 0,0 0-1,0 0 1,0-1 0,0 1-1,0 0 1,1 0 0,-1-1-1,0 1 1,0 0 0,0-1-1,0 1 1,0 0 1,7-29-47,-2 0 1,0-1-1,-1-14 47,-3 32-4,26-301 15,7-350 250,-28 554-224,34-508 86,-34 558-144,9-41 21,-7 71-38,-8 29 34,1-1 1,-1 1 0,0 0-1,0-1 1,0 1 0,1 0-1,-1-1 1,0 1 0,0 0-1,1-1 1,-1 1 0,0 0-1,1 0 1,-1-1 0,0 1 0,1 0-1,-1 0 1,0 0 0,1-1-1,-1 1 1,0 0 0,1 0 3,0 0-9,-1 0 1,1 1-1,-1-1 1,1 0-1,-1 0 0,1 1 1,-1-1-1,0 0 1,1 0-1,-1 1 1,1-1-1,-1 1 1,0-1-1,1 0 1,-1 1-1,0-1 1,1 1-1,-1-1 1,0 1-1,0-1 1,1 1-1,-1-1 9,2 6-25,0-1 0,0 0 0,0 1 1,-1 0-1,1-1 0,-1 3 25,21 166-98,-19-141 105,47 499 164,28 189-225,-67-629-55,5 0 0,17 52 109,-29-131-216,1 0 0,4 9 216,-9-21-14,1 0-1,-1 0 1,0 0 0,1 0-1,-1 0 1,1-1 0,-1 1-1,1 0 1,0 0 0,-1 0-1,1 0 1,0-1 0,0 1-1,-1 0 1,1-1 0,0 1 0,0 0-1,0-1 1,0 1 0,0-1 14,0 0-8,-1 0 1,1 0 0,-1-1-1,1 1 1,0 0 0,-1-1-1,1 1 1,-1 0 0,1-1 0,-1 1-1,0-1 1,1 1 0,-1-1-1,1 1 1,-1-1 0,0 1-1,1-1 1,-1 1 0,0-1-1,0 0 1,1 1 0,-1-1 0,0 1-1,0-1 1,0 0 7,3-13-34,0 0 1,-1 0 0,0 0-1,-2 0 34,5-252 80,-14-210 90,4 307-78,9-608-76,-4 752-17,7-137 60,-2 123 0,-3 33 0,0 9 5,7 26-11,20 150-181,-9-57 98,41 251 81,33 190-200,-13-33 74,-97-640 582,-38-323-529,8-131 269,45 542-243,-16-372 27,8 161-126,0 78 15,3 123 309,10 115-218,33 261 186,37 130-85,28 64-624,-102-536 508,6 28-96,0-1 0,2 0 1,5 8 99,-13-36-6,1 0 1,-1 0 0,0 0 0,1 0-1,0 0 1,-1 0 0,1 0 0,0 0 0,-1 0-1,1-1 1,0 1 0,0 0 0,0 0 0,-1-1-1,1 1 1,0-1 0,1 1 5,-2-1-1,1 0 0,-1 0 1,1 0-1,-1 0 0,0 0 0,1 0 0,-1-1 1,1 1-1,-1 0 0,1 0 0,-1 0 1,0-1-1,1 1 0,-1 0 0,0-1 0,1 1 1,-1 0-1,0-1 0,1 1 0,-1 0 1,0-1-1,1 1 0,-1-1 0,0 1 0,0 0 1,0-1-1,1 1 0,-1-1 0,0 1 1,0-1-1,0 1 0,0-1 0,0 1 1,0-1-1,0 1 0,0-1 0,0 0 1,3-24 73,-1-2 0,-2 1 0,-1-10-73,-29-354-73,29 382 77,-41-350 179,23 203-116,3 20-18,-65-455-365,79 582 237,2 9 51,2 16 29,45 276-28,11 112 278,40 200-161,-81-520-175,-15-76 60,-1-10 25,-1-17 31,0 10-21,-5-92 137,-4 0-1,-13-48-146,-5-13 2,-17-115-84,-48-479 376,91 725-268,3 18-64,0 13 13,1 10 3,15 102-101,95 658-213,-109-739 286,19 170-157,-19-137 48,-2 0 0,-4 8 159,0-60-73,-1-21 43,-2-38 21,-23-264 67,-2-140 28,-4 60 11,-15 1-210,37 322 27,9 61 53,2 8 23,0 13 11,4 152-113,-2 210 277,4-162-202,33 199 37,-35-388 30,1-1 0,2 0 0,1 3-30,-3-20 52,-1-8-18,-2-16-18,-9-109-59,-31-249 230,-20-68-273,9 8 54,40 343 48,9 82-3,-1-4 24,1 0-1,-2 0 1,1 1 0,-2-1-37,0 5 42,1 8-38,-2 15-39,0 9 46,1 1 0,2 0 0,0-1-1,2 18-10,-1 3 10,-2 306 28,16-16 121,-5-185-95,-5 6-53,-11-299 52,2 47-73,-6-260-38,10 296 9,-27-497 89,27 543-35,2 14-17,-1 0 0,1 0-1,0 0 1,0 0 0,0 0 0,0 0-1,0 0 1,0 0 0,0 0-1,0 0 1,0 0 0,0 0 0,0 0-1,0 0 1,0 0 0,0 0-1,0 0 1,0 0 0,0 0 0,-1 0-1,1 0 1,0 0 0,0 0-1,0 0 1,0 0 0,0 0 0,0 0-1,0 0 1,0 0 0,0 0-1,0 0 1,0 0 0,0 0 0,0 0-1,0 0 1,0 0 0,0-1-1,0 1 1,0 0 0,0 0 0,0 0-1,0 0 1,0 0 0,0 0-1,0 0 1,-1 0 0,1 0 0,0 0-1,0 0 1,0 0 0,0 0-1,0 0 1,0 0 0,0 0 0,0-1-1,1 1 1,-1 0 0,0 0-1,0 0 1,0 0 0,0 0 0,0 0 2,-1 26-263,12 90-622,25 112 885,-36-226-14,14 53-359,-12-49 350,1 0 1,0 0-1,-1-1 1,2 1-1,-1-1 1,1 0 0,2 4 22,-5-8 1,0-1 1,-1 1 0,1 0 0,0 0-1,-1-1 1,1 1 0,0-1 0,0 1-1,-1-1 1,1 1 0,0-1 0,0 1-1,0-1 1,0 0 0,0 1 0,0-1-1,0 0 1,-1 0 0,1 0 0,0 0-1,0 0 1,0 0 0,0 0 0,1 0-2,-1 0 4,0-1 0,0 0 0,0 1 1,0-1-1,0 0 0,0 0 0,0 0 0,0 0 0,0 0 1,0 0-1,0 0 0,-1 0 0,1 0 0,0 0 1,-1 0-1,1 0 0,-1-1 0,1 1 0,-1 0 1,1 0-1,-1-1 0,0 1 0,0-1-4,4-24 18,-2 0 0,0 0 0,-2-1 0,-2-13-18,2 28-13,-6-88-29,-5-16 42,3 61 53,-3-1 0,-14-41-53,23 90 8,-5-15 29,6 21-31,1 0 1,-1 0-1,1 0 0,-1 0 0,0 0 0,1 0 0,-1 0 1,0 0-1,0 0 0,0 0 0,1 1 0,-1-1 0,0 0 1,0 1-1,0-1 0,-1 0-6,2 1 6,-1 0 0,0 1 1,1-1-1,-1 0 0,1 0 0,-1 0 0,1 0 1,-1 1-1,1-1 0,-1 0 0,1 1 1,-1-1-1,1 0 0,-1 1 0,1-1 0,0 0 1,-1 1-1,1-1 0,-1 1 0,1-1 0,0 1 1,0-1-1,-1 1 0,1-1 0,0 1 1,0-1-1,0 1 0,-1 0 0,1-1 0,0 1-6,-6 19-15,2 10-13,2 0 0,0 0 0,2 1 1,3 14 27,17 122 63,-20-165-58,3 16 46,10 57 50,-11-67-128,0 1 0,0-1 0,1 0 0,0 0 0,1 0 0,0-1 0,1 2 27,-5-8 0,0-1 0,1 1 0,-1-1 0,0 1 0,1-1 0,-1 0 0,0 1 0,1-1 0,-1 1 0,1-1 0,-1 0 0,1 1 0,-1-1 0,0 0 0,1 0 0,-1 1 0,1-1 0,0 0 0,-1 0 0,1 0 0,-1 0 1,1 0-1,-1 0 1,1 0 0,-1 0 1,0 0-1,1 0 1,-1 0-1,1-1 1,-1 1-1,0 0 1,1 0-1,-1-1 1,0 1-1,1 0 1,-1-1-1,0 1 0,1 0 1,-1-1-1,0 1 1,0 0-1,1-1 1,-1 1-2,8-23 67,-8 21-63,9-44 183,-3-1 0,1-31-187,-5 47-17,2-21-29,-3 0 0,-3 0 0,-1-2 46,2 36 34,2 14-35,-1 1 1,0 0-1,0-1 0,-1 1 0,1-1 1,-1 1-1,1 0 0,-1 0 1,0-1-1,0 1 0,-1-1 1,0 5-5,-2 5 54,1 0-1,0 0 1,0 0 0,0 1 0,1-1-1,0 0 1,0 1 0,0 0-49,-8 57 54,9-57-50,-6 71 119,4 1-1,4 0 1,6 45-123,-5-112 23,1-16-32,2-17-42,-5 19 45,9-58 53,-3-2 0,-2 1-1,-3 0 1,-5-28-47,2 53-26,-1 0 1,-2 1 0,-2 0-1,-3-10 26,9 42 6,0-1-1,-1 1 0,1-1 0,-1 1 1,0-1-1,0 1 0,0 0 0,-2-2-5,4 4 2,-1 1 0,0-1 0,1 0-1,-1 1 1,0-1 0,1 0 0,-1 1-1,0-1 1,0 1 0,0 0 0,1-1-1,-1 1 1,0 0 0,0-1 0,0 1-1,0 0 1,0 0 0,0 0 0,0 0-1,0 0 1,1 0 0,-1 0 0,0 0-1,0 0 1,0 0 0,0 0 0,0 1-1,0-1 1,0 0 0,1 1 0,-1-1-1,0 1 1,0-1 0,0 1-2,-7 5 6,1 0 1,1 0-1,-1 1 1,1 0-1,0 0 1,-4 7-7,-10 11 46,-7 3 160,-29 23-206,33-31-84,0 1-1,2 1 0,-9 11 85,26-28-23,1 1 0,-1-1-1,1 1 1,0-1 0,1 1-1,-1 0 1,1 0 0,0 0-1,0 5 24,1-9-8,1 0 0,-1 0 0,1 0-1,0 0 1,0 0 0,0 0-1,0 0 1,1 0 0,-1 0 0,0 0-1,1 0 1,0-1 0,-1 1 0,1 0-1,0 0 1,0 0 0,0 0-1,0-1 1,0 1 0,0-1 0,1 1-1,-1 0 1,0-1 0,1 0-1,-1 1 1,1-1 0,0 0 0,-1 0-1,1 0 1,0 0 0,0 0 0,0 0 8,1 0 2,0 0 1,1 0 0,-1 0 0,1-1-1,0 1 1,-1-1 0,1 0 0,-1 0-1,1 0 1,0 0 0,-1-1 0,1 1-1,-1-1 1,1 0 0,-1 0 0,0 0 0,1-1-1,-1 1 1,0-1 0,1 0-3,7-5 21,1 0-1,-1-1 1,-1 0 0,7-7-21,-5 4 6,1-1 1,-1 0-1,-1 0 0,0-1 1,-1-1-1,0 0 0,-2 0 1,1-1-1,-1 0 0,-1-1 1,3-12-7,-5 11 14,-1 1 1,-1-1-1,0 0 1,-2 0 0,0-1-1,-1 1 1,0 0 0,-2-6-15,0 7 57,0 0 0,-1 1-1,-5-16-56,7 28 37,-1-1-1,1 1 0,0-1 0,-1 1 0,0 0 0,0 0 0,0 0 1,0 0-1,0 0 0,-1 0 0,1 0 0,-1 1 0,0-1 1,0 1-1,0 0 0,0 0 0,0 0 0,-3-2-36,3 4 21,1-1 0,0 1 0,0 0 1,0-1-1,0 1 0,0 0 0,-1 0 0,1 1 0,0-1 0,0 0 0,0 1 0,0-1 0,0 1 0,0 0 0,0-1 1,0 1-1,0 0 0,0 0 0,0 0 0,0 1 0,0-1 0,1 0 0,-1 1 0,1-1 0,-1 1 0,1 0 1,-1 0-22,-7 8 18,2 0 0,-1 1 0,1 0 0,-1 2-18,3-4-13,-21 36-14,2 2-1,2 0 0,2 1 1,-10 37 27,19-48-41,2 0-1,2 1 1,1 0 0,2 1 0,2-1 0,2 24 41,1-47 17,0 0-1,1 0 1,0 0-1,3 6-16,-4-16-18,1-1 0,-1 1 0,1-1 0,0 0 1,0 1-1,0-1 0,1 0 0,-1 0 0,1-1 0,0 1 0,0 0 0,1-1 0,-1 0 0,1 0 0,2 2 18,-5-4 0,1 0-1,-1 0 0,1 0 0,0 0 0,-1-1 0,1 1 0,0-1 0,0 1 0,-1-1 0,1 1 0,0-1 0,0 0 1,0 0-1,0 0 0,0 0 0,-1 0 0,1-1 0,0 1 0,0 0 0,0-1 0,0 0 1,1 0 2,0 0-1,0-1 1,-1 0-1,1 0 1,-1 0-1,1 0 1,-1 0-1,1 0 1,-1-1 0,0 1-1,1-3-1,4-6 27,0-1 0,-1 0 0,0 0 1,-1 0-1,1-3-27,8-24 62,-2 0-1,6-31-61,-15 54 10,-1 0-1,0 0 0,-1 0 0,-1-1 0,-1 1 1,0 0-1,-1 0 0,-1-5-9,1 15 22,1 1 1,0 0-1,-1 0 0,0 0 0,0 0 0,-1 0 1,1 1-1,-1-1 0,0 1 0,-1 0 0,1 0 1,-1 0-1,1 0 0,-5-3-22,5 5 31,-1-1-1,0 1 1,0-1 0,0 1-1,0 1 1,-1-1 0,1 0-1,0 1 1,-1 0 0,1 0-1,-1 0 1,1 1-1,-1 0 1,1 0 0,-1 0-1,0 0 1,0 1-31,-5 0-1,1 0 1,0 1-1,0 1 0,1-1 0,-1 1 0,1 1 1,-1 0-1,1 0 0,0 1 0,0-1 1,1 2-1,-2 1 1,4-3-14,1 0 1,-1 0-1,1 0 1,1 1-1,-1 0 1,1 0-1,-1 0 0,2 0 1,-1 0-1,0 1 1,1-1-1,0 1 1,0 0-1,1-1 1,0 1-1,0 0 1,0 0-1,0 0 0,1 2 14,0 2-8,1 0 0,0-1 0,1 1-1,0 0 1,0-1 0,1 0-1,0 1 1,1-1 0,0 0 0,0-1-1,3 4 9,-5-8-10,0-1-1,0 1 0,1-1 1,0 1-1,0-1 0,0 0 1,0 0-1,0 0 0,1 0 1,-1-1-1,1 1 0,0-1 1,0 0-1,0 0 1,0 0-1,0-1 0,0 0 1,0 1-1,0-1 0,1-1 1,-1 1-1,0-1 0,1 1 1,-1-1-1,5-1 11,-4 0-1,0 0 1,0 0-1,0-1 0,0 0 0,0 0 0,0 0 1,0-1-1,-1 1 0,1-1 0,-1 0 0,0-1 1,0 1-1,0-1 0,0 0 1,7-8 15,-1 1 0,-1-1-1,0-1 1,1-3-15,-1 2 46,-2 0 0,0-1 0,0 0 0,-2 0-1,0-1 1,0 0 0,0-10-46,-3 17 14,-1 0 1,0 0-1,0-1 0,-1 1 1,0 0-1,-1-1 0,0 1 0,0 0 1,-1 0-1,0 0 0,-1 0 1,0 0-1,-4-7-14,5 12 19,1 1 0,-1 0 0,0 0 1,0 0-1,-1 0 0,1 1 0,-1-1 1,1 1-1,-1-1 0,0 1 0,0 0 0,0 0 1,0 0-1,0 0 0,-3 0-19,2 0-3,-1 1-1,1 0 1,-1 0 0,1 0 0,-1 1-1,1 0 1,-1 0 0,0 0-1,1 0 1,-1 1 0,1 0-1,-1 0 1,0 0 3,-9 3-5,1 1 0,-1 0 0,1 0 0,1 2 0,-1-1-1,1 2 1,-8 5 5,12-7-25,0 0 0,0 1-1,1 0 1,0 0 0,0 1-1,1-1 1,0 2 0,0-1-1,1 1 1,0-1-1,-1 4 26,5-10-14,0 1 0,0-1 0,0 1 0,1-1 0,-1 1 0,1-1-1,0 1 1,-1-1 0,1 1 0,0-1 0,0 1 0,1-1-1,-1 1 1,1-1 0,-1 2 14,1-3-5,0 0 0,-1 1 0,1-1-1,0 0 1,0 0 0,0 0 0,-1 0 0,1 0 0,0 0-1,0 0 1,1 0 0,-1 0 0,0 0 0,0-1-1,0 1 1,1 0 0,-1-1 0,0 1 0,0-1 0,1 1-1,-1-1 1,0 0 0,1 0 0,-1 1 0,1-1-1,-1 0 1,0 0 0,2-1 5,5 1-1,0-1 0,1 0 0,-1-1-1,0 0 1,0 0 0,-1 0 0,1-1 0,0-1 0,-1 1 0,3-3 1,9-6 0,0 0 0,0-2 0,2-2 0,-20 15-1,11-9 70,-1 0-1,9-10-68,-17 17 28,-1 1 0,0-1 0,1 0 0,-1 0 0,-1 0 0,1-1 0,0 1 0,-1 0 0,1-1-1,-1 1 1,0 0 0,0-1 0,-1 0 0,1 1 0,-1-1-28,0 3 4,0-1 0,0 1-1,0 0 1,0 0 0,0 0-1,-1 0 1,1-1 0,-1 1 0,1 0-1,-1 0 1,1 0 0,-1 0-1,0 0 1,1 0 0,-1 0 0,0 0-1,0 0 1,0 0 0,1 1 0,-1-1-1,0 0 1,0 0 0,0 1-1,0-1 1,-1 1 0,1-1 0,0 1-1,0-1 1,0 1 0,0 0-1,0 0 1,-1-1 0,1 1 0,0 0-1,0 0 1,-1 0-4,-5 0 35,-1 0-1,0 0 1,1 1-1,0 0 1,-2 0-35,8 0-3,-28 4 20,1 1 0,1 2 0,-19 8-17,32-10-28,-1 0 1,1 1-1,0 1 0,0 1 0,1 0 0,0 0 0,-1 3 28,13-12-19,0 1 1,0 0-1,0-1 0,0 1 1,0 0-1,1 0 1,-1 0-1,0 0 0,1-1 1,-1 1-1,1 0 0,-1 0 1,1 0-1,-1 0 0,1 0 1,-1 0-1,1 0 0,0 1 1,0-1-1,0 0 0,-1 0 1,1 1 18,1-2-11,-1 1 0,1 0 0,-1 0 0,1-1 0,-1 1 0,1 0 0,-1-1 1,1 1-1,-1-1 0,1 1 0,0 0 0,-1-1 0,1 1 0,0-1 0,0 0 0,-1 1 0,1-1 0,0 0 1,0 1-1,0-1 0,0 0 11,5 2-20,0-1 0,1 0 0,-1 0 0,0-1 0,1 0 0,-1 0 0,1-1 20,50-7 144,1-3 0,47-17-144,-100 27 16,23-9 27,-27 10-27,0-1 0,0 0 0,1 1 0,-1-1 0,0 0 0,0 0 0,0 0 0,0 0 0,0 0 0,0 0 0,0 0 0,-1 0 0,1 0 0,0 0 0,-1-1 0,1 1 0,0-1-16,-1 2 7,0-1-1,0 1 1,0-1 0,0 1-1,0-1 1,-1 0 0,1 1-1,0-1 1,0 1 0,0-1-1,-1 1 1,1-1 0,0 1-1,0-1 1,-1 1 0,1-1-1,0 1 1,-1 0 0,1-1-1,-1 1 1,1-1 0,-1 1-1,1 0 1,-1 0 0,1-1-1,-1 1 1,1 0 0,-1 0-1,1-1 1,-1 1-1,1 0 1,-1 0 0,1 0-1,-1 0-6,-4-2 18,1 1 0,-1 0-1,1 0 1,-1 1 0,-2-1-18,-33 3 149,0 0 0,0 3 1,-3 2-150,-26 6 341,-48 17-341,100-25-51,-1 0 0,1 1-1,0 1 1,0 1 0,-6 4 51,22-11-11,1-1 1,-1 1-1,0-1 0,0 1 1,1-1-1,-1 1 1,0-1-1,1 1 0,-1 0 1,1-1-1,-1 1 0,1 0 1,-1 0-1,1-1 0,-1 1 1,1 0-1,0 0 0,-1 0 1,1 0-1,0-1 0,0 1 1,0 0-1,0 0 11,0 0-8,0 0 1,0 0-1,1 0 0,-1-1 1,1 1-1,-1 0 0,1 0 0,-1-1 1,1 1-1,-1 0 0,1-1 1,0 1-1,-1-1 0,1 1 0,0 0 1,-1-1-1,1 0 0,0 1 1,0-1-1,0 1 0,-1-1 0,1 0 1,0 0-1,0 1 0,0-1 1,0 0-1,0 0 8,28 4-41,0 0 1,0-2-1,0-1 1,19-3 40,-4 2-52,-2 0 114,-13 1-33,1-1 0,-1-1 1,1-2-1,-1-1 0,17-4-29,-43 7 32,1 0 0,-1-1 0,0 1 0,1-1 0,-1 1 0,0-1 0,0 0 0,0 0 0,2-1-32,-5 2 3,0 1 0,0 0-1,0 0 1,1 0-1,-1 0 1,0 0 0,0 0-1,0 0 1,0-1-1,1 1 1,-1 0 0,0 0-1,0 0 1,0-1-1,0 1 1,0 0 0,1 0-1,-1 0 1,0-1-1,0 1 1,0 0 0,0 0-1,0 0 1,0-1 0,0 1-1,0 0 1,0 0-1,0-1 1,0 1 0,0 0-1,0 0 1,0 0-1,0-1 1,0 1 0,0 0-1,0 0 1,0 0-1,-1-1 1,1 1 0,0 0-1,0 0 1,0 0-1,0-1 1,0 1 0,0 0-1,-1 0 1,1 0-1,0 0 1,0-1 0,0 1-1,-1 0 1,1 0-1,0 0-2,-2-1 4,0 0 0,0 0-1,-1 1 1,1-1 0,0 1-1,-1 0 1,1-1-1,0 1 1,-1 0-4,-18-1 5,1 2 1,0 0-1,-13 3-5,-8 3 23,-1 3-1,2 1 1,0 2 0,-19 9-23,34-10-14,0 0-1,1 2 1,1 1 0,-18 14 14,28-18-38,0 0 1,2 0-1,-1 1 1,1 1-1,1 0 1,0 0-1,1 1 0,-3 6 38,11-17-22,-1-1 0,1 1-1,0-1 1,0 1-1,0-1 1,0 1-1,1 0 1,-1 0-1,1 0 1,-1-1 0,1 1 22,0-2-6,1 0 0,-1 0 1,0 0-1,0-1 1,0 1-1,1 0 0,-1 0 1,1-1-1,-1 1 1,0 0-1,1-1 0,-1 1 1,1 0-1,0-1 1,-1 1-1,1-1 0,-1 1 1,1-1-1,0 1 1,-1-1-1,1 1 0,0-1 1,0 0-1,-1 1 1,1-1-1,0 0 0,0 0 1,0 0-1,-1 0 1,1 1-1,0-1 0,0 0 1,0 0-1,0-1 6,12 2-10,1-2-1,-1 1 0,1-2 1,-1 0-1,1-1 1,-1 0-1,3-2 11,14-3-17,34-5-78,44-13 265,-88 21-100,0-2 1,0-1 0,-1 0 0,4-3-71,-19 9 7,-2 1 0,-1 1 0,1-1 0,0 0 0,-1 0 0,1 0 0,-1 0-1,1 0 1,-1 0 0,1 0 0,-1-1 0,0 1 0,0 0 0,1-1 0,-1 1 0,0-1 0,0 1 0,0-1 0,-1 0 0,1 1 0,0-1 0,-1 0 0,1 0-7,-1 2 5,0-1 0,0 0-1,0 1 1,0-1 0,0 0 0,0 1 0,0-1 0,0 1 0,0-1 0,0 0 0,-1 1 0,1-1 0,0 1 0,0-1-1,-1 0 1,1 1 0,0-1 0,-1 1 0,1-1 0,0 1 0,-1-1 0,1 1 0,-1-1 0,1 1 0,-1 0 0,1-1-1,-1 1 1,0 0-5,-16-6 83,14 5-58,-5-1-10,0 1 1,-1 0-1,1 0 1,0 1-1,0 0 0,-1 1 1,-7 1-16,4-1 9,-10 1-4,1 2 0,-1 0 0,1 2 0,0 0 0,-9 4-5,16-4-33,-1 1 0,1 1 0,0 0-1,0 0 1,1 1 0,0 1-1,-7 8 34,14-13-37,0 1 0,0 1 1,1-1-1,-1 1 0,2 0 0,-3 4 37,6-9-11,-1 0 0,1 0 0,0 1 0,1-1 0,-1 1 0,0-1 0,1 0 0,-1 1 0,1-1 0,0 1 0,0-1 0,0 1 0,0-1 0,0 1 0,0-1 0,1 1 0,0-1 0,-1 0 0,1 1 0,0-1 0,0 0 0,0 1 0,0-1 0,1 1 11,2 3-22,1-1 0,-1 0 0,1 0-1,1 0 1,-1 0 0,1-1 0,-1 0 0,1 0-1,0 0 1,1-1 0,2 1 22,8 4-180,0-2 0,0 0 0,18 3 180,-20-6-32,1 0 0,-1-1 0,1 0 0,0-2 0,0 0 0,-1-1 0,1 0 0,0-1 0,6-2 32,-18 3 10,1 0 0,0-1-1,0 1 1,-1-1 0,1 0 0,-1-1 0,1 1-1,-1-1 1,0 1 0,0-1 0,0-1-1,0 1 1,-1 0 0,1-1 0,-1 0 0,0 0-1,0 0 1,0 0 0,-1 0 0,1-1-1,-1 1 1,0-1 0,-1 1 0,1-2-10,0-2 10,0 0 1,0 0-1,-1 0 1,0 0-1,-1 0 1,0 0-1,0-1 0,-1 1 1,0 0-1,0 0 1,-1 0-1,0 0 1,-1 0-1,1 0 1,-1 1-1,-1-1 1,0 1-1,0 0 1,0 0-1,-1 0 0,0 0 1,0 1-1,0 0 1,-1 0-1,0 1 1,-5-4-11,8 6 9,-1 0 0,0 1 0,0-1 0,0 1 1,0 0-1,-1 0 0,1 1 0,-1-1 0,1 1 1,-4-1-10,5 2 0,0 0 1,0-1 0,0 1 0,0 1 0,0-1 0,0 0 0,0 1 0,1 0-1,-1-1 1,0 1 0,0 0 0,0 0 0,1 1 0,-1-1 0,1 1 0,-1-1-1,-1 3 0,-4 2-20,1 1 0,0 1 0,1-1 0,0 1 0,0 1 0,0-1 0,1 1 0,1 0 0,-1 0 0,1 0 0,1 1 20,-6 16-44,1 0 0,1 0 0,-2 19 44,5-15-18,1 0 0,1 0-1,2 0 1,1 0-1,1 0 1,1-1-1,2 1 1,1-1-1,2 1 1,0-2-1,2 1 1,1-2-1,8 13 19,-15-32 13,0 0-1,1 0 0,0-1 0,2 1-12,-6-7 2,0 0 1,0 0-1,0 0 0,0 0 0,0 0 0,0 0 1,1 0-1,-1 0 0,0 0 0,1-1 0,0 1-2,-2-1 1,1 0-1,-1 0 1,1 0-1,-1 0 0,1 0 1,-1 0-1,1 0 1,-1 0-1,1 0 0,-1 0 1,1 0-1,-1 0 1,1 0-1,-1 0 1,0-1-1,1 1 0,-1 0 1,1 0-1,-1-1 1,1 1-1,-1 0 0,0-1 1,1 1-1,-1 0 1,1-1-1,-1 1 1,0-1-1,0 1 0,1 0 1,-1-1-1,1 0 3,0-1 0,-1 1 1,1-1-1,0 1 0,-1-1 0,1 1 1,-1-1-1,0 1 0,1-1 1,-1 1-1,0-1 0,0 0 0,0 0-3,-2-21 24,-2 1 0,0 0 0,-1 0 0,-1 0 0,-1 1 0,-6-12-24,-118-278 251,118 280-246,-1 1 1,-16-25-6,27 50-9,-1 0-1,1 0 1,0 0 0,-1 1 0,0-1-1,0 1 1,-1 0 0,1 0 0,-1 0 0,0 1-1,0-1 10,4 4-1,0-1-1,0 1 0,0-1 1,0 1-1,0-1 0,0 1 0,0 0 1,0-1-1,0 1 0,0 0 1,0 0-1,0 0 0,0 0 0,0 0 1,0 0-1,0 0 0,0 0 0,0 0 1,0 0-1,0 1 0,0-1 1,0 0-1,0 1 0,0-1 0,0 1 1,0-1-1,0 1 0,0-1 1,1 1-1,-1 0 0,0-1 0,0 1 1,1 0-1,-1 0 0,0-1 1,1 1-1,-1 0 0,1 0 2,-4 5-4,1 0-1,0 0 1,1 1 0,0-1-1,-2 6 5,4-10-3,-10 36-44,2 1 0,2 0 1,1 0-1,3 0 0,0 7 47,4 46 4,10 64-4,-3-79-67,10 36 67,-14-87-102,2 0 1,1-1-1,1 0 0,1 0 1,1-1-1,5 7 102,6 0-144,-21-30 139,0 0 0,0 0-1,0 0 1,0 0 0,0 0 0,0-1-1,0 1 1,0 0 0,0 0-1,0-1 1,1 1 0,-1-1 5,0 0 0,-1 0 0,1 0 1,-1 0-1,0 0 0,1 0 0,-1 0 1,1 0-1,-1 0 0,0 0 1,1 0-1,-1 0 0,0 0 0,1-1 1,-1 1-1,0 0 0,1 0 0,-1 0 1,0-1-1,1 1 0,-1 0 0,0-1 1,0 1-1,1 0 0,-1 0 0,0-1 1,0 1-1,1 0 0,-1-1 0,0 1 1,0-1-1,0 1 0,0 0 1,0-1-1,0 1 0,1 0 0,-1-1 1,0 1-1,0-1 0,1-12 35,0-1 0,0 0 0,-1 1 1,-1-1-1,-2-11-35,-13-70 160,-13-39-160,21 100 0,-64-286-96,64 283 92,-40-168 2,47 199 2,0 1-13,0 1 0,0-1 0,-1 1 0,1 0 0,-1 0 0,0-1 0,0 1 0,0 0 0,0 0 0,-1 1-1,-2-4 14,5 7-1,0 0 0,-1 0 0,1 0 0,0-1 0,0 1 0,0 0 0,0 0-1,0 0 1,-1 0 0,1 0 0,0 0 0,0 0 0,0-1 0,-1 1 0,1 0 0,0 0-1,0 0 1,0 0 0,-1 0 0,1 0 0,0 0 0,0 0 0,0 0 0,-1 0-1,1 0 1,0 0 0,0 0 0,0 0 0,-1 1 0,1-1 0,0 0 0,0 0-1,0 0 1,-1 0 0,1 0 0,0 0 0,0 0 0,0 1 0,0-1 0,-1 0-1,1 0 1,0 0 0,0 0 0,0 0 0,0 1 0,0-1 0,0 0 0,0 0-1,0 0 1,-1 1 0,1-1 0,0 0 0,0 0 0,0 0 0,0 1 0,0-1-1,0 0 2,-3 9 6,1-1 0,0 1 0,0 0 0,1 0 0,0 0-1,0 5-5,2 59 19,-1-65-19,10 130 5,5-1 0,17 55-5,-22-140-37,2-1 0,2-1-1,16 37 38,-27-79 22,1 1 0,-1-1 0,2 0 0,-1-1 0,1 1 0,0-1 0,1 0 0,4 4-22,-10-10 6,1 0 0,0-1-1,-1 1 1,1 0-1,0-1 1,0 1 0,-1-1-1,1 1 1,0-1-1,0 1 1,0-1 0,0 0-1,0 1 1,0-1-1,0 0 1,0 0-1,0 0 1,0 1 0,0-1-6,-1-1 4,1 1 1,0 0-1,-1 0 1,1-1-1,0 1 1,-1 0-1,1-1 1,0 1-1,-1 0 1,1-1-1,-1 1 1,1-1-1,-1 1 1,1-1-1,-1 1 1,1-1-1,-1 0 1,1 1-1,-1-1 1,0 0-5,2-3 12,0-1 0,0 0 0,-1 0 0,0 1 1,0-1-1,0 0 0,-1 0 0,1-4-12,-1-38-8,-2 1-1,-2-1 1,-4-14 8,-9-34-61,-7-11 61,13 59 6,-2 0-1,-2 1 0,-3 0 1,-5-8-6,23 53 0,-7-12 39,0-1-1,-1 1 1,-5-6-39,12 17-5,-1-1 1,0 1-1,1 0 1,-1 0-1,0 0 1,0 0-1,0 0 1,-1 1-1,1-1 1,0 1-1,-1-1 1,1 1-1,-1 0 1,1 0-1,-1 0 1,1 0-1,-1 0 1,0 1-1,1-1 1,-1 1-1,-2-1 5,3 2-7,0-1 0,0 0 0,0 1 0,1 0 0,-1-1-1,0 1 1,1 0 0,-1 0 0,0 0 0,1 0 0,-1 0 0,1 0 0,0 0 0,-1 0-1,1 1 1,0-1 0,-2 2 7,-13 25-38,16-28 37,-4 10-9,0 0-1,1 1 1,1 0-1,-1-1 1,2 1-1,-1 0 1,2 0-1,-1 0 1,1 0-1,1 4 11,2 9-24,0 0-1,2 0 1,0 0-1,2 2 25,6 15 2,2 0-1,1 0 0,2-2 1,15 23-2,-26-51-20,0 0-1,0 0 1,2-1 0,-1 0 0,1-1-1,1 0 1,-1 0 0,9 5 20,-13-11-8,1 1 0,0-1 0,0 0 0,0 0 0,0 0 0,0-1 1,1 0-1,-1 0 0,1-1 0,0 0 0,-1 0 0,1 0 0,0-1 0,-1 0 1,1-1-1,0 1 0,0-1 0,0 0 8,5-3 6,-1 0 0,1 0 0,-1-1 0,1 0 0,-1-1 0,-1-1 0,1 1 0,6-7-6,12-11-46,-1-1 1,6-7 45,-7 4 13,-1-2 1,-1-1-1,-1 0 0,-2-2 1,-1-1-1,3-10-13,19-41 43,-4-1-1,-4-1 1,9-44-43,-41 123 7,-1 2 15,0 0 0,-1 0 0,1-1-1,-1 1 1,-1 0 0,1 0 0,-1 0-1,0-3-21,0 9 5,0-1 0,0 1 0,0 0-1,0-1 1,0 1 0,0 0 0,0-1-1,0 1 1,0 0 0,0-1-1,0 1 1,0-1 0,-1 1 0,1 0-1,0-1 1,0 1 0,0 0 0,-1 0-1,1-1 1,0 1 0,0 0-1,-1-1 1,1 1 0,0 0 0,0 0-1,-1 0 1,1-1 0,0 1 0,-1 0-5,1 0 7,-1 0 1,1 0 0,-1 1 0,1-1-1,-1 0 1,1 0 0,-1 1 0,1-1-1,-1 0 1,1 0 0,-1 1-1,1-1 1,0 0 0,-1 1 0,1-1-1,0 1 1,-1-1 0,1 1-8,-17 26 161,-3 20-65,3 0-1,-3 16-95,15-47 1,-3 9 9,-6 19-70,1 6 60,10-38-19,1 0 0,0 1-1,1-1 1,1 0 0,0 0-1,1 8 20,-1-15-18,1-1 0,0 1 0,0-1 0,1 1 0,-1-1 0,1 1 0,1 2 18,-2-5-7,0-1 0,0 1 0,0-1 0,0 0 1,0 1-1,0-1 0,0 0 0,1 0 0,-1 1 0,0-1 0,1 0 0,-1 0 0,1-1 0,-1 1 0,1 0 0,-1 0 0,1-1 0,-1 1 0,1-1 0,0 1 0,1-1 7,1 0 3,0 0 0,1 0 0,-1-1 0,0 0-1,1 0 1,-1 0 0,0 0 0,0 0 0,0-1-1,0 0 1,0 0 0,0 0 0,0 0 0,-1-1-1,1 0 1,2-1-3,2-4 5,0 0 0,0 0 0,-1 0 0,1-1 0,-2 0 0,2-3-5,1-3 7,-1 0 0,0-1-1,-1 0 1,5-17-7,-8 22 55,-2 1-1,1-1 1,-1 0 0,-1 0-1,0 0 1,-1 0-1,0-1 1,-1-5-55,1 14 98,-1 0 0,1-1-1,-1 1 1,0 0 0,0 0 0,0 0-1,0 0 1,0 0 0,-1 0 0,1 0-1,-3-1-97,4 3 27,-1 0 0,0 1-1,1-1 1,-1 0 0,0 1 0,0-1-1,0 1 1,0-1 0,1 1 0,-1-1-1,0 1 1,0 0 0,0 0-1,0-1 1,0 1 0,0 0 0,0 0-1,0 0 1,0 0 0,0 0-1,0 0 1,0 0 0,0 0 0,0 1-1,0-1 1,0 0 0,0 1 0,0-1-1,1 0 1,-1 1 0,0-1-1,0 1 1,0-1 0,0 1 0,1 0-1,-1-1-26,-5 5 46,0 0 0,0 1 0,1-1 0,0 1 0,0 0-1,0 1 1,1-1 0,0 1 0,0 0 0,-1 3-46,4-8 5,-20 39-15,2 1-1,2 1 1,2 1 0,2 0-1,2 1 1,-3 26 10,4 0-815,4 1 0,2 0 1,6 60 814,1-86-1785,2-1-1,3 1 1,7 25 1785,9 15-4521,14 27 4521,-37-112 572,-2-4 246,-5-8 1275,5 10-1987,1 0-1,-1 0 1,1 1-1,-1-1 1,0 0-1,1 1 1,-1-1-1,0 0 1,0 1-1,0-1 1,1 1-1,-1-1 1,0 1-1,0 0 1,0-1 0,0 1-1,0 0 1,0-1-1,0 1 1,0 0-1,0 0 1,1 0-1,-1 0 1,0 0-1,0 0 1,0 0-1,0 0 1,0 1-1,0-1 1,0 0-1,0 0 1,0 1-1,0-1 1,0 1-1,1-1 1,-1 1-1,0-1 1,0 1-106,-4 2 179,1 1 0,0-1 0,0 1 0,0 0 1,1 0-1,-1 1 0,1-1 0,0 1 0,-1 2-179,-25 50 609,20-37-441,-22 48 125,3 1-1,3 1 0,3 2 1,3 0-1,3 1 1,1 19-293,5-8-46,4 1-1,4 0 1,3 13 46,7 24 112,4 123-341,-7 97-337,-5-328 538,0 35-136,1-1-1,6 26 165,1-43-107,-8-31 104,0 1 0,0-1-1,0 0 1,0 1-1,0-1 1,0 0 0,0 1-1,1-1 1,-1 0-1,0 0 1,0 1 0,0-1-1,0 0 1,1 1-1,-1-1 1,0 0 0,0 0-1,1 1 1,-1-1-1,0 0 1,0 0 0,1 0-1,-1 1 1,0-1-1,1 0 1,-1 0 0,0 0-1,1 0 1,-1 0-1,1 0 4,-1 0-2,0 0-1,1 0 0,-1-1 1,0 1-1,1 0 1,-1 0-1,0-1 0,0 1 1,1 0-1,-1-1 0,0 1 1,0 0-1,0-1 0,1 1 1,-1 0-1,0-1 1,0 1-1,0 0 0,0-1 1,0 1-1,0-1 0,0 1 3,2-17-24,-1 0 0,-1 0-1,-1 0 1,-2-11 24,1 5 28,-18-191-124,20 214 97,0 0 0,0-1 0,0 1 0,0 0 0,0 0 0,0 0 0,0 0 0,0-1 0,0 1 0,0 0 0,0 0 0,0 0 0,0-1 0,0 1 0,0 0 0,0 0 0,0 0 0,0-1 0,0 1 0,0 0 0,0 0 0,0 0 0,0 0 0,-1-1 0,1 1 0,0 0 0,0 0 0,0 0 0,0 0 0,0-1 0,0 1 0,-1 0 0,1 0 0,0 0 0,0 0 0,0 0 0,0 0 0,-1 0 0,1 0 0,0 0 0,0-1 0,0 1 0,-1 0 0,1 0-1,-5 10 42,-3 25-21,0 40-67,3 16 46,3-68 51,1 72-82,3-1 0,4 0 0,5 0 0,4-1 0,17 56 31,-28-132 11,1 1 0,0-1-1,2 0 1,4 9-11,-11-26 1,0 1-1,1 0 0,-1-1 1,0 1-1,1-1 1,-1 1-1,0-1 1,1 1-1,-1-1 1,1 1-1,-1-1 1,1 0-1,-1 1 0,1-1 1,-1 0-1,1 1 1,-1-1-1,1 0 1,0 0-1,-1 1 1,1-1-1,-1 0 0,1 0 1,0 0-1,-1 0 1,1 0-1,0 0 1,-1 0-1,1 0 1,0 0-1,-1 0 1,1-1 1,0 1-1,0 0 0,-1-1 1,1 1-1,0-1 1,0 1-1,-1-1 1,1 0-1,-1 1 1,1-1-1,-1 0 1,1 1-1,-1-1 1,1 0-1,-1 1 0,1-1 1,-1 0-1,0 0 1,1 0-2,1-9 13,1 1 1,-2-1-1,1 0 1,-1 0-1,-1-9-13,-1-59-8,0 42-19,0-12 19,-5-127 135,3 130-27,-3 0 1,-9-36-101,13 75 10,-7-29 55,8 33-64,0-1 0,0 0 1,0 1-1,0-1 0,0 1 0,-1-1 0,1 1 0,-1-1 0,-1 0-1,2 2-5,1 1 0,-1-1 1,1 1-1,-1 0 0,1-1 0,-1 1 0,0 0 1,1 0-1,-1-1 0,1 1 0,-1 0 0,0 0 1,1 0-1,-1 0 0,0 0 0,1 0 0,-1 0 1,0 0-1,1 0 0,-1 0 0,1 0 0,-1 0 1,0 0-1,1 1 0,-1-1 0,0 0 0,1 0 0,-1 1 1,1-1-1,-1 1 5,-1 0-10,0 1 0,0 0 0,0-1 0,0 1 0,0 0 0,1 0 0,-1 0-1,0 1 1,1 0 10,-11 18-14,2 0-1,0 1 0,1 0 0,1 0 0,2 1 0,0 1 0,-1 10 15,1 8-3,2 0 0,2 0-1,1 0 1,2 0 3,2 5 4,2-1 1,2 0-5,-3-24-19,1-1 0,0-1 0,2 1 1,1-1-1,4 10 19,-9-25-1,-1 0 0,1-1 1,0 1-1,1-1 0,-1 1 0,1-1 1,3 4 0,-6-8-2,-1 1-1,1 0 1,0-1 0,0 1 0,-1-1 0,1 1 0,0-1 0,0 0 0,0 1 0,0-1 0,-1 0 0,1 0 0,0 1 0,0-1 0,0 0 0,0 0 0,0 0 0,0 0 0,0 0 0,0 0 0,-1 0 0,1-1 0,0 1 0,0 0 0,0 0 0,0-1 0,0 1 0,-1 0 0,1-1 0,0 1 0,0-1-1,0 1 1,-1-1 0,1 1 0,0-1 0,-1 0 0,1 1 0,-1-1 0,1 0 0,-1 0 0,1 1 0,0-2 2,2-3 1,0-1 0,0 1 0,-1-1 0,1 0-1,-1 0 1,-1 0 0,1 0 0,-1 0 0,0-1 0,0 1 0,-1-5-1,2 1 6,0-32 44,0-1-1,-3 0 0,-4-25-49,2 36 1,-5-57 95,-11-40-96,17 118 31,-5-18 45,7 28-69,-1-1 1,1 1 0,-1-1-1,0 1 1,0 0 0,1 0-1,-1-1 1,0 1 0,0 0 0,0 0-1,0 0 1,0 0 0,-1 0-1,1 0 1,0 0 0,-1 0-8,2 1 1,-1 0 0,1-1 0,-1 1 0,1 0 0,-1 0 0,0 0 0,1 0 0,-1 0 0,1 0 1,-1 0-1,1 0 0,-1 0 0,0 0 0,1 0 0,-1 0 0,1 0 0,-1 0 0,1 0 0,-1 0 0,1 1 0,-1-1 0,1 0 0,-1 0 1,1 1-1,-1-1 0,1 1 0,-1-1 0,1 0 0,-1 1 0,1-1 0,0 1 0,-1-1-1,-9 18-67,8-15 57,-8 21 8,0 0-1,2 1 1,0 0-1,2 1 1,1 0 0,1 0 2,-4 42-237,2 47 237,6-107-22,0 45-17,0-49 43,0 0-1,0 0 1,1 0 0,0 0-1,0-1 1,0 1 0,0 0-1,1-1 1,-1 1-1,1-1 1,0 1-4,-2-4 0,1 1-1,-1-1 1,1 0 0,-1 1-1,1-1 1,-1 1 0,1-1-1,0 0 1,-1 0 0,1 1-1,-1-1 1,1 0-1,0 0 1,-1 0 0,1 0-1,-1 1 1,1-1 0,0 0-1,-1 0 1,1 0 0,0 0-1,-1-1 1,1 1 0,-1 0-1,1 0 1,0 0 0,-1 0-1,1-1 1,-1 1-1,1 0 1,0-1 0,-1 1-1,1 0 1,-1-1 0,1 1-1,-1-1 1,1 1 0,-1 0-1,0-1 1,1 1 0,-1-1-1,0 0 1,1 1-1,-1-1 1,1 0 0,4-9-61,1-1-1,-1 0 1,-1-1 0,0 1-1,0-1 1,-1-2 61,14-67-25,-3-1-1,-4-1 1,-4 0 0,-3-2 25,-3 73 23,0 0 1,0 0 0,-1 0-1,-1 0 1,0 1 0,0-1-1,-3-3-23,5 14 4,0 0 1,0 0-1,-1 0 1,1 1-1,0-1 0,-1 0 1,1 1-1,-1-1 0,1 0 1,-1 1-1,0-1 0,1 0 1,-1 1-1,0-1-4,1 1 2,0 0 0,-1 0 0,1 0 0,0 0-1,0-1 1,-1 1 0,1 0 0,0 0 0,0 0 0,-1 0 0,1 0 0,0 0-1,-1 1 1,1-1 0,0 0 0,0 0 0,-1 0 0,1 0 0,0 0-1,0 0 1,-1 0 0,1 0 0,0 1 0,0-1 0,0 0 0,-1 0 0,1 0-1,0 0-1,-2 3 16,0-1-1,0 1 0,0 0 0,1 0 0,-1-1 0,0 3-15,1-2 9,-12 25 25,1 0-1,2 1 0,1 1 0,-3 24-33,9-43 6,-5 27-17,-4 38 11,10-57-29,1 0 0,1 0-1,0-1 1,4 20 29,-4-34-9,1 0-1,0 0 1,0 0-1,0 0 1,1-1 0,0 1-1,-1 0 1,1 0-1,0-1 1,1 2 9,-2-5-1,0 1 0,-1 0-1,1 0 1,0-1 0,0 1 0,-1-1 0,1 1 0,0 0 0,0-1 0,0 0-1,0 1 1,0-1 0,0 1 0,0-1 0,0 0 0,0 0 0,0 0-1,0 0 1,0 1 0,0-1 0,0 0 0,0-1 0,0 1 0,0 0-1,0 0 1,0 0 0,0-1 0,0 1 0,0 0 0,0-1 0,0 1-1,0-1 1,0 1 0,0-1 0,-1 0 0,1 1 0,0-1 0,0 0-1,0 0 2,3-3-17,0 1-1,-1-1 0,1 0 0,-1 0 0,0-1 0,0 1 0,0-1 0,0 1 0,-1-1 18,18-45-567,-19 45 479,24-75-2450,-14 44 1301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17:58:36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68 3488,'11'2'6766,"77"17"-5879,-46-8-831,0-1-1,0-2 1,1-3-1,0-1 1,0-1 0,0-3-1,39-5-55,-73 3 43,-9 1 51,-13-1 125,7 1-159,-56-10 708,-23-7-768,42 5 120,0 3-1,0 1 1,-1 3-1,0 1 1,-13 2-120,56 3 0,0 0 0,-1 0 0,1 0 0,-1 0 0,1 0 0,0 0 0,-1 0 0,1 0 0,-1-1 0,1 1 0,0-1 0,-1 1 0,1-1 0,0 1 0,0-1 0,0 0 0,-1 1 0,1-1 0,0 0 0,-1-1 0,2 2-4,0 0 0,0-1 0,0 1 0,0 0 0,0 0 0,0-1 0,0 1 0,0 0 0,0 0 1,0-1-1,0 1 0,0 0 0,0 0 0,0 0 0,1-1 0,-1 1 0,0 0 0,0 0 0,0-1 1,0 1-1,0 0 0,1 0 0,-1 0 0,0 0 0,0-1 0,0 1 0,0 0 0,1 0 0,-1 0 1,0 0-1,0 0 0,1 0 0,-1 0 0,0-1 0,0 1 0,0 0 0,1 0 0,-1 0 0,0 0 1,0 0-1,1 0 0,-1 0 4,13-2-131,-11 2 122,28-1 50,-1 1 1,0 2 0,1 1 0,27 6-42,31 3 19,-60-9 42,0-1-1,0-2 1,0 0-1,0-2 0,0-2 1,0 0-61,-22 1 116,-12 0-29,-10 0-50,-28 2 107,-2-4 1,-35 1-145,37 3-86,-2 1 71,1 2 1,-1 1 0,-20 7 14,63-10-12,0 1-3,0-1 0,0 1-1,-1-1 1,1 1 0,0-1-1,0 0 1,0 0 0,-1-1 0,-1 0 15,5 1-8,1-1 0,-1 1 1,1-1-1,-1 1 0,1-1 1,-1 1-1,1-1 1,-1 1-1,1-1 0,-1 1 1,1-1-1,0 1 1,-1 0-1,1 0 8,2-1 4,0 0 0,0 0 0,0 1 0,0-1 0,1 1 0,-1 0 0,2 0-4,9-1 25,73-5-95,-1 4 0,61 8 70,25-1 380,-153-7-226,-17 0-97,-10-1-54,-13 0 160,-1 1 1,-20 1-164,-2 0 83,-105-1-248,-8 1 112,124-1 73,7 1-73,1-1 0,-7-2 53,28 3-48,-1 0-80,9 1 67,7-1 48,45-3-90,1 4 1,4 1 102,114 12 133,-79-5-45,-70-6 178,-22-1-158,-15 0-98,-105-1 97,-188-4 68,297 3-215,1 0 1,0 0-1,0-1 0,0 1 1,-1-2 39,-13-3-4,19 6-115,3 1 35,7 3-3,16 4 46,32 2 37,1-3 0,0-2 0,1-3 0,47-5 4,-84 1 63,-19 1-46,1 0 0,-1 1 0,0 0 0,0-1 0,1 1 0,-1 0 0,0 1 0,1-1 0,-1 0 1,0 1-1,3 1-17,-4-1 128,-26-1-58,-1 0 1,1 2 0,-13 3-71,-35 2-63,18-5 56,-13 1 110,-6 3-103,43-3 29,-13 3-293,58-9 74,1 2 0,13-1 190,11-1-62,-14 1 70,42-6 20,1 4 0,42 3-28,-106 1 38,-2 0-10,0 0 0,0 0 0,0 1 0,1-1 0,-1 1 0,0 0 0,0-1 0,0 1 0,0 0 0,0 1 0,1 0-28,-31 4 144,-4-5-75,-1-1-1,-29-4-68,4 1 13,-111 2-371,225-1 60,-22 1 218</inkml:trace>
  <inkml:trace contextRef="#ctx0" brushRef="#br0" timeOffset="1836.63">86 334 4224,'0'0'71,"1"-1"0,-1 1 0,0 0 0,0 0 0,0 0 1,0-1-1,0 1 0,0 0 0,0 0 0,1 0 0,-1 0 0,0 0 0,0 0 1,0-1-1,0 1 0,0 0 0,1 0 0,-1 0 0,0 0 0,0 0 0,0 0 1,1 0-1,-1 0 0,0 0 0,0 0 0,0 0 0,1 0 0,-1 0 0,0 0 1,0 0-1,0 0 0,0 0 0,1 0 0,-1 0 0,0 0 0,0 0 0,1 0-71,10 0 3139,20-8-1144,-6 1-1363,0 1 0,16-1-632,138-3 254,-91 7-28,38-8-226,-106 8 152,-1 0 163,-31 7-206,-22 3-70,-2-1 0,1-2 1,0-2-1,-29-2-39,-13 2 115,-9 1-59,0-3 0,-44-7-56,118 4-78,12 3 76,0 0 0,-1 0 0,1 0 0,0 0 0,0 0 0,0 0 0,0 0 0,0 0 0,0 0 0,0-1 0,0 1 0,0 0 0,0 0 0,0 0 0,0 0 1,0 0-1,0 0 0,0 0 0,0 0 0,0 0 0,0 0 0,0 0 0,0 0 0,0 0 0,0-1 0,0 1 0,0 0 0,0 0 0,0 0 0,0 0 0,0 0 0,0 0 1,0 0-1,0 0 0,0 0 0,0 0 0,0 0 0,0 0 0,1 0 0,-1 0 0,0-1 0,0 1 0,0 0 0,0 0 0,0 0 0,0 0 0,0 0 0,0 0 0,0 0 1,0 0-1,0 0 0,0 0 0,0 0 0,1 0 0,-1 0 0,0 0 0,0 0 0,0 0 0,0 0 0,0 0 0,0 0 0,0 0 2,24-4-158,66 2 153,1 4 1,63 10 4,-84-6 3,1 2-5,-32-3 187,0-2 0,1-1-185,-42-4 284,-14-1-40,-96-4-33,-1 6 0,-36 6-211,96-2-29,-62 5-60,56-1 9,136-10-352,13-5 390,83 4 42,-81 5 245,78-8-245,-156 6 90,-1-1 73,-26 0 37,-32 2-125,-90-9 101,18 8-253,43 1 116,0-2-1,-22-7-38,45-3-85,49 10-229,8 0 204,13 0 64,160 5-87,-15 3 171,-2-1-44,-151-5 81,1 0-1,0 1 1,0 1 0,-1 0-1,1 0 1,4 2-75,-16-3 3,0-1-1,0 0 1,0 0 0,0 0-1,0 0 1,0 1 0,0-1-1,0 0 1,0 0 0,0 0-1,0 0 1,0 1 0,-1-1-1,1 0 1,0 0 0,0 0-1,0 0 1,0 0 0,0 1-1,0-1 1,-1 0 0,1 0-1,0 0 1,0 0 0,0 0-1,0 0 1,-1 0 0,1 0-1,0 0 1,0 0 0,0 0-1,0 0 1,-1 1 0,1-1-1,0 0 1,0 0 0,0 0-1,0-1 1,-1 1 0,1 0-1,0 0 1,0 0 0,0 0-1,-1 0-2,-19 4 36,0-2 0,-1 0 0,-13-1-36,-68-5 125,13 0-91,0 5-81,-1 0 217,-12-4-170,61 1-283,41 2 278,0 0 0,0-1 0,0 1 0,0 0 0,0 0 0,0 0 0,1 0 0,-1 0 1,0 0-1,0 0 0,0 0 0,0 0 0,0 0 0,0 0 0,0-1 0,0 1 0,0 0 0,0 0 0,0 0 0,0 0 1,0 0-1,0 0 0,0 0 0,0 0 0,0 0 0,0-1 0,0 1 0,0 0 0,0 0 0,0 0 0,0 0 0,0 0 0,0 0 1,0 0-1,0 0 0,-1 0 0,1 0 0,0-1 0,0 1 0,0 0 0,0 0 0,0 0 5,13-2-102,53-6-98,16-2 314,104 9 35,-95 2-106,-81-1-33,0 0 18,-1 0 0,1 1 1,-1 0-1,5 1-28,-8 0 73,-12 0-28,-15-2-21,19 0-27,-334 0 109,377 8-7828,-5-1 5194</inkml:trace>
  <inkml:trace contextRef="#ctx0" brushRef="#br0" timeOffset="3871.836">124 528 4064,'-15'-4'2258,"12"4"-1307,4 0 309,0 0-135,-1 0-383,1 0-81,5 4-408,0-2 0,0 1-1,1-1 1,-1 0 0,1 0 0,-1 0 0,1-1 0,2 0-253,56 3 316,-44-4-143,74 2 32,-1-4 1,90-13-206,105-21 560,-266 37-368,-23-1-190,0 0-1,0 0 1,0 0 0,0 0-1,0 0 1,1 0 0,-1 0-1,0 0 1,0 0-1,0 0 1,0 0 0,0 0-1,0 0 1,0 0 0,0 0-1,0 0 1,0 0 0,0 0-1,0 0 1,0 0-1,0 0 1,0 0 0,1 0-1,-1 0 1,0 0 0,0 0-1,0 0 1,0 0-1,0 0 1,0 0 0,0 0-1,0 0 1,0 0 0,0 0-1,0 0 1,0 0 0,0 0-1,0 1 1,0-1-1,0 0 1,0 0 0,0 0-1,0 0 1,0 0 0,0 0-1,0 0 1,0 0 0,0 0-1,0 0 1,0 0-1,0 0 1,0 0 0,0 0-1,0 1 1,0-1 0,0 0-1,0 0 1,0 0-1,0 0 1,0 0 0,0 0-1,0 0 1,0 0 0,0 0-1,0 0 1,0 0 0,0 0-1,-1 0-1,-11 3 54,-37 5 202,-40 0-256,-71-4 23,-30 0-94,-24 12 71,205-15 9,-15 2-30,0-1 0,0-1 0,1-1 0,-12-2 21,26-1-11,11-3-74,14-3 0,-1 5 88,1 0 0,-1 1 0,1 1 0,0 1 1,-1 0-1,10 2-3,8-2 34,205 3 193,-27 2-336,-87-8 743,30-8-634,-128 8 478,-22 3-44,-17 2-146,-14 3-176,-32 5-32,0-2 0,-1-4-80,-138 2 0,197-5-2,-116 1-60,-9 6 62,-131 20 149,246-25-182,0-1-13,1 0-1,-1-1 0,0 0 1,1 0-1,-4-2 47,12 0-128,6-3 83,12-4 36,1 2-6,1 1 0,-1 1-1,1 1 1,0 0 0,0 1-1,6 0 16,38 0-43,16 2 43,-65 1 7,243 16 132,-117-5-176,-68-7-8,19 3 377,1-5-1,36-5-331,-118 3 42,-8 0-41,0 0 1,0 0 0,0 0-1,0 0 1,0 0 0,0 0-1,-1 0 1,1 0 0,0 0 0,0 0-1,0-1 1,0 1 0,0 0-1,0-1 1,0 1 0,0-1-1,0 1 1,-1-1 0,1 0-1,0 1 1,0-1 0,-1 1-1,1-1-1,-1 0 0,0 1 0,0 0 0,0 0 0,0 0 0,0-1 0,0 1-1,0 0 1,0 0 0,0 0 0,0-1 0,0 1 0,0 0-1,0 0 1,0 0 0,0-1 0,0 1 0,0 0 0,0 0-1,0 0 1,0-1 0,0 1 0,0 0 0,-1 0 0,1 0 0,0 0-1,0-1 1,0 1 0,0 0 0,0 0 0,-1 0 0,1 0-1,0 0 1,0 0 0,0-1 0,-1 1 0,1 0 0,0 0-1,0 0 1,0 0 0,-1 0 0,1 0 0,0 0 0,-12-4 30,11 4-27,-28-5-22,0 1 0,0 1 0,-1 1 0,-16 3 19,42-1 12,-190 2 116,-34 6-123,184-5-7,-58 5 42,-7 6-40,101-13-11,-10 3-53,-1-2 0,0 0 0,-1-1 64,16-3-329,12-1 300,20-3 83,7-1-111,1 2 0,36-1 57,75 4 46,-142 2-47,136 1 33,156-3-48,-151 1 314,-145 1-285,-9-1 39,-23-2 49,-143 0 59,166 3-160,-214-12 181,-35-7-394,182 15 204,-22-1-132,-26 5 141,43 0-416,74-1 220,7-1 73,14-6 28,26-5 24,-6 5 35,1 3 0,1 1 0,34 0 36,110 10 9,-24 0 106,-120-7-64,-17 0 30,-1 1 0,0 0-1,6 2-80,-14 3-41,-11-5 42,0 1 1,0-1-1,0 0 0,0 0 0,1 1 0,-1-1 0,0 0 0,0 1 0,0-1 0,0 0 0,0 0 1,0 1-1,0-1 0,0 0 0,0 0 0,0 1 0,0-1 0,0 0 0,-1 1 0,1-1 0,0 0 1,0 0-1,0 1 0,0-1 0,0 0 0,0 0 0,-1 1 0,1-1 0,0 0 0,0 0 1,0 0-1,-1 1 0,1-1 0,0 0 0,0 0 0,-1 0 0,1 0 0,0 0 0,0 1 0,-1-1 1,1 0-1,0 0 0,0 0 0,-1 0 0,1 0 0,0 0 0,-1 0-1,-9 4 35,0 1 1,-1-2-1,1 1 0,-1-2 0,-1 1-35,-60 8 48,44-7-85,-65 7-49,19-3 28,-38 4-1238,-60-3 1296,213-8-7717,-6 2 3589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17:58:4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50 2976,'1'-1'94,"1"0"-1,-1 0 1,0 1 0,1-1 0,-1 1-1,1 0 1,-1-1 0,1 1 0,-1 0-1,1 0 1,-1 0 0,1 0 0,-1 0-1,1 0 1,-1 0 0,1 0-1,0 1-93,8 0 402,52-1 387,33 6-789,6 0 129,62-4-129,-92-3 95,-23-3 1787,-54 6-1698,0-2 0,1 1 0,-1-1-1,0 1 1,0-1 0,0-1 0,-2 0-184,-15 0 319,-136-2 497,-120-18-816,254 19 106,19 2-79,0 0 0,1-1-1,-1 0 1,-4 0-27,28 2-7,1 0 0,-1-1 1,8-1 6,32 1-103,434 5 338,-489-5-218,27-1 168,-21-2-41,-9 2-137,0 1-1,0 0 1,0-1 0,0 1-1,0 0 1,-1 0-1,1-1 1,0 1 0,0 0-1,0-1 1,0 1 0,-1 0-1,1 0 1,0-1 0,0 1-1,0 0 1,-1 0 0,1 0-1,0-1 1,-1 1 0,1 0-1,0 0 1,0 0-1,-1 0 1,1 0 0,0-1-1,-1 1 1,1 0 0,-1 0-7,-6-2 94,-1-1-1,0 2 1,0-1 0,0 1 0,-1 0 0,1 1 0,0 0 0,0 0 0,-8 2-94,-2-1 77,-50 3 190,11-1 154,-29-2-421,-144-9 203,159 7-370,31 3 9,140 9 135,1-4-1,-1-5 1,30-5 23,-44 3-100,-45 1 316,0-1-1,14-4-215,-47 1 95,-9 0-30,-10-1 42,-33 1 329,0 3 1,-29 3-437,15-1 172,-6-2-172,-56-8-8,50 3 1,-1 2 1,-7 4 6,75-1-7,-30 4-2,33-4 9,0 0 0,0 0 0,0 0 0,0 0 0,0 1 1,0-1-1,0 0 0,0 0 0,0 0 0,0 0 1,0 0-1,0 0 0,0 0 0,0 0 0,0 0 0,0 0 1,0 0-1,0 0 0,0 0 0,0 0 0,0 0 1,0 0-1,0 0 0,0 0 0,0 0 0,0 0 0,0 0 1,0 1-1,0-1 0,0 0 0,0 0 0,0 0 0,0 0 1,0 0-1,0 0 0,0 0 0,0 0 0,0 0 1,0 0-1,0 0 0,0 0 0,-1 0 0,1 0 0,0 0 1,0 0-1,0 0 0,0 0 0,0 0 0,0 0 1,0 0-1,0 0 0,0 0 0,0 0 0,0 0 0,7 1 24,11 0 33,35 1-310,21 5 253,-21-1-67,22-3 67,322-3 22,-287 5 234,-242-5-144,-14 3-102,-177-14 17,288 10-191,35 1 161,0 0 0,0 0 0,0 0 0,0 0 0,0 0 0,-1 0 0,1 0 0,0 0 1,0 0-1,0 0 0,0 0 0,-1 0 0,1 0 0,0 0 0,0 0 0,0 0 0,-1 0 0,1 0 0,0 0 0,0 0 0,0 0 0,0 0 0,0 0 0,-1 0 0,1 0 0,0 1 0,0-1 1,0 0-1,0 0 0,0 0 0,-1 0 0,1 0 0,0 0 0,0 1 0,0-1 0,0 0 0,0 0 0,0 0 0,0 0 0,0 1 3,17 4-11,9-2-34,0-1 0,1-1 0,-1-1 0,15-3 45,3 1 126,295-14 72,-317 13-145,-19 1-23,-14 0-7,-2 1-16,-1 0 1,0 2-1,0 0 0,-10 2-7,-25 1 67,-151 14-80,89-7 26,106-11-9,4 0-3,0 0-1,0 0 1,0 0 0,0 0-1,0 0 1,1 0 0,-1 1 0,0-1-1,0 0 1,0 0 0,0 1 0,1-1-1,-1 0 1,0 1 0,0-1 0,1 1-1,-1-1 0,27 1-170,137-7 15,-66 1 134,19 5 21,-82 1 103,0 0 0,0-2 0,27-5-103,-48 2 84,-13 4-84,0 0 1,0 0-1,0 0 0,0 0 1,-1 0-1,1 0 0,0 0 1,0 0-1,0 0 0,0 0 0,0 0 1,0 0-1,0 0 0,0 0 1,0 0-1,0 0 0,0 0 1,0 0-1,0 0 0,0 0 1,0 0-1,0 0 0,0 0 1,-1-1-1,1 1 0,0 0 0,0 0 1,0 0-1,0 0 0,0 0 1,0 0-1,0 0 0,0 0 1,0 0-1,0 0 0,0 0 1,0 0-1,0 0 0,0 0 1,0 0-1,0-1 0,0 1 1,0 0-1,0 0 0,0 0 0,0 0 1,0 0-1,0 0 0,0 0 1,0 0-1,0 0 0,0 0 1,1 0-1,-1 0 0,0 0 1,0 0-1,0 0 0,0 0 1,0-1-1,0 1 0,0 0 0,0 0 1,0 0-1,0 0 0,0 0 1,0 0-1,0 0 0,0 0 1,0 0-1,0 0 0,-26-3-21,-91 2 145,-64 9-124,37 0-118,10-9 96,-92-13 22,209 11 49,15 2-67,10 2-55,115 12-279,-38-5 364,1-5 0,0-4 1,26-5-13,103-12 149,-184 13-118,-30 5-24,1 0 0,-1 0 0,0-1 0,0 1 0,0 0 0,0 0 1,0-1-1,0 1 0,0-1 0,0 1 0,0-1 0,0 1 0,0-1 0,0 0 0,-1 1 0,1-1 0,0 0 1,0 0-1,-1 1 0,1-1 0,0 0 0,-1 0-7,-4-2 69,-14 0-50,0 1-1,0 1 1,0 0-1,-6 1-18,-77 8-10,41-3 0,-255 13 4,222-7 44,316-17-148,-169 2 148,0-3 1,0-1-1,0-4-38,-56 10 105,-8 1-45,-213 4-118,17 5 63,185-7-10,5 1 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17:58:5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33 3648,'1'0'149,"1"0"1,-1 0-1,0 0 1,1 0-1,-1 0 1,0 0-1,1 1 1,-1-1-1,0 0 1,1 1-1,-1-1 1,0 1-1,0 0 1,0-1-1,1 2-149,12 3 584,48 10-546,0-3-1,1-3 0,20-1-37,-80-8 5,40 3 198,-1-3 0,35-4-203,-74 5 296,-10 2-121,-17 5 63,-3-4 227,-1-1 0,-24-1-465,16 0 324,-43-2 1058,-3-2-1382,-30-1 367,30-2-410,70 3 30,13 0 49,8 0-11,104-15 103,0 5 0,51 3-128,-162 9 11,24-1 26,1-1 1,6-3-38,-67 1 234,-14 1-234,-34-1 153,8-1-88,-1 4 0,-9 4-65,78-3 16,-22 3-15,27-3-5,0 0 0,-1 1-1,1-1 1,0 0 0,0 1 0,0-1 0,0 1-1,0-1 1,0 1 0,-1-1 0,1 1 0,1 0-1,-1-1 1,0 1 0,0 0 0,0 0 0,0 0-1,0 0 5,1-1-3,0 1 1,0-1-1,0 0 0,0 1 0,0-1 0,-1 0 1,1 1-1,0-1 0,0 0 0,0 1 0,0-1 0,0 0 1,0 1-1,0-1 0,0 0 0,0 1 0,0-1 0,1 0 1,-1 1-1,0-1 0,0 0 0,0 1 0,0-1 0,0 0 1,1 0-1,-1 1 0,0-1 0,0 0 0,1 1 1,-1-1-1,0 0 0,0 0 0,1 0 0,-1 1 0,0-1 1,0 0-1,1 0 0,-1 0 0,0 0 0,1 0 0,-1 1 1,0-1-1,1 0 0,-1 0 0,0 0 0,1 0 0,-1 0 3,21 2-106,-17-2 79,85 3 65,-1-4 1,17-5-39,3 0 120,-46 3-88,0-3 0,20-6-32,-70 8 132,-12 4-130,0 0-1,0 0 0,0-1 0,0 1 0,0 0 0,0 0 1,-1 0-1,1 0 0,0 0 0,0-1 0,0 1 0,0 0 1,0 0-1,0 0 0,0 0 0,0 0 0,0-1 0,-1 1 1,1 0-1,0 0 0,0 0 0,0 0 0,0 0 0,0 0 1,-1 0-1,1 0 0,0-1 0,0 1 0,0 0 0,0 0 1,0 0-1,-1 0 0,1 0 0,0 0 0,0 0 0,0 0 1,0 0-2,-29-5-32,-84 1 403,-8 5-371,-104-4 317,215 3-289,7 0-26,1 0 0,-1 0 1,1 0-1,-1-1 0,1 1 1,-1 0-1,1-1 0,-1 0 1,1 1-1,0-1 0,-2-1-2,4 2-1,0 0-1,-1 0 0,1 0 1,0 0-1,0 0 0,0 0 1,0 0-1,0 0 1,0 0-1,0-1 0,0 1 1,0 0-1,0 0 0,0 0 1,-1 0-1,1 0 0,0 0 1,0 0-1,0 0 0,0 0 1,0 0-1,0 0 1,0-1-1,0 1 0,0 0 1,0 0-1,0 0 0,0 0 1,0 0-1,0 0 0,0 0 1,0 0-1,0 0 0,0-1 1,0 1-1,0 0 1,0 0-1,0 0 0,0 0 1,0 0-1,0 0 0,0 0 1,0 0-1,0 0 0,0-1 1,1 1-1,-1 0 0,0 0 1,0 0-1,0 0 1,0 0-1,0 0 0,0 0 2,8-2-61,10 2-25,29 8 25,-18-3-6,21 0 67,204-1 499,-217-4-460,-55 0-91,-340-9 558,315 7-324,-15 2-182,19 0-209,101 4 220,36-2-129,-25 0 134,10-3-16,28-5 59,-106 6-53,0-1 0,0 1 0,0-1 0,0 0 0,0 0-1,0-1 1,-1 1 0,1-1 0,1-1-6,-36 4 38,-2-2-4,2 1-287,-15 2 253,11 3-165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17:58:5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1984,'6'3'1903,"-5"-3"-1779,0 1 0,0-1-1,0 0 1,0 1 0,0-1 0,1 0 0,-1 0-1,0 0 1,0 0 0,0 0 0,0 0-1,0 0 1,0 0 0,0-1 0,1 1-124,5-2 61,1 0 0,-1 1 0,0 0 0,1 0 0,-1 1 1,1 0-1,2 1-61,23-2-28,-17 0 39,-3 1 92,0-1-1,0-1 1,0 0-1,5-2-102,-15 1 187,-8 1 38,-11-2 168,5 3-183,-1 0 0,1 1 0,-1 1 0,1 0 0,-1 1 0,1 0 0,0 0 0,-10 4-210,9-1 43,-6 3 33,17-8-65,0 0-1,1 0 0,-1 0 0,0 0 0,1 0 0,-1 0 0,1 0 0,-1 0 1,0 0-1,1 0 0,-1 0 0,0 0 0,1 0 0,-1 0 0,0-1 0,1 1 1,-1 0-1,1-1 0,-1 1 0,0 0 0,1-1 0,-1 1 0,1-1-10,2 0 10,1-1 0,0 1 0,-1 0 0,1-1 0,0 1 0,0 0 0,1 0-10,17-3 18,0 1 0,0 1 0,3 1-18,2-1 47,18-3-47,-40 3 69,-11 0-56,-16 1-52,-30 6 135,32-3-64,-1 0 0,1 1 0,-9 4-32,26-6-28,0 0 9,6-1 42,9-2 11,31-5 24,47-7 18,23-10-76,-110 24 38,1-1 1,-1 0 0,1 0 0,-1 0-1,0 0 1,1 0 0,-1 0-1,0-1-38,-1 2 5,-1 0-1,0 0 0,0 0 0,0 0 0,0 0 0,0 0 0,0 0 0,0-1 1,0 1-1,1 0 0,-1 0 0,0 0 0,0 0 0,0 0 0,0 0 1,0 0-1,0-1 0,0 1 0,0 0 0,0 0 0,0 0 0,0 0 0,0 0 1,0 0-1,0-1 0,0 1 0,0 0 0,0 0 0,0 0 0,0 0 1,0 0-1,0-1 0,0 1 0,0 0 0,0 0 0,0 0 0,0 0 1,-1 0-1,1 0 0,0 0 0,0-1 0,0 1 0,0 0 0,0 0-4,-13-4 207,2 3-195,-1 1-1,1 0 0,0 0 0,0 1 0,-8 2-11,-56 13 38,27-4-30,47-12-8,-5 1 0,0 0 0,1 0 0,-1 1 0,0 0 0,1 0 0,-1 0 0,1 1 0,0-1 0,-2 2 0,7-4 0,0 0 0,0 1 0,0-1 0,0 0 0,0 0 0,0 0 0,0 0 0,0 0 0,0 0 0,0 0 0,0 0 0,-1 0 0,1 0 0,0 0 0,0 0 0,0 0 0,0 0 0,0 1 0,0-1 0,0 0 0,0 0 0,0 0 0,0 0 0,0 0 0,0 0 0,0 0 0,0 0 0,0 0 0,0 0 0,0 1 0,0-1 0,0 0 0,0 0 0,0 0 0,0 0 0,0 0 0,0 0 0,0 0 0,0 0 0,1 0 0,-1 0 0,0 0 0,0 1 0,0-1 0,0 0 0,0 0 0,0 0 0,0 0 0,0 0 0,0 0 0,0 0 0,4 0-11,1 0 0,-1-1 0,0 1 1,0-1-1,0 0 0,0 0 0,2-1 11,-1 1 6,98-24 181,-93 19-76,-11 3-88,-6 3-34,-17 2-78,17-2 108,0 0 0,-1 1-1,1 0 1,0 1 0,-2 0-19,0 0 61,0-1 1,-1 1-1,-6-1-61,-12 1-67,20 1-46,9-1 60,0-1 54,0-1 0,0 0 0,0 1 0,0-1 0,0 0 0,0 0 0,0 0 0,1 0 0,-1 0 0,0 0 0,0 0 0,1 0-1,26-4 50,22 2-50,7-2 35,-56 4-30,0 0-1,0 0 1,0 0-1,0 0 1,0 0-1,0 0 1,0 0 0,-1-1-1,1 1 1,0 0-1,0-1 1,0 1 0,0 0-1,0-1 1,-1 1-1,1-1 1,0 0-5,-1 1 3,-1-1 0,1 1-1,0-1 1,-1 1 0,1 0 0,0-1 0,-1 1 0,1-1 0,-1 1-1,1 0 1,-1-1 0,1 1 0,0 0 0,-1 0 0,1-1 0,-1 1-1,0 0 1,1 0 0,-1 0 0,1 0 0,-1 0 0,1-1 0,-1 1-1,1 0 1,-1 0-3,-11-3 112,0 0 0,0 1 0,0 0 0,-6 0-112,11 1 96,6 1-94,0 0 0,0-1 0,0 1 0,0 0 0,0 0 0,0 0 0,0 0 0,0 0 0,0 0 0,0 0 0,0 0 0,0 1 0,0-1 0,0 0 0,0 1 0,0-1 0,0 0 0,0 1 0,-1 0-2,16-4-83,0 0 0,11 0 83,1 0 44,0-2 1,22-6-45,-39 9-35,-29 2 333,-2 2-301,1 1-1,0 1 1,1 0-1,-1 2 1,1 1-1,-18 7 4,28-5-79,10-6 20,7-3 32,15-3 68,-11 1 13,1 0-1,-1 0 1,1-1 0,6-3-54,2-1 0,-11 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17:53:1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49 2496,'1'-1'402,"0"1"1,-1 0-1,1-1 1,0 1-1,0 0 0,-1 0 1,1-1-1,0 1 0,0 0 1,0 0-1,0 0 1,-1 0-1,1 0 0,0 0 1,0 0-403,22 7 1005,-4-1-622,6-3-336,20 2 156,3 3-203,-41-6 38,-6-1-1,-1-1 16,-5-9 123,3 7-145,0 1-1,1-1 0,-1 1 0,0-1 1,0 1-1,0 0 0,0 0 1,0 0-1,0 0 0,-1 0 0,1 0 1,0 0-31,-32-6 788,15 3-468,0 0-228,-1 1 0,0 0-1,1 2 1,-1 0 0,-5 1-92,15 0-16,3 0 25,0 0 0,0-1 0,0 0 0,0 0-1,0 0 1,-5-3-9,12 4 4,0 0 1,0 0-1,0 0 0,0 0 0,0 0 0,0 0 0,-1 0 1,1 0-1,0 0 0,0 0 0,0 0 0,0 0 0,0 0 1,0 0-1,0 0 0,0 0 0,-1 0 0,1 0 0,0 0 1,0 0-1,0 0 0,0 0 0,0 0 0,0 0 0,0-1 1,0 1-1,0 0 0,0 0 0,-1 0 0,1 0 0,0 0 1,0 0-1,0 0 0,0 0 0,0-1 0,0 1 0,0 0 1,0 0-1,0 0 0,0 0 0,0 0 0,0 0 1,0 0-1,0-1 0,0 1 0,0 0 0,0 0 0,0 0-4,7-3 162,10-1 26,10 2-141,0 2 0,-1 1 0,12 3-47,44 1 51,-42-5 131,-25 1-49,-11 0-85,-5-1-22,-11 2 17,1-1-1,0 0 1,-1-1 0,1-1-1,-1 0 1,0 0-43,6 0 91,-84 2 789,81 0-934,13 0 12,19 1-145,23-4-39,26-5 226,-39 4 50,-26 2-21,12-1 59,-19 2-82,0 0 0,0 0 1,0 0-1,1 0 1,-1 0-1,0 0 1,0 0-1,0 0 0,0-1 1,1 1-1,-1 0 1,0 0-1,0 0 0,0 0 1,1 0-1,-1 0 1,0 0-1,0 0 0,0 0 1,0 0-1,1 1 1,-1-1-1,0 0 1,0 0-1,0 0 0,0 0 1,1 0-1,-1 0 1,0 0-1,0 0 0,0 0 1,0 1-1,0-1 1,1 0-1,-1 0 0,0 0 1,0 0-1,0 0 1,0 0-1,0 1 1,0-1-1,0 0 0,0 0 1,0 0-1,0 0 1,0 1-1,1-1 0,-1 0 1,0 0-1,0 1-6,-1-1 1,0 1 1,0 0-1,0 0 0,0-1 0,0 1 0,0 0 0,0-1 1,0 1-1,0-1 0,0 1 0,0-1 0,-1 0 1,1 1-1,0-1 0,0 0 0,0 0 0,-1 0 0,1 0 1,0 0-2,-32 0 400,17-1-23,9 1-287,-1 0-41,-1 0 1,1 0 0,0 1-1,-8 2-49,3-3-87,22 1-135,17 1 197,0-2 0,0 0 1,0-2-1,20-3 25,-42 4 8,23 2 254,-30 0-233,1 1 0,-1-1 1,0 1-1,0-1 0,0 0 1,0 0-1,0-1 0,-1 1-29,-44 4-85,-26-2 85,-35 2-91,130-10-95,14 0-25,10-3 211,-19 3 70,1 0 0,-1 2 1,11 1-71,-16 6 139,-13 0-67,-8-4-68,0 1 0,0-1 0,0 0 0,0 0-1,0 1 1,0-1 0,0 0 0,-1 0 0,1 1 0,0-1 0,0 0 0,0 0 0,0 0 0,-1 1 0,1-1 0,0 0 0,0 0 0,0 0 0,-1 1 0,1-1 0,0 0-1,0 0 1,0 0 0,-1 0 0,1 0 0,0 0 0,0 0 0,-1 1 0,1-1 0,0 0 0,0 0 0,-1 0 0,1 0-4,-10 2 38,0 0 1,1-1-1,-1 0 0,0 0 1,0-1-1,0-1 0,1 1 1,-2-2-39,-43 1-8,27 1-73,21-1 48,0 1-1,0 0 1,0 0-1,-1 1 1,1-1-1,1 1 1,-7 2 33,24-5-50,1 0 0,-1 1 1,1 0-1,0 1 0,-1 1 0,1 0 0,-1 0 1,1 1-1,9 4 50,-2-1 34,0-1 1,15 1-35,-1 1 96,-29-5 151,-6 1-97,-13 0-52,-25 1-97,-122 5-38,93-8-155,100-1 82,0-1-1,0-2 1,23-5 110,56-13 160,-111 22-158,0 0-1,0 0 1,1 0-1,-1 0 1,0-1-1,0 1 1,1 0-1,-1 0 1,0 0-1,0 0 1,1 0-1,-1 0 1,0 0-1,1 0 1,-1 0-1,0 0 1,0 0-1,1 0 1,-1 0-1,0 0 1,1 0-1,-1 0 1,0 0 0,0 1-1,1-1 1,-1 0-1,0 0 1,0 0-1,1 0 1,-1 1-1,0-1 1,0 0-1,0 0 1,1 0-1,-1 1 1,0-1-1,0 0 1,0 0-1,0 1 1,0-1-2,0 0 7,0 1-1,0-1 1,0 1 0,-1-1 0,1 1 0,0-1-1,0 1 1,-1-1 0,1 1 0,0-1 0,-1 0-1,1 1 1,-1-1 0,1 0 0,-1 1 0,1-1 0,0 0-1,-1 1 1,1-1 0,-1 0 0,1 0 0,-1 0-1,0 0 1,1 1-7,-16 3 3,1 0 0,-1 0-1,0-2 1,0 0 0,0 0-1,0-2 1,0 0 0,0-1-1,0 0 1,1-2 0,-1 1-1,0-2 1,1 0 0,-6-3-3,11 3 13,5 3-35,0-1-1,-1 0 1,1 0-1,0-1 1,0 1-1,0-1 1,-1-1 22,43 9-240,-7-3 136,1-1 1,17-2 103,2-1 137,-28 2-88,-14-1-15,0 1 1,-1-1-1,1 2 1,0-1 0,-1 1-1,7 2-34,-12-3 38,-236 0 164,233 0-213,-1 1 8,0-1 0,0 0-1,0 0 1,0 0 0,0 0-1,0 0 1,0-1 0,0 1-1,0-1 1,1 1 0,-1-1 0,0 1-1,0-1 1,1 0 0,-1 0-1,0 0 4,2 0-15,1 0-1,0 0 0,0 1 1,0-1-1,0 1 0,0-1 1,0 0-1,0 1 0,0 0 1,0-1-1,0 1 0,0 0 1,0-1-1,0 1 0,0 0 1,1 0 15,14-2-41,1 1 0,0 1 1,-1 1-1,1 0 1,-1 1-1,14 3 41,33 4 121,-52-8-66,-6 0-38,0-1 0,0 1 0,1-1 0,-1 0 0,0 0 0,0-1 0,0 0 0,0 0 0,2 0-17,-7 1 2,0 0 1,0 0-1,0 0 1,0 0-1,0 0 1,0 0-1,1 0 1,-1 0-1,0 0 1,0-1-1,0 1 1,0 0-1,0 0 1,0 0-1,0 0 1,0 0-1,0 0 1,0 0-1,0 0 1,0 0-1,0 0 1,0 0-1,0 0 1,0-1-1,0 1 1,0 0-1,0 0 1,0 0-1,0 0 1,0 0-1,0 0 1,0 0-1,0 0 1,0 0-1,0 0 1,0 0-1,0-1 1,0 1-1,0 0 1,0 0-1,0 0 1,0 0-1,0 0 1,0 0-1,0 0 1,0 0-1,0 0 1,0 0-1,-1 0 1,1 0-1,0 0 1,0 0-1,0 0 1,0-1-1,0 1 1,0 0-1,0 0 1,0 0-1,0 0 1,0 0-1,0 0 1,-1 0-1,1 0 1,0 0-1,0 0 1,0 0-1,0 0 1,0 0-1,0 0-2,-6-2 68,-122-4 113,114 5-247,0 0 0,-9-3 66,9 2-51,0 0 0,-8 0 51,3 4-43,16-1-85,12-1-16,150-7 75,-85 10 309,-95-5 67,5 0-271,0 2-1,-14 0-35,-12 2-99,-25-3 99,13 1-205,37 1 270,9 0-143,7-1 11,3 1-18,40 6-27,1-5 139,20-3-27,-10 0-22,-37-3 106,-16 3 50,-10 2-37,-2 1-61,0-1-1,0-1 1,-1 0 0,-1-1-36,-11 0 12,-14 1-79,10-1 70,0 1-1,0 2 1,-14 3-3,29-5-233,13-1 76,8-1 94,12-2-17,-8 2 109,0 0 0,0 0 1,0 1-1,0 0 0,0 1 1,3 1-30,32 1-148,-33-2 242,1 1-1,-1 0 1,10 2-94,-14-1 162,-13-2-111,-9 2-14,-1 1-67,0-1 0,0 0 0,-9-1 30,-35-6-117,15 10 15,44-5 99,0 0 0,0 1-1,0-1 1,0 0 0,0 1 0,0-1-1,0 1 1,0-1 0,0 1 0,0 0-1,0-1 1,0 1 0,0 0 3,5 3 0,-2-2 8,0 1 1,0-2 0,1 1-1,-1 0 1,1-1 0,-1 0 0,1 0-1,-1 0 1,1-1 0,-1 1 0,4-1-9,-7 0-3,-1-1 1,0 1 0,0 0 0,0 0 0,0 0 0,0 0 0,0 0 0,0-1 0,0 1 0,0 0 0,0 0 0,0 0 0,0 0 0,0-1 0,0 1 0,0 0 0,0 0-1,0 0 1,0 0 0,0-1 0,0 1 0,0 0 0,0 0 0,0 0 0,0 0 0,0 0 0,0-1 0,0 1 0,0 0 0,0 0 0,0 0 0,-1 0 0,1 0 0,0-1 0,0 1-1,0 0 1,0 0 0,0 0 0,0 0 0,-1 0 0,1 0 0,0 0 2,-7-7-36,-5 4-56,8 1 96,0 1 0,-1 0-1,1 0 1,0 1 0,-1-1 0,1 1-1,-2 0-3,5 0-8,-1 1 0,1-1 0,-1 0 0,1 1-1,-1-1 1,1 1 0,-1 0 0,1 0 0,0-1 0,-1 1-1,1 0 1,0 0 0,0 0 0,0 0 0,-1 0 0,1 1-1,0-1 1,0 0 0,1 0 0,-1 1 0,0-1 0,0 1 8,-3 4-146,3-4 15,0 0 0,0-1 0,0 1 1,0 0-1,0 0 0,1 0 0,-1 0 1,1 0-1,-1 1 131,4 4-581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17:53:2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1664,'2'0'260,"-1"0"-1,1-1 1,-1 1-1,1-1 1,-1 1-1,0-1 1,1 0-1,-1 1 1,0-1 0,1 0-1,-1 0 1,0 0-1,0 0 1,0 0-1,0 0 1,0 0 0,0 0-1,1-1-259,18-29 1115,-12 18-374,-6 7-414,0 1-1,0-1 1,0 1 0,-1-1 0,1 0 0,-1 0 0,0-3-327,-1 9 7,0 0-1,0 0 1,0 0 0,0 0 0,0 0 0,-1 0 0,1 1 0,0-1 0,0 0-1,0 0 1,0 0 0,0 0 0,0 0 0,0 0 0,0 0 0,0 0 0,0 0-1,0 0 1,0 0 0,0 0 0,0 0 0,0 0 0,0 0 0,0 0-1,0 0 1,0 0 0,0 0 0,0 0 0,0 0 0,0 0 0,-1 1 0,1-1-1,0 0 1,0 0 0,0 0 0,0 0 0,0 0 0,0 0 0,0 0 0,0 0-1,0 0 1,0 0 0,0-1 0,0 1 0,0 0 0,0 0 0,-1 0 0,1 0-1,0 0 1,0 0 0,0 0 0,0 0 0,0 0 0,0 0 0,0 0 0,0 0-1,0 0-6,-3 5 14,-14 35-3,4-2 76,10-29-101,-1-1-1,2 1 1,-1 0-1,1 0 0,0 0 1,0 8 14,2-17 1,0 0 1,0 0-1,0 0 1,0 0 0,0 0-1,0 1 1,0-1-1,0 0 1,0 0 0,0 0-1,0 0 1,0 1-1,0-1 1,0 0 0,0 0-1,0 0 1,0 0-1,0 0 1,1 1 0,-1-1-1,0 0 1,0 0-1,0 0 1,0 0 0,0 0-1,0 1 1,0-1 0,0 0-1,1 0 1,-1 0-1,0 0 1,0 0 0,0 0-1,0 0 1,0 0-1,1 0 1,-1 0 0,0 0-1,0 0 1,0 0-1,0 0 1,1 0 0,-1 0-1,0 0 1,0 0-1,0 0 1,0 0 0,0 0-1,1 0 1,-1 0-1,0 0 1,0 0 0,0 0-1,0 0 1,1 0-1,-1 0 1,0 0 0,0 0-1,0 0 1,0 0-2,6-5 69,-1-3-5,0 1 1,-1-1-1,-1 0 0,1 0 0,-1-1 1,-1 1-1,1-1 0,-1 1 1,-1-1-1,0 0-64,8-31 109,-6 31-123,-3 12 288,-2 15 219,1-16-505,-15 71 119,14-47-48,2-24-66,0-1 0,0 1 0,1 0 0,-1-1 0,0 1 0,1-1 0,-1 1 0,1-1 0,0 0 0,-1 1 0,1-1 0,0 1 0,0-1 0,0 0 0,0 0 0,0 1 7,0-1 0,0-1 0,-1 0 1,1 1-1,0-1 0,0 0 1,-1 0-1,1 1 0,0-1 1,0 0-1,0 0 0,-1 0 1,1 0-1,0 0 1,0 0-1,-1 0 0,1 0 1,0 0-1,0 0 0,-1-1 1,1 1-1,0 0 0,0-1 1,-1 1-1,1 0 0,0-1 1,-1 1-1,1-1 0,0 1 1,-1-1-1,1 1 1,-1-1-1,1 1 0,-1-1 1,1 1-1,-1-1 0,1 0 0,1-2 7,1 1 0,-1-1 1,0 0-1,0-1 0,0 1 0,-1 0 0,1 0 0,-1-2-7,2-4 22,0 0 0,-1-1 1,-1 0-1,0 1 0,0-1-22,-1 5 5,0 0-1,0 0 0,0 0 1,0 0-1,-1 1 1,0-1-1,0 0 1,0 0-1,-1 1 0,0-1 1,0 1-5,2 3 3,0 1 0,0 0-1,0-1 1,0 1 0,0-1 0,-1 1 0,1 0 0,0-1 0,0 1-1,0 0 1,-1-1 0,1 1 0,0 0 0,0 0 0,-1-1-1,1 1 1,0 0 0,-1 0 0,1-1 0,0 1 0,-1 0-1,1 0 1,0 0 0,-1-1 0,1 1 0,-1 0 0,1 0-1,0 0 1,-1 0 0,1 0 0,0 0 0,-1 0 0,1 0 0,-1 0-1,1 0 1,0 0 0,-1 0 0,1 0 0,-1 0 0,1 1-1,0-1 1,-1 0 0,1 0 0,0 0 0,-1 0 0,1 1-1,0-1 1,-1 0 0,1 0 0,0 1 0,-1-1 0,1 0-1,0 1 1,0-1 0,0 0 0,-1 1 0,1-1 0,0 0 0,0 1-1,0-1-2,-10 24 203,6-9-192,0 0 0,2 0-1,0 1 1,0 8-11,2-23-5,0 1 1,0-1-1,0 1 1,1-1-1,-1 1 1,0-1-1,1 1 0,-1-1 1,1 1-1,0-1 1,-1 1-1,1-1 1,0 0-1,0 0 0,0 1 1,0-1-1,0 0 1,0 0-1,0 0 1,0 0-1,1 0 0,-1 0 1,0 0-1,1 0 1,-1-1-1,0 1 1,1 0-1,-1-1 1,1 1-1,-1-1 0,1 0 1,-1 1-1,2-1 5,-2 0 3,0 0 0,0 0 0,1 0 0,-1 0-1,0 0 1,0 0 0,1 0 0,-1-1 0,0 1 0,0-1-1,0 1 1,1 0 0,-1-1 0,0 0 0,0 1 0,0-1-1,0 0 1,0 1 0,0-1 0,0 0 0,0 0 0,0 0-1,-1 0 1,1 0 0,0 0 0,0 0 0,-1 0 0,1 0-1,-1 0 1,1-1 0,-1 1 0,0 0 0,1 0 0,-1-1-1,0 1 1,0 0 0,0 0 0,0-1 0,0 1 0,0-1-3,0-5 96,-1 0 1,1 0-1,-2 0 1,1 0-1,-2-2-96,3 6 34,-1 0 0,0 0 1,0 0-1,-1 1 0,1-1 0,0 1 0,-1-1 0,0 1 0,1-1 0,-1 1 0,0 0 0,0 0 0,-1 0 1,0-1-35,3 2 2,-1 1 0,1 0 0,-1-1 0,1 1 0,0 0 0,-1 0 0,1 0 0,-1-1 1,1 1-1,-1 0 0,1 0 0,-1 0 0,1 0 0,-1 0 0,1 0 0,-1 0 0,1 0 0,-1 0 1,1 0-1,-1 0 0,1 0 0,0 0 0,-1 0 0,1 0 0,-1 1 0,1-1 0,-1 0 1,1 0-1,-1 0 0,1 1 0,0-1 0,-1 0 0,1 1 0,0-1 0,-1 0 0,1 1 1,0-1-1,-1 0 0,1 1 0,0-1 0,0 1 0,-1-1-2,-5 23-71,4-18 86,2-3-17,-1-1 1,1 1-1,0 0 1,0-1 0,-1 1-1,1-1 1,0 1 0,0 0-1,1-1 1,-1 1 0,0 0-1,0-1 1,1 1 0,-1-1-1,1 1 1,-1-1-1,1 1 1,0-1 0,0 1-1,0-1 1,0 0 0,0 1 1,1 0-5,-1-1 0,1 1 0,0-1 0,0 0 1,0 1-1,0-1 0,0 0 0,1 0 0,-1 0 0,0 0 1,0-1-1,1 1 0,-1-1 0,1 1 5,2-1-2,0 1-1,0-1 1,1 0 0,-1 0-1,0 0 1,0-1 0,0 0-1,0 0 1,1 0 0,-1 0-1,-1-1 1,1 0 0,4-2 2,-8 4 7,0-1-1,-1 1 1,1-1 0,0 1 0,0-1 0,-1 1 0,1-1 0,0 0 0,-1 1 0,1-1 0,0 0 0,-1 0 0,1 1 0,-1-1 0,1 0 0,-1 0 0,0 0 0,1 1 0,-1-1 0,0 0 0,1 0 0,-1 0 0,0 0 0,0 0 0,0 0 0,0 0-1,0 0 1,0 0 0,0 0 0,0 0 0,0 0 0,-1 1 0,1-1 0,0 0 0,0 0 0,-1 0 0,1 0 0,-1 0 0,1 1 0,-1-1 0,1 0 0,-1 0 0,1 1 0,-1-1 0,0 0 0,1 1 0,-1-1 0,0 0 0,0 1 0,0-1 0,1 1-1,-1 0 1,0-1 0,0 1 0,0 0 0,0-1 0,0 1 0,0 0 0,0 0-7,-5-2-12,0 1-1,0 0 1,-1 0-1,1 1 0,0 0 1,-1 0-1,1 0 1,0 1-1,-1 0 1,1 0-1,0 0 1,0 1-1,0 0 1,0 0-1,0 1 0,1 0 1,-6 3 12,11-6 2,0 0 0,0 0 0,-1 0 0,1 0 0,0 0 0,0 0 0,0 0 0,0 0 0,0 1 0,-1-1 1,1 0-1,0 0 0,0 0 0,0 0 0,0 0 0,0 1 0,0-1 0,0 0 0,0 0 0,0 0 0,0 0 0,0 1 0,0-1 0,0 0 0,-1 0 0,1 0 0,0 0 0,0 1 1,0-1-1,1 0 0,-1 0 0,0 0 0,0 0 0,0 1 0,0-1 0,0 0 0,0 0 0,0 0 0,0 0 0,0 1-2,8 5-47,10 2-79,-10-5 150,1-1 0,-1 0 0,1 0 0,0-1 0,0 0-1,-1-1 1,6 0-24,-9 0 14,1 0 0,-1-1-1,1 1 1,0-1-1,-1-1 1,0 1 0,1-1-1,-1 0 1,0 0 0,0-1-1,0 1 1,1-2-14,-5 4 4,-1 0 0,1-1 0,-1 1 0,1-1 0,-1 1 0,1 0 0,-1-1 0,1 1 0,-1-1 0,1 1 0,-1-1 0,1 1 0,-1-1 1,0 1-1,1-1 0,-1 0 0,0 1 0,0-1 0,1 0 0,-1 1 0,0-1 0,0 0 0,0 1 0,0-1 0,0 0 0,0 1 0,0-1 0,0 0 0,0 0-4,0 1 4,-1-1 0,1 0 0,-1 1 0,0-1 1,1 0-1,-1 1 0,1-1 0,-1 1 0,0-1 0,0 1 0,1-1 0,-1 1 0,0 0 0,0-1 0,0 1 0,1 0 0,-1 0 0,0 0 0,0-1 0,0 1 1,0 0-5,-11-1 7,1 0 0,-1 0 1,0 1-1,1 1 1,-9 1-8,19-2-1,0 0 0,1 0 0,-1 0 0,0 1 0,1-1-1,-1 0 1,1 0 0,-1 0 0,0 1 0,1-1 0,-1 0 0,1 0 0,-1 1 0,1-1 0,-1 0 0,1 1 0,-1-1 0,1 1 0,-1-1 0,1 1-1,0-1 1,-1 1 0,1-1 0,-1 1 0,1-1 0,0 1 0,0 0 0,-1-1 0,1 1 0,0-1 0,0 1 0,0 0 0,0-1 0,0 1 0,0 0-1,0-1 1,0 1 0,0-1 0,0 1 0,0 0 0,0-1 0,0 1 0,1 0 0,-1-1 0,0 1 0,0-1 0,1 1 0,-1-1 0,0 1 0,1-1-1,-1 1 1,0-1 0,1 1 0,-1-1 0,1 1 0,-1-1 0,1 1 0,-1-1 0,1 0 0,-1 1 0,1-1 0,-1 0 0,1 0 0,0 1 0,0-1 1,4 2-25,1-1 1,0 0 0,0 0 0,0 0 0,0-1 0,0 0 0,0 0 0,0 0 0,0-1-1,1 0 25,-3 0 11,1 0-1,0 0 0,-1 0 1,1-1-1,-1 0 0,1 0 1,-1 0-1,0 0 0,1-1 1,-1 1-1,-1-1 0,3-2-10,-5 5 6,-1-1 0,1 0 0,-1 1 0,1-1 0,-1 1 0,1-1 0,-1 0 0,0 1 0,1-1 0,-1 0 0,0 1 0,1-1 0,-1 0 0,0 0 1,0 1-1,0-1 0,0 0 0,0 0 0,0 1 0,0-1 0,0 0 0,0 0 0,0 1 0,0-1 0,0 0 0,-1 1 0,1-1 0,0 0 0,-1 0 0,1 1 0,0-1 0,-1 1 0,1-1 0,-1 0 0,1 1 0,-1-1 0,1 1 0,-1-1 0,1 1 0,-1-1 0,1 1 0,-1-1 0,0 1 0,1 0 0,-1-1 0,0 1-6,-3-2 13,1 0 0,-1 0-1,1 1 1,-1-1 0,1 1-1,-1 0 1,0 0 0,-1 0-13,-3 0 2,1 0 1,-1 1-1,1 0 0,-1 1 1,1 0-1,-1 0 0,0 0-2,5 0-13,0 0 0,0 0 0,0 0 1,1 0-1,-1 1 0,0-1 0,1 1 0,-1-1 0,1 1 0,0 0 0,-1 0 0,1 0 0,0 0 0,0 0 0,0 1 0,1-1 0,-1 1 0,0-1 1,1 1 12,0-2-4,1 0 1,0 0 0,-1-1-1,1 1 1,0 0 0,-1 0-1,1 0 1,0 0 0,0 0 0,0 0-1,0-1 1,0 1 0,0 0-1,0 0 1,0 0 0,0 0 0,0 0-1,1 0 1,-1-1 0,0 1-1,1 0 1,-1 0 0,1 0 3,0 0-5,0 1 0,0-1 0,0 0 0,0 0 0,0 0 0,1 0 1,-1 0-1,0 0 0,1 0 0,-1 0 0,1 0 0,0 0 5,2 1-7,1-1 0,0 1 0,0-1-1,0 1 1,0-2 0,0 1 0,1 0 0,-1-1 7,-1 0 7,0 0 1,0-1 0,-1 1 0,1-1 0,0 0 0,0 0 0,-1 0 0,1-1 0,-1 1-1,1-1 1,1-1-8,-4 3 4,0-1 0,-1 1 1,1-1-1,0 0 0,-1 1 0,1-1 0,-1 0 0,1 1 0,0-1 0,-1 0 0,1 0 0,-1 1 0,0-1 0,1 0 1,-1 0-1,0 0 0,1 0 0,-1 1 0,0-1 0,0 0-4,0-1 7,0 1 1,0 0-1,-1 0 1,1 0-1,0-1 0,-1 1 1,1 0-1,-1 0 1,1 0-1,-1 0 1,0 0-1,1 0 0,-1 0 1,0 0-1,0 0 1,0 0-1,0 0 0,0 1 1,0-1-8,-2-2 2,0 1 0,0 0 0,0 0 0,-1 1-1,1-1 1,-1 1 0,1-1 0,-1 1 0,1 0 0,-1 0 0,0 1 0,0-1 0,1 1 0,-1 0 0,0 0 0,0 0-1,1 0 1,-4 1-2,4 0-1,0-1 0,0 1-1,0-1 1,0 1-1,0 0 1,0 0 0,1 0-1,-1 1 1,0-1 0,1 1-1,-1 0 1,0-1-1,1 1 1,0 0 0,-1 0-1,1 1 1,0-1-1,0 0 1,1 1 0,-1-1-1,-1 3 2,2-4-3,1 0-1,-1 0 1,1 0-1,-1 0 1,1 0-1,0 0 1,0 1-1,-1-1 1,1 0-1,0 0 1,0 0-1,0 0 1,0 0-1,0 0 1,0 0-1,1 0 1,-1 0 0,0 0-1,0 0 1,1 0-1,-1 0 1,1 0-1,-1 0 1,1 0-1,-1 0 1,1 0-1,0 0 1,-1 0-1,1 0 1,0-1-1,0 1 1,0 0-1,-1-1 1,1 1-1,0 0 1,0-1-1,0 1 1,0-1-1,0 1 1,0-1-1,0 0 1,0 1-1,0-1 1,0 0-1,0 0 1,1 0 3,3 1-4,1 0 0,-1-1 0,0 1 0,1-1 0,-1-1 0,1 1 0,-1-1 0,5-1 4,-8 2 13,1-1 0,0 0 0,-1 0-1,0 0 1,1-1 0,-1 1 0,0-1 0,0 1-1,0-1 1,1 0-13,-3 2-1,-1 0 1,1-1-1,0 1 0,0 0 0,-1 0 1,1-1-1,0 1 0,-1 0 0,1 0 0,0 0 1,0 0-1,-1 0 0,1-1 0,0 1 0,-1 0 1,1 0-1,0 0 0,-1 0 0,1 0 1,0 0-1,-1 0 0,1 0 0,0 0 0,-1 0 1,1 0-1,0 0 0,-1 0 0,1 1 0,0-1 1,-1 0-1,1 0 0,0 0 0,-1 0 1,1 1 0,-15 3 48,14-3-48,-9 2-43,4 1 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17:53:2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83 4800,'-15'-12'2318,"6"7"-1334,9 5-948,0 0 0,0 0-1,0 0 1,0 0 0,-1 0-1,1 0 1,0 0 0,0 0-1,0 0 1,0 0 0,0 0-1,0-1 1,0 1 0,0 0-1,0 0 1,-1 0 0,1 0-1,0 0 1,0 0 0,0 0-1,0 1 1,0-1 0,0 0-1,0 0 1,0 0 0,-1 0-1,1 0 1,0 0 0,0 0-1,0 0 1,0 0 0,0 0-1,0 0 1,0 0 0,0 0-1,0 0 1,0 0 0,0 0-1,0 1 1,-1-1 0,1 0-1,0 0 1,0 0 0,0 0-1,0 0 1,0 0 0,0 0-1,0 0 1,0 0 0,0 1-1,0-1 1,0 0-36,25 0 1723,30-2-742,22-5-981,16-2 128,-15 8-58,29 5-70,21 0 223,-121-4-153,30-1 9,-35 1-12,0 0-1,0 0 1,0-1-1,-1 1 1,1-1-1,0 1 1,0-1-1,0 1 1,-1-1-1,1 0 1,0 0-1,-1 0 1,1 0-1,-1 0 1,2-2-67,-5 2 523,-9-1-287,-1 0 0,0 1 1,0 1-1,1 0 0,-1 0 1,-9 3-237,-24-1 112,-42 1 197,-41 7-309,112-8-32,1-1-1,-1-1 0,1 0 0,-1-1 0,1 0 0,-4-2 33,0 2-12,16 1 24,-1 0-1,1 0 1,0-1 0,0 1-1,-1-1 1,1 1 0,-3-2-12,22 4-140,0-1 0,0-1 0,12-2 140,7 2 20,280-6 92,-195-2 330,-108 7-228,-24 1-118,-24 0-22,-152-4 362,156 4-301,-64-3 112,54 1-266,1 1 1,0 2 0,-16 4 18,48-5-303,19-5 128,21-4 50,-2 4 150,0 2 0,-1 0 0,8 2-25,19-1 16,11-1 110,54 7-126,-8-1 146,-60 0 584,-188-3-260,71 4-427,-1 2 1,-52 13-44,13-2-125,69-15 127,-7 1-30,12-2-239,35 4-10,5-3 247,0 0 0,1-1 0,-1 0 0,1 0 0,-1-1 0,0 0 0,1 0 0,-1-1 0,2-1 30,17 0 67,22-1-41,34-2-164,36 5 138,-23 1 49,-45-2 73,34 5-122,-85-4 24,0 1 1,0-1-1,0 0 1,0 1-1,1-1 1,-1 1 0,0-1-1,0 1 1,0 0-1,0-1 1,0 1-1,0 0 1,-1 0-1,1-1 1,1 2-25,-23 2 172,-1-2 1,1 0-1,-10-1-172,-14 1 107,-19 4-86,-211 9-64,261-15 33,-1-2-1,1 0 0,0 0 1,-9-4 10,-57-19-252,72 23 210,-24-11 32,31 11-185,8 2 48,12 2-45,120 2-93,-64-3 330,6 5-45,-15 0 86,61 16-86,-102-17 93,1-1 0,0-1 1,0-1-1,6-1-93,-39-2 103,-1 0 0,1 0 0,-1-1 0,-4-1-103,-10-3 47,0 4 17,0 0 0,-22 1-64,-6 1 53,-52 0 56,52 1-233,-1-3 0,-37-5 124,48 1 70,-75-13-81,99 17-95,16 2 100,0 0-1,-1 0 1,1 0-1,-1 0 0,1 0 1,0 0-1,-1 0 1,1 0-1,-1 0 1,1 0-1,-1 0 0,1 0 1,0 0-1,-1 0 1,1 0-1,0 1 1,-1-1-1,1 0 0,-1 0 1,1 0-1,0 1 1,-1-1-1,1 0 0,0 0 1,0 1-1,-1-1 1,1 0-1,0 1 1,0-1-1,-1 0 0,1 1 1,0-1-1,0 0 1,0 1-1,-1-1 7,3 1-23,0 0-1,-1 0 1,1 0 0,0-1-1,-1 1 1,1-1-1,0 0 1,0 1 0,0-1-1,-1 0 1,1 0 0,0 0-1,0 0 24,126-3-283,110 3 252,-93-2 100,-56 5 747,-208 7-667,9-4-28,17-1-139,-11-4 18,75-2-45,0-1 0,0-1 0,0-2 0,0-1-1,-19-7 46,40 11-58,6 1 36,-1 1 0,1-1 1,0 1-1,-1-1 0,1 0 0,0 0 0,0 0 0,0 0 0,-1 0 1,1-1-1,0 1 22,2 1-2,0-1 1,0 1 0,0 0-1,0 0 1,0 0-1,0 0 1,0 0 0,-1-1-1,1 1 1,0 0-1,0 0 1,0 0-1,0 0 1,0 0 0,0-1-1,0 1 1,0 0-1,0 0 1,0 0 0,0 0-1,0-1 1,0 1-1,0 0 1,0 0 0,0 0-1,0 0 1,1-1-1,-1 1 1,0 0 0,0 0-1,0 0 1,0 0-1,0 0 1,0-1-1,0 1 1,0 0 0,1 0-1,-1 0 1,0 0-1,0 0 1,0 0 0,0 0-1,0 0 1,0-1-1,1 1 1,-1 0 0,0 0-1,0 0 1,0 0-1,0 0 1,1 0 1,10-2-8,-8 2-19,41-4-142,0 1-1,1 2 1,14 3 169,24 0-57,-12-1 246,1 2 0,3 5-189,-60-6 282,-29-2-95,-8-1-64,-117 12 123,73-5-280,52-3-30,-1-2 0,0 1 1,0-2-1,0 0 0,0 0 0,0-2 1,-5-1 63,19 3-4,1 0 0,0 0 1,0 0-1,-1 0 0,1 0 1,0 0-1,0 0 1,-1 0-1,1 0 0,0 0 1,-1 0-1,1 0 0,0 0 1,0-1-1,0 1 0,-1 0 1,1 0-1,0 0 0,0 0 1,-1-1-1,1 1 0,0 0 1,0 0-1,0 0 0,0-1 1,0 1-1,-1 0 0,1 0 1,0-1-1,0 1 0,0 0 1,0 0-1,0-1 0,0 1 1,0 0-1,0 0 0,0-1 1,0 1-1,0 0 1,0 0-1,0-1 0,0 1 1,0 0-1,0-1 0,0 1 1,0 0 3,0-1-11,1 1-1,-1-1 1,1 1 0,-1-1 0,1 1 0,-1-1 0,1 1 0,-1 0 0,1-1 0,-1 1 0,1 0 0,-1-1 0,1 1 0,0 0-1,-1 0 1,1-1 0,-1 1 0,1 0 0,0 0 11,39-4-56,-1 2 1,1 1-1,14 3 56,20-1 23,-15-1-151,9-1-624,1 4 0,5 2 752,-57-1-1082</inkml:trace>
  <inkml:trace contextRef="#ctx0" brushRef="#br0" timeOffset="1819.098">666 50 3968,'0'-2'513,"-1"0"0,1 0 0,0 0 1,-1 1-1,1-1 0,-1 0 0,0 1 0,1-1 0,-1 1 1,-1-2-514,2 2 1273,19 6 1462,-13-3-2793,-1 0-1,1-1 1,1 0-1,-1 0 1,2 0 58,50-3 154,-1-3 1,2-2-155,-58 7 13,-1-1 0,1 1 0,-1 0-1,1 0 1,-1 0 0,1 0 0,-1-1 0,1 1 0,-1 0 0,1 0 0,-1 0 0,1 0-1,-1 0 1,1 1 0,0-1 0,-1 0 0,1 0 0,-1 0 0,1 0 0,-1 1 0,1-1-1,-1 0-12,-10 8 266,6-5-270,0-1 0,0 0-1,0 0 1,0 0 0,-1-1-1,1 1 1,-1-1 0,0 0 4,-42 6 164,30-5 90,10-1-176,-1-1-1,1 1 0,0-2 1,-1 1-1,1-1 0,0 0 1,-1 0-1,1-1 0,0 0 1,0 0-1,0-1 0,0 0-77,12 0-133,29 4 106,-9 0 7,0-2 0,1 0 0,-1-1 0,14-4 20,-30 4 74,13-3 197,-22 5-269,0 0 1,0 0-1,0 0 1,0 0-1,0 0 1,1 0-1,-1 0 1,0 0-1,0 0 0,0 0 1,0 0-1,0 0 1,0 0-1,0 0 1,0 0-1,0 0 1,0 0-1,0 0 1,0 0-1,1 0 0,-1 0 1,0 0-1,0 0 1,0 0-1,0 0 1,0 0-1,0 0 1,0 0-1,0 0 1,0 0-1,0 0 0,0 0 1,0 0-1,0 0 1,0 1-1,0-1 1,0 0-1,1 0 1,-1 0-1,0 0 0,0 0 1,0 0-1,0 0 1,0 0-1,0 0 1,0 0-1,0 0 1,0 0-1,0 1 1,0-1-1,0 0 0,0 0 1,0 0-1,0 0 1,0 0-1,0 0-2,-8 7 121,1-4-84,1 0-1,0-1 1,-1 0 0,1 0 0,-1 0 0,0-1-1,-1 0-36,-10 2 10,14-1 4,0-1 1,-1-1 0,1 1 0,-1-1 0,1 1 0,0-1 0,-1-1-1,1 1 1,-1 0 0,1-1 0,0 0 0,0 0 0,-1-1 0,-2 0-15,4 1-38,-1 0 1,-1 0 0,1 1-1,0 0 1,0 0 0,-3 0 37,9 1-17,0 0 1,0 0 0,0 0 0,0 0 0,0 0-1,0 0 1,0 0 0,0-1 0,0 1 0,0-1 0,0 0-1,0 1 1,1-1 16,33 1-32,-28-1 35,26 0 133,0 2 0,3 1-136,-37-3 6,0 0 0,1 0 0,-1 0 1,0 0-1,0 0 0,0 0 1,1 0-1,-1 0 0,0 0 1,0 0-1,1 0 0,-1 0 1,0 0-1,0 0 0,1 0 1,-1 0-1,0 0 0,0 0 0,0 1 1,1-1-1,-1 0 0,0 0 1,0 0-1,0 0 0,1 0 1,-1 0-1,0 1 0,0-1 1,0 0-1,0 0 0,0 0 1,1 1-1,-1-1 0,0 0 0,0 0 1,0 0-1,0 1 0,0-1 1,0 0-1,0 0 0,0 1-6,-9 5 34,-14 3 31,-1-6-87,0-1-1,0 0 1,-11-2 22,33 0-13,18-2-53,0 0 0,0-1-1,-1-1 1,1 0 0,-1-1 0,2-1 66,12-4 34,-19 7-16,14-5 63,-20 7 61,-11 5 119,-5 0-254,0-1 1,-1 0-1,1-1 1,-1-1 0,0 1-1,0-2 1,-7 0-8,-17-5-102,23 2-70,11 1-55,16-2 216,0 2 1,0-1 0,1 2 0,-1 0 0,0 0 0,1 1 0,-1 1 0,1 1 0,8 1 10,-20-2 96,-2-1-16,0 0 5,-6 0 193,-2-1-256,-1 0 0,1 0 0,0-1 0,0 0-22,0 0 157,0 1 0,0-1 0,-7 1-157,8 1 10,1 1 0,0 0 0,-1 1 0,1-1-1,0 1 1,-6 3-10,9-2-194,10-1 66,15-2-4,-20 0 117,8-1 11,0 0 0,0 0 1,0-1-1,0-1 0,0 0 0,1-1 4,32-7 199,-38 11-61,-6 2-44,-10 6-9,5-5-96,0 0 0,1 0-1,-1 0 1,-4 0 11,5-1-9,0-1 0,-1-1 0,1 1 0,0-1 0,0 0 0,0 0 1,0 0-1,-1-1 0,-3 0 9,7 0-118</inkml:trace>
  <inkml:trace contextRef="#ctx0" brushRef="#br0" timeOffset="3031.431">827 36 2912,'0'-2'182,"0"2"-162,0 0 0,0 0 1,0 0-1,-1 0 0,1 0 0,0 0 0,0 1 0,0-1 0,0 0 0,0 0 0,0 0 0,0 0 1,0 0-1,-1 0 0,1 0 0,0 0 0,0 0 0,0 0 0,0 0 0,0 0 0,0 0 0,0 0 1,-1 0-1,1 0 0,0 0 0,0 0 0,0 0 0,0 0 0,0 0 0,0 0 0,-1 0 0,1 0 1,0 0-1,0 0 0,0 0 0,0 0 0,0-1 0,0 1 0,0 0 0,0 0 0,0 0 0,-1 0 1,1 0-1,0 0 0,0 0 0,0 0 0,0 0 0,0-1 0,0 1 0,0 0 0,0 0 0,0 0 1,0 0-1,0 0 0,0 0 0,0-1 0,0 1 0,0 0 0,0 0 0,0 0 0,0 0 0,0 0 1,0 0-1,0 0 0,0-1 0,0 1 0,0 0 0,0 0 0,0 0 0,0 0-20,-1-1 2049,-3 0-1447,0 0 1,0 0-1,0 0 1,0 0 0,-1 1-1,1-1 1,0 1-1,-4 0-602,-12 6 155,8-4-123,0 2 0,1-1 0,-1 2-32,3 1 27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17:53:3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90 2400,'14'-7'779,"-14"7"-727,1 0 1,-1 0 0,0 0 0,0-1 0,0 1 0,1 0-1,-1 0 1,0 0 0,0-1 0,0 1 0,1 0 0,-1 0-1,0-1 1,0 1 0,0 0 0,0-1 0,0 1 0,0 0-1,0 0 1,0-1 0,1 1 0,-1 0 0,0-1 0,0 1-53,-1-2 592,1 5-122,0-2 325,0-1-257,0 0 70,8-9 304,-4 5-716,0-1 0,0 0 0,0-1-1,0 1 1,-1 0 0,0-1 0,0 0-1,0 0 1,-1 0 0,1-1-196,-3 7 25,0 0 1,0-1-1,0 1 1,0 0-1,1 0 1,-1 0 0,0-1-1,0 1 1,0 0-1,0 0 1,0-1-1,0 1 1,0 0 0,0 0-1,0-1 1,0 1-1,0 0 1,0-1-1,0 1 1,0 0 0,0 0-1,0-1 1,0 1-1,0 0 1,0 0-1,0-1 1,0 1-1,0 0 1,-1 0 0,1-1-1,0 1 1,0 0-1,0 0 1,0 0-1,-1-1 1,1 1-26,-9 5 286,-12 16-283,20-20 46,-33 31 16,26-26-17,0 1 0,1 1 0,0-1 0,0 1-1,0 0 1,-2 5-48,7-9 12,-11 21-21,12-24 8,1 0 0,0 0 0,-1 0 0,1 0 0,0 0-1,0-1 1,0 1 0,-1 0 0,1 0 0,0 0 0,0 0 0,0 0-1,1 0 1,-1 0 0,0 0 0,0 0 0,0 0 0,1-1 0,-1 1-1,0 0 1,1 0 0,-1 0 0,1 0 0,-1-1 0,1 1 0,0 0 1,0 0 1,0-1 0,-1 1 0,1-1 0,0 1 1,0-1-1,0 0 0,0 0 0,0 1 0,0-1 1,1 0-1,-1 0 0,0 0 0,0 0 0,0 0 1,0 0-1,0 0 0,0-1 0,0 1 0,0 0 1,0-1-1,0 1 0,0-1-1,25-12 18,-22 11-25,3-2-13,0-1 1,0 0-1,0-1 1,-1 1-1,0-1 1,0 0-1,-1-1 20,10-11 654,10-18-654,-13 14 572,-11 21-523,-1 0 1,0 0 0,1 1 0,-1-1 0,0 0-1,1 0 1,-1 1 0,0-1 0,0 0 0,0 0 0,0 0-1,0 0 1,0 1 0,0-1 0,0 0 0,0 0-1,0 0 1,0 0 0,-1 1 0,1-1 0,0 0 0,-1 0-1,1 1 1,0-1 0,-1 0 0,1 0-50,-1 1 26,0 0 0,0 0 0,1 0-1,-1 0 1,0 0 0,0 0 0,1 0 0,-1 0 0,0 0 0,0 1 0,1-1-1,-1 0 1,0 0 0,0 1 0,1-1 0,-1 0 0,0 1 0,1-1 0,-1 1-1,1-1 1,-1 1 0,0-1 0,1 1 0,-1-1 0,1 1-26,-15 14 4,3-1 16,0 0 0,1 1 0,1 0 0,-3 7-20,11-19-11,1 1 0,0-1 1,-1 1-1,1-1 0,1 1 1,-2 3 10,2-6-3,0 1 0,0-1 0,0 0 0,0 1 0,0-1 0,0 0 0,0 1 0,0-1 0,0 0 0,1 1 0,-1-1 0,1 0 0,-1 0 0,1 1 0,-1-1 0,1 0 0,-1 0 0,1 0 3,0 0-12,0-1-1,-1 0 0,1 0 1,0 0-1,-1 0 0,1 0 0,0 0 1,-1 0-1,1 0 0,0 0 1,-1-1-1,1 1 0,0 0 1,-1 0-1,1 0 0,-1-1 1,1 1-1,0 0 0,-1-1 1,1 1 12,14-9 52,-14 9-48,7-7 3,0 1 0,-1-1 1,0-1-1,0 1 0,0-1 1,-1-1-1,0 1 0,0-1 0,-1 0 1,-1 0-1,2-3-7,-5 9 27,1-1-1,-1 1 1,0 0 0,0-1-1,0 1 1,-1-1 0,1-3-27,-1 7 4,0 0 0,0 0 1,0 0-1,0-1 0,0 1 1,0 0-1,0 0 0,0 0 1,0-1-1,0 1 0,0 0 1,0 0-1,0 0 0,0 0 1,0-1-1,0 1 0,0 0 1,0 0-1,0 0 0,-1 0 0,1-1 1,0 1-1,0 0 0,0 0 1,0 0-1,0 0 0,0 0 1,0 0-1,-1-1 0,1 1 1,0 0-1,0 0 0,0 0 1,0 0-1,-1 0 0,1 0 1,0 0-1,0 0 0,0 0 1,0 0-1,-1 0-4,0 0 8,0 1 1,0-1-1,0 1 0,0 0 1,0 0-1,1-1 0,-1 1 1,0 0-1,0 0 0,0 0 1,1 0-1,-1 1-8,-12 15 2,1 1 1,-5 12-3,14-24-23,0 0 1,0 1-1,0 0 1,1-1-1,0 1 1,0 0-1,1 0 1,0 0 0,0 5 22,1-12-3,0 0 0,0 1 0,0-1 0,0 0 0,0 1 1,0-1-1,0 0 0,0 1 0,0-1 0,0 0 1,0 1-1,0-1 0,0 0 0,0 1 0,1-1 1,-1 0-1,0 1 0,0-1 0,0 0 0,1 0 0,-1 1 1,0-1-1,0 0 0,0 0 0,1 1 0,-1-1 1,0 0-1,1 0 0,-1 0 0,0 0 0,0 1 1,1-1-1,-1 0 0,0 0 0,1 0 0,-1 0 3,1 0-7,1 0 0,-1 0-1,0 0 1,0-1 0,0 1-1,0 0 1,1-1 0,-1 1-1,0-1 1,0 1 0,1-1 7,22-17 0,-21 15 24,-1 0 0,0-1-1,0 1 1,0 0 0,0 0 0,-1-1-1,0 1 1,1-1 0,-1 0-1,0 1 1,-1-1-24,1 3 22,-1 0-1,0 0 0,0 0 1,0 0-1,1 0 1,-1 0-1,0 0 1,-1 0-1,1 0 1,0 0-1,0 1 1,0-1-1,0 0 1,-1 0-1,1 0 0,0 0 1,-1 0-1,1 0 1,-1 1-1,1-1 1,-1 0-1,1 0 1,-1 1-1,0-1 1,1 0-1,-1 1 1,0-1-1,1 0 0,-1 1 1,0-1-1,0 1 1,0 0-1,1-1 1,-1 1-1,0-1 1,0 1-1,0 0 1,0 0-1,0 0 1,0 0-1,0-1 0,0 1 1,0 0-1,0 0 1,0 1-22,-8 0-3,1 0 0,-1 1 0,1 0 0,0 0 1,-1 1-1,-6 3 3,-1 0 12,-10 6-68,21-8-80,20-5-30,49-8 89,1 2 0,37 1 77,-18 9 426,57 10-426,-135-13 173,-7-1-45,-16-6 74,-24-6 516,12 7-193,1 0 0,-1 2 0,-27 0-525,39 4-28,1 0-1,-1 2 1,0-1 0,1 2-1,-1 0 1,1 2-1,-9 3 29,24-8-17,0 0 0,0 0 0,0 0-1,1 1 1,-1-1 0,0 0 0,0 1-1,1-1 1,-1 1 0,0-1 0,1 1-1,-1-1 1,0 1 0,1 0 0,-1-1-1,1 1 1,-1 0 0,1-1 0,-1 1-1,1 0 1,0 0 17,0-1-8,0 1 0,0-1 0,0 1 0,1-1 1,-1 1-1,0-1 0,0 1 0,1-1 0,-1 1 0,0-1 0,1 1 0,-1-1 0,1 0 0,-1 1 0,1-1 0,-1 0 0,1 1 0,-1-1 1,1 0-1,-1 1 0,1-1 0,-1 0 0,1 0 0,-1 0 0,1 0 0,-1 0 0,1 1 0,0-1 0,-1 0 0,1 0 0,0 0 8,8 1-33,1-1 0,0 1-1,0-2 1,0 1 0,0-1-1,0-1 1,8-2 33,10-1-23,388-53 231,-402 57 275,-20 5-226,-25 5-111,-50-2-48,-67-4-98,-25 1-264,143-3 123,22-2 72,0 1 1,0 1-1,0-1 0,-7 3 69,15-3-4,0 0-1,0 0 0,0 0 0,0 0 0,0 0 1,0 0-1,0 0 0,0 0 0,0 0 0,0 0 0,0 0 1,0 0-1,0 0 0,0 0 0,0 0 0,0 0 0,0 0 1,0 0-1,0 0 0,0 0 0,0 0 0,0 0 1,0 0-1,0 0 0,0 0 0,0 0 0,0 0 0,0 0 1,0 0-1,0 0 0,0 0 0,0 1 0,0-1 1,0 0-1,0 0 0,0 0 0,0 0 0,0 0 0,0 0 1,0 0-1,0 0 0,0 0 5,8 1-87,15 0 8,143 4-155,50-2 431,-192-3-109,1 0-1,0 2 1,0 2-1,-1 0 0,11 3-87,-52-10 169,0 0 0,-5 1-169,-30-4 174,-115-15-190,-127 13-708,279 8 387,147 5 200,50 12 137,16 1 180,-112-17 166,-84 0-43,-6 1-237,-5 3-56,-15 2 24,-1-1 0,0-1 0,-1-1 0,-3-1-34,4 0 3,-67 6 121,-24-3-124,34-3-12,-65-2-719,186-7 363,29 1 284,1 2 1,0 4 83,142 10 176,-151-7-4,-18-2 254,-39-2-322,-5 0-18,-22-2-3,-138-15 107,59 5-252,-73 2 62,163 10-75,0 0-1,0 2 0,0-1 1,0 1-1,1 1 1,-1 0 75,36-5-326,36-9 110,0 3 0,30 0 216,10 6 96,101-4 134,-195 6-170,0-1 0,0 1 1,0-1-1,0 0 0,0 0 0,0-1 1,-1 0-1,1 0 0,0 0 0,2-1-60,-7 3 10,0 0 1,0-2 63,-4 1 66,-9 0-144,1 0 1,-1 2-1,1-1 1,-1 2-1,1 0 0,-6 1 4,-14 2 123,-58 8 132,-1-5-1,0-3 0,-9-5-254,94 0-20,0 0 0,-1-1 0,1 0 0,0 0 0,0 0-1,0-1 1,0 0 0,1 0 0,-1 0 0,0-1 0,1 0 0,0 0 0,-4-3 20,2 0-103,8 4 49,2 1-29,0 1 66,1 1 1,-1-1 0,1 1-1,-1 0 1,1 0-1,-1 0 1,0 1 16,21 4 3,21 0-129,-1-3 0,14-2 126,3 0-122,120 0-376,-106-1 660,-61 2 44,-14-2-203,0 0-1,0 0 1,0 0-1,0 0 0,0 0 1,0 0-1,1 1 1,-1-1-1,0 0 0,0 0 1,0 0-1,0 0 0,0 0 1,0 0-1,0 0 1,0 1-1,0-1 0,0 0 1,0 0-1,1 0 1,-1 0-1,0 0 0,0 0 1,0 1-1,0-1 1,0 0-1,0 0 0,0 0 1,0 0-1,0 0 1,0 0-1,0 1 0,-1-1 1,1 0-1,0 0 0,0 0 1,0 0-1,0 0 1,0 0-1,0 1 0,0-1 1,0 0-3,-1 1 8,-1 0-1,1 0 1,0 0 0,0 0 0,-1 0 0,1 0-1,-1-1 1,1 1 0,-1 0 0,1-1 0,-1 1-1,-1-1-7,-14 4 70,-1-1 0,0-1 0,-18 0-70,-56-3-70,76 0 26,-106-8 94,61 4 23,-14 1-73,61 4-104,0 1-1,0 0 1,0 0-1,0 1 0,-5 2 105,19-4 2,0 1-1,0-1 0,0 0 1,-1 0-1,1 0 0,0 0 1,0 0-1,0 0 0,0 0 0,0 0 1,-1 1-1,1-1 0,0 0 1,0 0-1,0 0 0,0 0 1,-1 0-1,1 0 0,0 0 0,0 0 1,0 0-1,0 0 0,-1 0 1,1 0-1,0 0 0,0 0 1,0 0-1,0-1 0,-1 1 0,1 0 1,0 0-1,0 0 0,0 0 1,0 0-1,0 0 0,-1 0 0,1 0 1,0 0-1,0-1 0,0 1 1,0 0-1,0 0 0,0 0 1,0 0-1,0 0 0,-1-1-1,9-4-289,-1 2 260,0 2 0,0-1-1,1 1 1,-1 0 0,0 0-1,1 1 1,4 0 29,54 7 1,-31-2 43,-27-4-24,25 3-50,-1-2-1,1 0 1,0-3 0,2 0 30,-27-1 194,-12-1-116,-16 0 26,19 3-102,-61-7 235,-3 2-237,-20 0-66,36 0 95,0 3-1,1 3 0,-44 5-28,66 0-52,21-4-46,0-1 0,0 1-1,0-1 1,0 0-1,-4 0 99,29-15-213,-4 6 179,-1 1-1,1 0 1,1 1-1,-1 1 1,1 1 0,0 0-1,0 2 1,0 0-1,0 0 1,1 2-1,5 0 35,6 2 59,49 3 192,1-2-1,41-7-250,-119 4 3,0 0-1,1 0 1,-1 0-1,0 0 0,0 0 1,0-1-1,1 1 0,-1-1 1,0 1-1,0-1 1,0 1-1,0-1 0,0 1 1,0-1-1,0 0 0,0 0 1,0 1-1,0-1 1,0 0-1,0 0 0,-1 0 1,1 0-1,0 0 0,-1 0-2,1 0-1,-1 0 0,0 0 0,0 1 0,0-1 0,0 0 0,0 0 0,0 1 0,-1-1 0,1 0-1,0 1 1,0-1 0,0 0 0,-1 0 0,1 1 0,0-1 0,-1 1 0,1-1 0,-1 0-1,1 1 1,0-1 0,-1 1 0,1-1 0,-1 1 0,0-1 0,1 1 0,-1-1 0,1 1-1,-1 0 1,0-1 0,1 1 0,-1 0 0,0-1 0,1 1 0,-1 0 0,0 0 0,0 0-1,1 0 2,-7-2 39,0 0 0,-1 1 0,1 0 0,0 0 0,0 0-1,0 1 1,-1 1 0,-1-1-39,-7 2-6,0 1 1,0 0-1,-2 1 6,17-4-18,1 0 0,-1 0 1,0 0-1,1 0 1,-1 1-1,0-1 0,1 0 1,-1 0-1,0 0 0,1 1 1,-1-1-1,0 0 0,1 1 1,-1-1-1,0 1 0,1-1 1,-1 1-1,1-1 0,-1 1 1,1 0 17,11 3-290,4 0-577,1 3 228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17:53:4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38 4736,'-4'-2'614,"-14"-6"893,18 8-1411,-1 0-1,0 0 1,1-1-1,-1 1 1,0 0-1,1 0 1,-1 0-1,0 0 1,0 0-1,1 0 1,-1 0-1,0 0 1,0 0-1,1 0 1,-1 0-1,0 0 1,1 1-1,-1-1 1,0 0-96,-2 3 437,0-1 0,1 1 1,-1-1-1,1 1 0,0 0 1,0 0-1,0 0 0,0 0-437,2-2 22,0-1 0,0 1 0,0 0 0,0-1 0,0 1 0,0-1 0,0 1 0,0 0 0,0-1 0,0 1 1,0-1-1,0 1 0,0-1 0,0 1 0,1 0 0,-1-1 0,0 1 0,0-1 0,1 1 0,-1-1 0,1 1 0,-1-1 0,0 1 0,1-1 0,-1 1 0,1-1 0,-1 0 0,1 1 0,-1-1 0,1 0 0,-1 1 0,1-1 0,-1 0 0,1 0 0,-1 0 0,1 1 0,0-1 0,-1 0-22,25 6 460,-24-6-445,27 3 434,0-1-1,0-2 1,0 0-1,14-4-448,17 1 228,221 1 56,-177 3 519,-350-15 1318,97 3-2028,18 8-99,129 3-22,0-1-1,0 1 0,-1-1 1,1 1-1,0-1 0,0 0 1,0-1-1,-1 1 29,4 1-3,0 0 0,0 0 1,0 0-1,0 0 0,0 0 0,0 0 0,0 0 0,0 0 0,0 0 1,0 0-1,-1 0 0,1 0 0,0 0 0,0 0 0,0 0 0,0-1 1,0 1-1,0 0 0,0 0 0,0 0 0,0 0 0,0 0 0,0 0 1,0 0-1,0 0 0,0 0 0,0 0 0,0 0 0,0 0 0,0 0 1,0 0-1,0 0 0,0 0 0,0 0 0,0-1 0,0 1 0,0 0 1,0 0-1,0 0 0,0 0 0,0 0 0,0 0 0,0 0 0,0 0 1,0 0-1,0 0 0,0 0 0,0 0 0,0 0 0,0 0 0,0 0 1,0 0-1,1 0 0,-1 0 0,0 0 0,0 0 0,0-1 0,0 1 1,0 0-1,0 0 0,0 0 0,0 0 0,0 0 0,0 0 1,0 0-1,0 0 3,8-3-101,13-2 5,-18 5 70,27-6-31,0 1-1,0 2 0,1 1 0,6 2 58,26 2 93,36 7-93,158 23 352,-243-31-139,-33 2 54,-9 2-242,-1-2 0,1-1 0,-1-1 0,0-2 1,-7-1-26,-36 0 23,64 2-20,-40-1 671,-42-4-674,27-3 199,29 2-250,0 2 0,-1 2 0,1 1 0,-32 3 51,66-2-10,-1 0-1,1 0 0,0 0 1,-1 0-1,1 0 1,-1 0-1,1 0 1,0 0-1,-1 0 1,1 0-1,-1 0 1,1 0-1,0 0 1,-1 1-1,1-1 1,0 0-1,-1 0 0,1 0 1,-1 0-1,1 1 1,0-1-1,0 0 1,-1 0-1,1 1 1,0-1-1,-1 0 1,1 1-1,0-1 11,15 1-265,50-10 231,1 3 0,0 3 0,0 3 0,0 3-1,43 7 35,-64-3 339,1-3 0,18-2-339,-115 3 192,16 0-160,-136 6-227,-83-8 195,189-3-200,117-9-195,234-21 339,-130 14 368,-143 15-144,-16 3-79,-22 3 44,-49-2-103,-1-3 1,0-3 0,0-3-1,-25-8-30,77 11-192,-1 1 0,-18 0 192,75 7-194,1 0 218,50-3-118,1-4 1,2-4 93,-56 3 137,1 1 0,-1 2 0,30 4-137,-51-2 132,-10-2-131,0 0 0,0 0 0,0 0 0,0 0 0,0 0 0,0 0 0,0 0 0,0 0 0,0 0-1,0 0 1,0 0 0,0 0 0,0 0 0,0 0 0,0 0 0,0 0 0,0 0 0,0 0 0,0 0 0,0 0 0,0 0 0,0 0-1,0 0 1,0 0 0,0 1 0,0-1 0,0 0 0,0 0 0,0 0 0,0 0 0,0 0 0,0 0 0,0 0 0,0 0-1,0 0 1,0 0 0,0 0 0,0 0 0,0 0 0,0 0 0,0 0 0,0 0 0,0 0 0,0 0 0,0 0 0,0 0 0,0 0-1,0 0 1,0 1 0,0-1 0,0 0 0,0 0 0,0 0 0,0 0 0,0 0 0,0 0 0,0 0 0,0 0 0,0 0-1,0 0 1,0 0 0,1 0 0,-1 0 0,0 0 0,0 0 0,0 0 0,0 0 0,0 0 0,0 0-1,-19 3 44,-68 2-18,64-2-18,-151 23 166,158-23-214,0-1 1,0 0-1,0-1 1,-13-2 39,20 1-9,-1-1 0,1-1 0,-1 0 0,1 0 0,0-1 0,0 0 0,0 0 0,-2-2 9,0-1-104,22 7 43,5 1-71,0-1 1,1 0-1,-1-2 0,1 0 132,20 0-102,-2 1 119,94 0-312,50 10 295,-168-8 23,-14-1 110,-15 0-17,-298 15 141,292-14-290,-10 1-12,-98 5-107,91-12-115,40 4 262,1 0 0,0 0-1,0-1 1,0 1 0,0 0-1,0 0 1,0 0 0,-1 0-1,1 0 1,0 0 0,0 0-1,0 0 1,0 0 0,0 0-1,0 0 1,0 0 0,-1-1-1,1 1 1,0 0 0,0 0-1,0 0 1,0 0 0,0 0-1,0 0 1,0 0 0,0-1-1,0 1 1,0 0 0,0 0-1,0 0 1,0 0 0,0 0-1,0 0 1,0-1 0,0 1-1,0 0 1,0 0 0,0 0-1,0 0 1,0 0 0,0-1-1,0 1 1,0 0 0,0 0-1,0 0 1,0 0 5,3-7-1333,1 6 496</inkml:trace>
  <inkml:trace contextRef="#ctx0" brushRef="#br0" timeOffset="2569.307">32 231 5824,'-1'-1'153,"1"1"0,-1 0 0,0-1 0,1 1-1,-1 0 1,1-1 0,-1 1 0,0 0 0,1 0 0,-1 0 0,1 0 0,-1-1 0,0 1 0,1 0 0,-1 0 0,0 0 0,1 0 0,-1 1 0,0-1-1,1 0 1,-1 0 0,1 0 0,-1 0 0,0 1 0,1-1 0,-1 0 0,1 0 0,-1 1 0,1-1 0,-1 1 0,1-1 0,-1 0 0,1 1 0,-1-1-1,1 1 1,-1-1 0,1 1-153,0-1 77,-1 1-1,1-1 0,0 0 1,0 0-1,0 1 0,-1-1 0,1 0 1,0 0-1,0 0 0,-1 1 1,1-1-1,0 0 0,0 0 0,-1 0 1,1 0-1,0 0 0,-1 0 1,1 0-1,0 1 0,-1-1 1,1 0-1,0 0 0,-1 0 0,1 0 1,0 0-1,-1 0 0,1-1 1,0 1-1,-1 0-76,0 0 506,4 3-179,3 0-264,1 0-1,-1 0 1,1-1 0,0 1 0,0-2 0,-1 1 0,1-1 0,0 0 0,0 0 0,2 0-63,19-1 187,0-1-1,1-1-186,12 0 134,197 0 362,-215 2-518,26 0 57,0-2 0,26-5-35,46-10 565,-160 23 173,-1-2 1,1-2 0,0-1-1,-3-2-738,-43-4 694,-46-10-694,-8 2-198,128 11-1,26 3-27,5-1 65,242 0 166,-227 1 57,0 2 1,0 1-1,29 7-62,-44-7 65,25 6 126,-42-8-135,-6-1-60,-12 0-11,-33 0 220,1 1 1,-42 9-206,7 4-38,-1-3 1,-1-4 0,-6-4 37,46-6-390,-26-5 390,60 5-53,16 1-20,26-1-66,-21 2 111,253-17-255,-162 12 327,-3-1 174,94 8-218,-164 0 180,-27-2-51,-4 0 2,-17-2 79,-111-9-135,-6 6 80,-20 10-235,150-4 78,-44 0-51,-16-3 53,52 1-9,-1 0 0,0-2 1,1 1-1,-1-2 1,1 0-1,-12-5 9,10 2 19,12 7-50,1-2 0,0 1-1,0 0 1,0 0 0,0-1 0,0 0 0,0 0 0,0 0 0,1 0 31,15-2-294,6 3 240,1 0 0,-1 1-1,19 3 55,9 0-66,44 2 205,34 8-139,195 18-310,-251-22 636,-102-10-195,-32 1 31,-57 8-162,72-2-43,0-2 1,-1-3-1,1-1 0,-42-7 43,58 0-57,29 5 38,-1 1 1,0 0 0,0 0-1,-1 0 1,1 1 18,12 0-89,53-1-265,32-4 354,-1-4 43,1 4 0,0 4-1,-1 4 1,17 5-43,-89-7 179,-18-2-173,0 1-1,0 0 0,0 0 0,0-1 1,0 1-1,-1 0 0,1 0 0,0-1 1,0 1-1,0 0 0,0 0 0,-1 0 0,1-1 1,0 1-1,0 0 0,0 0 0,-1 0 1,1 0-1,0 0 0,0-1 0,-1 1 1,1 0-1,0 0 0,0 0 0,-1 0 1,1 0-1,0 0 0,-1 0 0,1 0-5,-6-2 31,-1-1-1,1 2 1,-1-1-1,-2 0-30,-22 1-4,-1 1 0,1 2 0,-1 1 0,1 1 0,0 2 0,0 1 0,0 1 0,-5 4 4,33-11-18,-5 2-33,1-1-1,-1 1 1,1-1-1,-1-1 1,0 0-1,0 0 1,-2 0 51,32 6-155,1-5 120,1 0 0,-1-2 0,20-2 35,71-11 32,-81 9 46,-13 1-74,8 0 120,0-2-1,21-6-123,-110 18 256,-154-2-192,138 1-379,114-16-53,-10 7 415,0 1 0,5 1-47,25-1 2,-11-2 54,1 2 0,43 4-56,-73-2 74,-15-1-68,0 1 0,1 0 0,-1 0-1,0 0 1,0 0 0,1 1 0,-1-1 0,0 0 0,0 1 0,1 0 0,-1 0-1,1 0-5,0 2-242,-5-2-1148,1-1 430</inkml:trace>
  <inkml:trace contextRef="#ctx0" brushRef="#br0" timeOffset="3720.678">624 45 3712,'11'-1'2027,"8"2"-748,-14-1-1033,0 0 0,0 0 0,0 0-1,0-1 1,1 0 0,-1 0 0,0 0 0,0 0-1,-1-1 1,1 0 0,2-1-246,8-2 1552,-15 5-1531,0 0-1,0-1 0,0 1 1,0 0-1,0 0 0,-1 0 0,1 0 1,0 0-1,0 0 0,0 0 1,0 0-1,0 0 0,0 0 1,0 0-1,0 0 0,0 0 1,0 0-1,0 0 0,0 0 0,0 0 1,0 0-1,0 0 0,0 0 1,0 0-1,0 0 0,0 0 1,0 0-1,0 0 0,0-1 1,0 1-1,0 0 0,0 0 0,0 0 1,0 0-1,0 0 0,0 0 1,0 0-1,0 0 0,0 0 1,0 0-1,0 0 0,0 0 0,0 0 1,1 0-1,-1 0 0,0 0 1,0 0-1,0 0 0,0 0 1,0 0-1,0 0 0,0 0 1,0 0-1,0 0 0,0 0 0,0 0 1,0 0-21,-7-2 921,-10 1 8,-54 9 2531,-64-1-3460,50-4 508,4 3-471,-32 7-37,107-13-177,7-1 50,16-4-11,28-8 84,-2 5-23,1 2 1,10 0 76,-36 5 54,0 1 0,1 1 0,-1 0 0,0 1 0,0 1 0,15 5-54,-8 0 192,-17-5-71,-19-4 46,-11-2-8,0 0 0,0 2 0,-1 1 1,-17 2-160,20-1 232,9 0-159,-141 5 254,-58-8-327,182-1-73,20 1-65,15 2-51,100 4-40,-35-3 225,241-9-712,-296 8 369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17:53:4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73 3648,'3'1'168,"-3"-1"-120,1 0-1,-1 0 1,0 1-1,1-1 0,-1 0 1,0 0-1,1 0 0,-1 0 1,1 0-1,-1 1 1,0-1-1,1 0 0,-1 0 1,1 0-1,-1 0 1,0 0-1,1 0 0,-1 0 1,1-1-1,-1 1 0,0 0 1,1 0-1,-1 0 1,1 0-1,-1 0 0,0 0 1,1-1-1,-1 1 1,0 0-1,1 0 0,-1-1 1,0 1-1,0 0 1,1-1-1,-1 1 0,0 0 1,1-1-1,-1 1 0,0 0 1,0-1-48,3 1 549,0 0-1,-1-1 1,1 1 0,0 1 0,0-1-1,-1 0 1,1 1 0,0-1-549,13 2 852,80-7 626,-50 2-1361,33 3-117,-40 1 66,-21-1-42,-1 0 0,1 2 1,11 2-25,-6 0 46,0-2 1,0 0 0,9-1-47,26 1 169,-52-2-109,22 2 108,-28-2-161,0 0-1,1 0 1,-1 0 0,0 0 0,0 0-1,0 0 1,0 0 0,0 0 0,1 0 0,-1 0-1,0 0 1,0 0 0,0 0 0,0 0 0,0 0-1,0 0 1,1 0 0,-1-1 0,0 1 0,0 0-1,0 0 1,0 0 0,0 0 0,0 0 0,0 0-1,1 0 1,-1 0 0,0 0 0,0 0 0,0-1-1,0 1 1,0 0 0,0 0 0,0 0-1,0 0 1,0 0 0,0 0 0,0-1 0,0 1-1,0 0 1,0 0 0,0 0 0,0 0 0,0-1-7,-11-6 657,3 3-380,0 2-1,0-1 1,0 1 0,0 0-1,-1 1 1,-3-1-277,-9-1 329,-1 0-111,-1 1 0,1 0-1,-21 2-217,-69 9-87,57-4 92,47-4-31,-21 2-6,-1-2-1,0-1 1,-21-2 32,50 2 6,-1 0-1,1 0 0,-1-1 1,0 1-1,1 0 0,-1-1 1,1 1-1,-1-1 1,1 1-1,-1-1 0,0 0-5,2 0-3,1 1 0,-1 0-1,1-1 1,-1 1 0,1 0-1,0-1 1,-1 1 0,1 0-1,0 0 1,-1-1 0,1 1 0,0 0-1,-1 0 1,1 0 0,0 0-1,-1 0 1,1 0 3,44-4-189,460 14 231,-485-9 0,0 0-1,0 1 0,-1 1 0,13 4-41,-11-3 302,-17-4-115,-11-3-52,-18-6 37,0 2-1,-1 0 0,0 2 0,-1 1 0,-5 0-171,-46-1 290,-8 4-290,6 0 76,-1-5 7,-43-9-83,28 3-73,73 12 38,14 2-11,9-2 42,0 1 0,0-1-1,0 0 1,0 0 0,0 0 0,0 0 0,0 0 0,0 0 0,0 0-1,0 0 1,0 0 0,0 1 0,0-1 0,0 0 0,0 0 0,0 0 0,0 0-1,0 0 1,0 0 0,0 0 0,0 0 0,0 1 0,0-1 0,0 0 0,0 0-1,0 0 1,0 0 0,0 0 0,0 0 0,0 0 0,0 0 0,0 0-1,0 1 1,0-1 0,0 0 0,0 0 0,0 0 0,0 0 0,0 0 0,1 0-1,-1 0 1,0 0 0,0 0 0,0 0 0,0 0 0,0 0 0,0 0 0,0 0-1,0 0 1,0 0 0,1 0 0,-1 0 0,0 0 0,0 0 0,0 0-1,0 0 1,0 0 0,0 0 0,0 0 4,5 2-33,-1-1-1,0 0 0,1 0 1,-1-1-1,1 1 1,-1-1-1,1 0 1,-1 0-1,1-1 1,1 0 33,15 0-60,59 4-121,39-2 213,33-5 181,20 8-213,-41 3 166,-100-11 346,-72-2-272,11 3-39,1 3-1,-25 1-200,-61 9 303,113-10-309,-119 14 24,-36 4-98,114-15 98,0-2 0,-28-4-18,45 3-176,18 2 84,8 0 73,5 0 26,-5-2-15,15 2-85,-1-2 1,0 1 0,7-2 92,4 0-118,92-2-62,37 1 280,-81 4-8,125 4-104,-40 4 327,-143-9-75,-31-1-27,-127 4 43,109-1-233,-178 10-185,153-12 168,0-3-1,-33-6-5,-76-21-203,159 27 56,9 0-87,15-1 7,71 2-157,74 2 566,-55-1-193,-52 0 86,0 1-1,8 4-74,-5 0-57,-36-4 150,-1 0-1,1 2 1,-1 0-1,0 1 1,11 4-93,-29-7 142,-4 0-90,-14-2 26,-72-4 76,-75 7-154,-16-2 86,114-2-134,0-3 0,-52-11 48,0-1-128,115 16 122,-1 0-6,1 0 0,-1 1 0,0-1 0,0 1-1,0 0 1,1 0 0,-4 1 12,23 1-261,55 3 134,-6 0 8,3-2 157,20 1 36,0-4 1,69-10-75,2-5 160,-187 24 144,-44 13-245,60-20-51,-172 32 176,140-28-260,1-3-1,-2-1 0,-7-2 77,18-3-17,19 2-82,0 0-1,0 1 0,-1 0 0,0 1 100,3 0-1525,6-1 410</inkml:trace>
  <inkml:trace contextRef="#ctx0" brushRef="#br0" timeOffset="1336.01">73 314 2656,'-21'2'3171,"7"-1"1844,13-1-4300,2 1-652,-1 0 0,1-1 0,0 1 0,0-1 0,0 0 0,-1 1 0,1-1 0,0 0 0,0 1 0,0-1 0,0 0 0,-1 0 0,1 0 0,0 0 0,0 0 0,1 0-63,-1 1 112,33 1-3,0-1 0,-1-1 0,32-4-109,-54 3 14,113-14 98,-77 8 27,-41 6-13,1 0 0,0 1 0,0-1-1,0 1 1,0 1 0,-1-1 0,1 1 0,0 0 0,0 0 0,4 3-126,-11-4 35,0 0 0,1 0 1,-1 0-1,1 0 0,-1 0 1,1 1-1,-1-1 1,1 0-1,-1 0 0,0 1 1,1-1-1,-1 0 0,0 1 1,1-1-1,-1 0 1,0 1-1,1-1 0,-1 0 1,0 1-1,0-1 0,1 1 1,-1-1-36,-7 4 490,-14-3 252,-179-22 1098,134 14-1648,31 3-571,-29 0 379,53 4-110,16 1-118,18-1 6,193-13 217,-207 12 3,39-1 78,-43 2-28,0 1-1,0-1 1,-1 1-1,1 0 1,-1 0-1,1 1 1,-1-1-1,1 1 0,-1 0-47,-3-2 5,-1 0-1,0 0 0,0 0 0,0 0 0,1 0 0,-1 0 0,0 0 0,0 0 0,0 0 0,0 0 0,1 1 0,-1-1 1,0 0-1,0 0 0,0 0 0,0 0 0,1 0 0,-1 0 0,0 0 0,0 0 0,0 1 0,0-1 0,0 0 1,0 0-1,1 0 0,-1 0 0,0 1 0,0-1 0,0 0 0,0 0 0,0 0 0,0 0 0,0 1 0,0-1 1,0 0-1,0 0 0,0 0 0,0 1 0,0-1 0,0 0 0,0 0 0,0 0 0,0 1 0,0-1 0,0 0 0,0 0 1,0 0-1,0 0 0,0 1 0,-1-1 0,1 0 0,0 0 0,0 0 0,0 0 0,0 0 0,0 1 0,0-1 1,-1 0-1,1 0 0,0 0 0,0 0 0,0 0 0,0 0 0,0 0 0,-1 0 0,1 1-4,-22 4 184,-27-1-24,14-4-22,-5 1-8,0-2 0,0-1 0,-40-9-130,97 12-83,-1-1 0,0 0-1,1-1 1,10-3 83,36-2 18,63 6 313,-124 0-182,-21 4-5,5-3-129,0 0 1,0-1-1,0-1 0,0 0 0,0-1 0,-6-2-15,-4 0 21,-20-1-21,13 3-57,16 0 2,0 2-1,-1-1 0,-12 3 56,13-1-5,15-1 3,-1 0-1,1 0 1,0 0 0,0 0-1,-1 0 1,1 0 0,0 0-1,0 0 1,-1 0 0,1 0-1,0 0 1,-1 0 0,1 0-1,0 0 1,0 0 0,-1 0-1,1 0 1,0 0 0,0 0-1,-1 0 1,1 0 0,0 0-1,0-1 1,-1 1 0,1 0-1,0 0 1,0 0 0,-1 0-1,1-1 1,0 1 0,0 0-1,0 0 1,0 0 0,-1-1-1,1 1 1,0 0 0,0 0-1,0-1 1,0 1 2,1-1-19,0 1 0,0-1 1,0 1-1,0 0 0,0-1 0,0 1 0,0 0 0,1 0 1,-1-1-1,0 1 0,0 0 0,0 0 0,1 1 19,2-1-59,53-3 56,0 3 1,24 5 2,-38 0 293,-38-7-124,-14-1-83,-19-4-96,14 5 72,-1 0 0,1 2 0,0-1 0,-1 2 0,-11 1-62,-6 3-1200,1 1 0,-4 3 1200,27-6-1682,8-3 1556,0 0-1,0 0 1,0 0-1,0 1 1,0-1-1,-1 0 1,1 0-1,0 0 1,0 0-1,0 0 1,0 0-1,0 1 1,0-1-1,0 0 1,0 0-1,0 0 1,0 0-1,0 0 1,0 0-1,0 1 1,0-1-1,0 0 1,1 0-1,-1 0 1,0 0-1,0 0 1,0 0-1,0 0 1,0 1-1,0-1 0,0 0 1,0 0-1,0 0 1,0 0-1,0 0 1,0 0-1,1 0 1,-1 0-1,0 0 1,0 0-1,0 0 1,0 0-1,0 1 1,0-1-1,0 0 1,1 0-1,-1 0 1,0 0-1,0 0 1,0 0-1,0 0 1,0 0-1,0 0 1,1 0-1,-1 0 127,11 4-4293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17:54:02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18 212 1664,'0'0'90,"0"0"1,0 0-1,0 0 0,0 0 1,0 0-1,0 0 1,0 0-1,1 1 0,-1-1 1,0 0-1,0 0 0,0 0 1,0 0-1,0 0 1,0 0-1,0 0 0,1 0 1,-1 0-1,0 0 0,0 0 1,0 0-1,0 0 1,0 0-1,0 0 0,1 0 1,-1 0-1,0 0 0,0 0 1,0 0-1,0 0 1,0-1-1,0 1 0,0 0 1,0 0-1,1 0 0,-1 0 1,0 0-1,0 0 1,0 0-1,0 0 0,0 0 1,0 0-1,0-1 0,0 1 1,0 0-1,0 0 1,0 0-1,0 0 0,0 0 1,0 0-1,1-1-90,8-7 1668,6-7-875,-1 0 0,-1-1 0,5-7-793,-15 12 715,-3 11-701,0 0 1,0 0-1,0 0 1,0 0-1,0 0 1,0 0-1,0 0 0,0 1 1,0-1-1,0 0 1,0 0-1,-1 0 1,1 0-1,0 0 1,0 0-1,0 0 1,0 0-1,0 0 1,0 0-1,0 0 1,0 0-1,0 0 1,0 0-1,-1 0 1,1 0-1,0 0 1,0 0-1,0 0 1,0 0-1,0 0 1,0 0-1,0 0 1,0 0-1,-1 0 1,1 0-1,0 0 1,0 0-1,0 0 0,0 0 1,0 0-1,0 0 1,0 0-1,0 0 1,0 0-1,0 0 1,0 0-1,-1 0 1,1 0-1,0-1 1,0 1-1,0 0 1,0 0-1,0 0 1,0 0-1,0 0 1,0 0-1,0 0 1,0 0-1,0 0 1,0-1-15,-51 59 186,42-44-200,0-1 0,1 1-1,-2 7 15,8-18 33,2-3-35,0 0 1,0 0 0,0 0 0,-1 1 0,1-1 0,0 0 0,0 0-1,0 0 1,0 0 0,0 1 0,0-1 0,0 0 0,0 0-1,-1 0 1,1 1 0,0-1 0,0 0 0,0 0 0,0 1 0,0-1-1,0 0 1,0 0 0,0 0 0,0 1 0,0-1 0,1 0-1,-1 0 1,0 0 0,0 1 0,0-1 0,0 0 0,0 0-1,0 0 1,0 1 1,7-4-12,12-13 37,47-66 1036,-63 78-1004,6-8-172,-7 11 238,-4 8 372,-10 17-122,0 0 1,-10 10-374,10-15 43,6-8-36,-1-1 0,2 1 1,0 0-1,0 0 1,-3 12-8,8-23-2,0 0 0,0 1 0,-1-1 0,1 0 1,0 0-1,0 0 0,0 0 0,0 0 0,0 1 0,0-1 0,0 0 1,0 0-1,0 0 0,0 0 0,0 1 0,0-1 0,0 0 0,0 0 1,0 0-1,0 0 0,0 0 0,0 1 0,0-1 0,0 0 0,0 0 1,0 0-1,0 0 0,1 0 0,-1 1 0,0-1 0,0 0 0,0 0 1,0 0-1,0 0 0,0 0 0,0 0 0,1 0 0,-1 1 0,0-1 1,0 0-1,0 0 0,0 0 0,0 0 0,0 0 0,1 0 0,-1 0 1,0 0-1,0 0 0,0 0 0,0 0 0,1 0 0,-1 0 0,0 0 1,0 0-1,0 0 0,0 0 0,0 0 0,1 0 0,-1 0 2,13-8 36,-7 4 26,-1 0 1,-1-1-1,1 0 1,2-2-63,14-27 412,-1 0 0,1-8-412,0 1 168,-14 29-68,-10 17-9,-12 24 27,3-5-42,-15 21-76,17-30-9,1 0 0,0 1 1,2 0-1,-1 0 0,-2 13 9,8-12 38,2-16-41,0-1-1,0 0 1,0 0-1,0 0 1,0 1-1,0-1 0,0 0 1,0 0-1,0 0 1,0 1-1,0-1 1,0 0-1,0 0 0,0 0 1,0 0-1,1 1 1,-1-1-1,0 0 0,0 0 1,0 0-1,0 0 1,0 0-1,1 0 1,-1 0-1,0 1 0,0-1 1,0 0-1,1 0 1,-1 0-1,0 0 0,0 0 1,0 0-1,0 0 1,1 0-1,-1 0 1,0 0-1,0 0 4,2-1-12,-1 1 1,1-1-1,-1 0 1,0 1-1,1-1 1,-1 0-1,0 0 1,0 0-1,0 0 0,0-1 1,0 1-1,0 0 1,0 0-1,1-1 12,62-95 97,-30 44-76,-26 42-11,-1 0 1,-1-1 0,4-10-11,-8 16 167,-6 9 70,-7 13-17,-18 36-226,2 1 1,2 2-1,-15 48 6,39-100 1,0 0 0,0 0 0,0 1 1,0-1-1,0 1 0,1-1 1,-1 1-1,1-1 0,0 3-1,0-6 1,0 1 0,0-1 0,0 0 0,0 0 0,0 1 0,1-1 0,-1 0 1,0 0-1,0 1 0,0-1 0,0 0 0,0 0 0,1 1 0,-1-1 0,0 0 0,0 0 0,0 0 0,1 1 0,-1-1 0,0 0 0,0 0 0,1 0 0,-1 0 0,0 0 0,0 0 0,1 1 0,-1-1 0,0 0 1,1 0-1,-1 0 0,0 0 0,0 0 0,1 0 0,-1 0 0,0 0 0,1 0 0,-1 0 0,0 0 0,0-1 0,1 1 0,-1 0 0,0 0 0,0 0 0,1 0 0,-1 0 0,0 0 0,0-1 0,1 1 0,-1 0 1,0 0-1,0 0 0,0-1 0,1 1 0,-1 0 0,0 0 0,0 0-1,8-9-49,-1 1 0,0-1 1,-1 0-1,0 0 0,0-1 0,-1 0 1,2-5 48,6-11-59,20-38 100,-5 9 334,16-20-375,-37 65 199,-11 19-54,-3 7-105,-18 36 14,-17 25-54,14-26 106,2-5-61,13-25-89,0 2 1,2 0 0,1 0 0,-4 13 43,13-29 40,5-8-83,9-14-116,-9 10 134,100-126 388,55-95-363,-131 182 624,-26 38-365,-5 10-102,-9 14-19,-38 60-129,4 3 0,3 1 0,-31 85-9,69-151-219,5-16 216,0 0-1,0 0 1,0 0-1,0 0 1,0 0 0,0 0-1,1 0 1,-1 0-1,0 0 1,0 0-1,0 0 1,0 0 0,0 0-1,0 0 1,0 0-1,0 0 1,0 0 0,0 0-1,0 0 1,0 0-1,0 0 1,0 0 0,0 0-1,0 0 1,0 0-1,0 0 1,0 0 0,1 1-1,-1-1 1,0 0-1,0 0 1,0 0-1,0 0 1,0 0 0,0 0-1,0 0 1,0 0-1,0 0 1,0 0 0,0 0-1,0 0 1,0 0-1,0 0 1,0 0 0,0 0-1,0 0 1,0 0-1,0 1 1,0-1-1,0 0 4,17-26-74,47-68 98,3 2 0,22-16-24,3 5 245,-89 99-62,-5 9 12,-11 12 14,-20 23-178,1 1 1,3 2-1,1 1 0,2 1 0,2 1 1,2 1-1,-3 16-31,20-45-241,13-29 85,8-12 67,73-82 32,21-11 57,-66 70 36,-7 5 60,21-33-96,-53 68 20,-4 3 0,1 1 0,-1 0 0,1 0 0,0 0 0,-1 0 0,1 0 0,0 1 0,0-1 0,0 1 0,1-1 0,1-1-20,-4 3 2,0 0 0,0 0 0,0 0 0,0 0 0,0 0 0,1 0 0,-1 0 0,0 0 0,0 0 0,0 0 0,0 0 0,0 0 0,0 0 0,0 0 0,0 0 0,0-1 0,0 1 1,0 0-1,1 0 0,-1 0 0,0 0 0,0 0 0,0 0 0,0 0 0,0 0 0,0 0 0,0 0 0,0 0 0,0 0 0,1 0 0,-1 1 0,0-1 0,0 0 0,0 0 0,0 0 0,0 0 0,0 0 0,0 0 0,0 0 0,0 0 0,0 0 0,0 0 0,1 0 0,-1 0 0,0 0 0,0 0 0,0 0 0,0 1 0,0-1 0,0 0 0,0 0 0,0 0 0,0 0 0,0 0 0,0 0 0,0 0 0,0 0 0,0 0 0,0 0 0,0 1 1,0-1-1,0 0 0,0 0-2,-4 9 53,-11 15-26,-75 97-89,-8 14 177,72-96-141,1 1-1,-8 24 27,28-53-78,8-15 4,4-7 39,75-84-241,-37 44 238,31-39 219,57-89-181,-129 172 12,-2 3 7,1 0-1,-1 1 1,1-1-1,0 1 0,0 0 1,1-1-19,-23 48 346,-14 9-268,-3-2-1,-32 35-77,32-42-14,2 2 0,1 1-1,-14 32 15,42-71-2,3-5-7,1 0 0,-1 0 0,1-1-1,0 1 1,0 0 0,0 0 0,0 0-1,0 1 1,0 1 9,1-5-1,0 1 1,0-1-1,0 0 0,0 0 1,0 0-1,0 0 0,0 0 1,0 0-1,0 0 0,0 1 0,0-1 1,0 0-1,1 0 0,-1 0 1,0 0-1,0 0 0,0 0 1,0 0-1,0 0 0,0 0 0,0 1 1,0-1-1,0 0 0,0 0 1,0 0-1,1 0 0,-1 0 1,0 0-1,0 0 0,0 0 1,0 0-1,0 0 0,0 0 0,0 0 1,1 0-1,-1 0 0,0 0 1,0 0-1,0 0 0,0 0 1,0 0-1,0 0 0,0 0 0,1 0 1,-1 0-1,0 0 0,0 0 1,0 0-1,0 0 0,0 0 1,0 0-1,0 0 0,0-1 1,0 1-1,1 0 0,-1 0 0,0 0 1,0 0-1,0 0 0,0 0 1,0 0-1,0 0 0,0 0 1,0-1-1,0 1 0,0 0 0,0 0 1,0 0-1,0 0 1,37-44-139,83-86-95,-47 39 532,47-81-298,-104 151 118,-10 14-3,-5 9-30,-5 13 24,4-12-88,-4 7-14,0 1-1,-1-1 0,0 0 0,0 0 1,-1-1-1,-2 4-6,-12 17-16,-13 24 12,-49 87 2,66-111 2,2 1 0,1 0 0,-6 27 0,18-56-6,1 0 0,-1 0 0,1 0-1,0 0 1,-1 0 0,1 0 0,0 0-1,0 0 1,1 0 0,-1 0 6,0-1-4,0-1 0,0 0 0,0 0 1,0 1-1,0-1 0,0 0 0,1 0 0,-1 0 1,0 0-1,0 1 0,0-1 0,0 0 1,0 0-1,1 0 0,-1 0 0,0 1 0,0-1 1,0 0-1,0 0 0,1 0 0,-1 0 1,0 0-1,0 0 0,0 0 0,1 0 0,-1 1 1,0-1-1,0 0 0,1 0 0,-1 0 1,0 0-1,0 0 0,0 0 0,1 0 4,0-1-11,0 1 0,0-1 0,0 1-1,1-1 1,-1 1 0,0-1 0,0 0-1,0 0 1,0 1 0,0-1 0,0-1 11,18-18-56,-1 0-1,15-23 57,-15 18-42,16-22 58,3-10-16,-5 6 32,23-44 0,-4 6 272,-43 80-166,-8 18-4,-7 19-10,7-28-125,-28 81-82,-4-1 83,13-33 88,-4 7-44,7-19-152,-5 23 108,20-57-6,1 0-1,0 0 1,-1 0-1,1 0 1,0 0 0,-1 0-1,1 0 1,0 0-1,0 0 1,0 0-1,0 0 1,0 0 0,0 0-1,0 0 1,1 0 6,-1-1-3,0 0 1,1 0 0,-1 0 0,0 0 0,1 0-1,-1 0 1,0 0 0,1 0 0,-1 0-1,0 0 1,1 0 0,-1 0 0,0 0-1,0 0 1,1 0 0,-1 0 0,0-1-1,1 1 1,-1 0 0,0 0 0,0 0-1,1-1 1,-1 1 0,0 0 0,0 0 0,0-1-1,1 1 1,-1 0 0,0 0 2,23-29-90,34-58-54,16-40 144,-26 44 131,3 2 0,4 2-131,-45 69 110,-9 10-108,0 0 0,0 0-1,0 0 1,0 0 0,0 0-1,0 0 1,0 0 0,0 0 0,1 0-1,-1 0 1,0 0 0,0 0-1,0 0 1,0 1 0,0-1-1,0 0 1,0 0 0,0 0-1,0 0 1,0 0 0,0 0 0,1 0-1,-1 0 1,0 0 0,0 0-1,0 0 1,0 0 0,0 0-1,0 0 1,0 0 0,0 1-1,0-1 1,0 0 0,0 0 0,0 0-1,0 0 1,0 0 0,0 0-1,0 0 1,0 0 0,0 0-1,0 0 1,0 1 0,0-1-1,0 0 1,0 0 0,0 0 0,0 0-1,0 0 1,0 0 0,0 0-1,0 0 1,0 0 0,0 0-2,-5 20 91,-8 15-102,-2-2 0,-18 32 11,-9 20 17,-35 104-97,75-182 16,8-17 57,3-4-29,41-54-127,22-20 163,10-13 67,56-70-62,-125 157-5,-13 14 0,0-1 0,0 1 0,0 0 0,1 0 1,-1 0-1,0 0 0,0-1 0,0 1 0,0 0 1,0 0-1,1 0 0,-1 0 0,0 0 1,0-1-1,0 1 0,1 0 0,-1 0 0,0 0 1,0 0-1,0 0 0,1 0 0,-1 0 0,0 0 1,0 0-1,1 0 0,-1 0 0,0 0 0,0 0 1,0 0-1,1 0 0,-1 0 0,0 0 0,0 0 1,1 0-1,-1 0 0,0 0 0,0 0 0,0 0 1,1 1-1,-1-1 0,0 0 0,0 0 0,0 0 1,0 0-1,1 0 0,-1 1 0,0-1 0,0 0 1,0 0-1,0 0 0,0 1 0,0-1 0,1 0 1,-1 0-1,0 0 0,0 1 0,-1 4 12,0 1 0,0-1 0,0 1 0,0-1 0,-1 0 0,0 1 0,0-1 0,-3 4-12,-23 41 71,-1-2-1,-15 15-70,11-15 4,2 0 0,-8 21-4,32-56-19,-4 8-1,1 1 0,1 0-1,-1 6 21,43-63-389,46-53 352,135-159 138,-205 234-66,-6 9-12,1-1 0,-1 1 0,1 0 0,0 0-1,2-2-22,-6 6 4,0 0 0,0 0 0,0 0 0,1-1 0,-1 1 0,0 0 0,0 0 0,0 0 0,0 0 0,0 0 0,0 0-1,0 0 1,0-1 0,1 1 0,-1 0 0,0 0 0,0 0 0,0 0 0,0 0 0,0 0 0,1 0 0,-1 0 0,0 0 0,0 0-1,0 0 1,0 0 0,0 0 0,1 0 0,-1 0 0,0 0 0,0 0 0,0 0 0,0 0 0,0 0 0,1 0 0,-1 0 0,0 0 0,0 0-1,0 0 1,0 0 0,0 0 0,1 0 0,-1 1 0,0-1 0,0 0 0,0 0 0,0 0 0,0 0 0,0 0 0,0 0-4,-1 8 65,-23 35-95,-1-2 0,-2 0 0,-10 9 30,6-8-3,1 2 0,-19 39 3,15-4-38,31-70 38,6-9-35,10-11-74,45-46 17,-2-2 0,-2-3-1,9-19 93,-26 25 19,-18 25 106,8-7-125,-54 92 37,4-15 116,-24 30-153,-12 20 135,10-1-209,-8 25 74,45-82-151,12-31 149,0 0 0,0 0 0,-1 0 0,1 0 0,0 0 0,0 0 1,0 0-1,0 1 0,0-1 0,0 0 0,0 0 0,0 0 0,0 0 0,0 0 0,0 0 0,0 1 0,0-1 0,0 0 0,0 0 1,0 0-1,0 0 0,0 0 0,0 1 0,0-1 0,0 0 0,0 0 0,0 0 0,0 0 0,0 0 0,1 0 0,-1 1 0,0-1 1,0 0-1,0 0 0,0 0 0,0 0 0,0 0 0,0 0 0,0 0 0,1 0 0,-1 0 0,0 0 0,0 0 0,0 1 0,0-1 1,0 0 1,12-9-108,37-43 45,-3-2 0,-2-2-1,5-12 64,108-180 112,-146 229-114,18-25 183,-32 64-10,-17 47-151,-2-2 1,-3 0-1,-3 0-20,-36 92-232,59-138 168,5-19 65,0 0-1,0 0 1,0 0-1,0 0 1,0 0-1,0 1 1,-1-1-1,1 0 1,0 0-1,0 0 0,0 0 1,0 0-1,0 0 1,0 0-1,0 0 1,0 0-1,0 0 1,0 1-1,0-1 1,0 0-1,0 0 1,0 0-1,0 0 0,0 0 1,0 0-1,0 0 1,0 0-1,0 0 1,0 0-1,1 0 1,-1 1-1,0-1 1,0 0-1,0 0 1,0 0-1,0 0 0,0 0 1,0 0-1,0 0 1,0 0-1,0 0 1,0 0-1,0 0 1,0 0-1,0 0 1,0 0-1,1 0 1,-1 0-1,0 0 0,0 0 1,0 0-1,0 0 1,0 0-1,0 0 1,0 0-1,0 0 1,0 0-1,0 0 1,1 0-1,-1 0 1,0 0-1,0 0 0,0 0 1,0 0-1,0 0 1,0 0-1,0 0 0,8-6-3,6-10-35,43-60 113,7-21-75,-13 20-70,-15 23 48,30-42 300,-66 96-273,1-1 0,-1 0-1,1 1 1,-1-1 0,1 0 0,0 1-1,-1-1 1,1 1 0,0-1-1,-1 1 1,1-1 0,0 1 0,-1-1-1,1 1 1,0 0 0,0-1-5,0 5-30,-6 6 0,-34 54 67,4 1 1,2 2-1,3 1 0,-4 23-37,24-64-27,-12 44-90,21-61 71,1-10 45,0 0-1,0 0 1,1 1 0,-1-1 0,0 0 0,0 0 0,0 0 0,0 0 0,0 0 0,0 0 0,0 0-1,0 0 1,0 0 0,0 0 0,0 0 0,0 0 0,0 0 0,0 0 0,1 0 0,-1 0 0,0 0 0,0 0-1,0 0 1,0 0 0,0 0 0,0 0 0,0 0 0,0 0 0,0 0 0,0 0 0,0 0 0,1 0-1,-1 0 1,0 0 0,0 0 0,0 0 0,0 0 0,0 0 0,0 0 0,0 0 0,0 0 0,0 0 0,0 0-1,0 0 1,0 0 0,1 0 0,-1 0 0,0 0 0,0 0 0,0 0 0,0-1 1,13-15-90,84-126-166,31-28 256,-104 141 12,11-14 152,6-13-164,-38 52 115,-5 10-60,-10 14-22,-5 6-30,-17 25-2,3 1 0,2 2-1,-14 35 0,29-54 4,4-13-42,1 1-1,1 1 1,1 0 0,-1 8 38,8-32-4,0 1 0,-1-1 1,1 0-1,0 0 0,0 0 0,0 1 1,0-1-1,0 0 0,0 0 0,0 0 0,0 1 1,0-1-1,0 0 0,0 0 0,0 0 0,0 1 1,0-1-1,0 0 0,0 0 0,0 1 1,0-1-1,0 0 0,0 0 0,0 0 0,0 1 1,0-1-1,0 0 0,1 0 0,-1 0 0,0 0 1,0 1-1,0-1 0,0 0 0,0 0 0,1 0 1,-1 0-1,0 0 0,0 1 0,0-1 1,1 0-1,-1 0 4,7-5-53,15-20-93,10-14 146,3-4-9,230-278 164,-263 318-141,13-15 39,-8 14-19,-7 4-33,0 0 1,0 1 0,1-1-1,-1 0 1,0 0 0,0 0-1,0 0 1,0 0 0,1 0-1,-1 0 1,0 1 0,0-1-1,0 0 1,0 0 0,0 0-1,0 0 1,0 0-1,0 1 1,1-1 0,-1 0-1,0 0 1,0 0 0,0 1-1,0-1 1,0 0 0,0 0-1,0 0 1,0 0 0,0 1-1,0-1 1,0 0-1,0 0 1,0 0 0,0 1-1,0-1 1,0 0-2,-1 5 5,0 0 0,0 0 1,-1 0-1,0 0 0,1 0 0,-2-1 0,1 1 0,0-1 0,-1 1 1,-1 1-6,-5 10 23,-23 37 42,-13 14-65,20-32-7,2 1-1,1 2 0,-9 25 8,30-61-5,-7 18 36,10-15-41,5-8-75,21-19 9,-1-2-1,-1 0 1,-2-1 0,14-19 76,-6 2 30,-2 0 0,18-38-30,-46 77 9,5-10 47,1 0 1,1 0-1,0 0 0,5-4-56,-8 12 23,-4 6 15,-5 13 13,1-8-61,-9 27-14,-1-1-1,-2-1 1,-1 0 0,-16 22 24,2-1 1,18-32-2,-46 93 161,48-94-213,1 1 0,1 0 0,1 1-1,-2 14 54,8-34-10,-1 0-1,1 0 0,0 0 0,0 0 0,0-1 0,0 1 0,0 0 1,0 0-1,0 0 0,0 0 0,1 0 0,-1 0 0,0 0 0,1 0 0,-1-1 1,1 2 10,-1-2-3,0 0 0,0 0 0,0 0 0,1 1 1,-1-1-1,0 0 0,0 0 0,1 0 0,-1 0 1,0 1-1,1-1 0,-1 0 0,0 0 0,1 0 1,-1 0-1,0 0 0,0 0 0,1 0 0,-1 0 1,0 0-1,1 0 0,-1 0 0,0 0 0,1 0 0,-1 0 1,0 0-1,1 0 0,-1 0 0,0 0 0,0-1 1,1 1-1,-1 0 0,0 0 0,1 0 0,-1 0 3,9-8-32,-1 0 0,0 0 0,0 0 0,0-1 0,-1-1 32,38-52-19,-3-1-1,16-38 20,30-45 146,-79 132-109,11-15 38,-23 43 72,-7 14-81,-17 36-98,-1 1 16,3 2 0,-12 51 16,34-107-37,-5 24 16,8-33 22,0 0-1,-1 0 0,1 0 1,0 0-1,0 1 1,0-1-1,1 0 0,-1 0 1,0 0-1,1 0 1,-1 0-1,2 2 0,-1-5-17,0 1 0,0-1 0,1 0 0,-1 0 0,0 0 0,0 1 0,0-1 0,0 0-1,0 0 1,0-1 0,0 1 0,0 0 0,-1 0 0,1 0 0,0-1 17,8-13-21,81-130 42,75-91-21,-109 178 128,-60 66-101,0-1 0,0 0 0,-1 0 0,0 0 0,-4 4-27,-11 15 41,-5 10-47,1 2 0,1 0 0,3 2 0,1 1 0,2 0 0,2 1-1,1 1 7,10-17-80,3-26 76,1 0 0,0 0 0,0 0 0,0 1 0,0-1 0,0 0-1,0 0 1,0 0 0,0 1 0,0-1 0,0 0 0,0 0 0,0 1 0,0-1-1,0 0 1,0 0 0,0 1 0,0-1 0,0 0 0,0 0 0,0 0-1,0 1 1,0-1 0,0 0 0,0 0 0,1 0 0,-1 1 0,0-1 0,0 0-1,0 0 1,0 0 0,0 0 0,1 1 0,-1-1 0,0 0 0,0 0 0,0 0-1,1 0 1,-1 0 4,6-5-52,71-94-167,21-14 220,21-27 169,-90 100-107,21-24 77,-40 56-114,-10 7-26,0 1 1,0 0-1,0 0 1,0 0 0,1 0-1,-1 0 1,0 0-1,0 0 1,0 0 0,1 0-1,-1 0 1,0 0-1,0 0 1,0 0-1,1 0 1,-1 0 0,0 0-1,0 0 1,0 0-1,0 0 1,1 0-1,-1 0 1,0 0 0,0 0-1,0 0 1,0 0-1,1 1 1,-1-1 0,0 0-1,0 0 1,0 0-1,0 0 0,1 2 1,-1-1-1,0 0 1,0 0-1,1 0 1,-1 1-1,0-1 1,0 0-1,-1 0 1,1 1-1,0-1 1,0 0 0,0 0-1,-1 1 1,1-1-1,-1 0 1,1 0-1,-1 1 0,-13 26-8,-1 1 0,-1-2 0,-1 0 0,-2 0 8,-24 37-37,3 2 37,-17 43 0,48-83-43,9-26 38,0 1 0,0-1 1,0 1-1,0-1 0,0 1 0,0-1 0,0 1 1,0-1-1,0 1 0,0-1 0,0 1 0,0-1 0,0 0 1,0 1-1,0-1 0,0 1 0,0-1 0,0 1 1,1-1-1,-1 1 5,7-2-65,11-13-18,-15 12 60,38-36-33,-2-1 0,-2-2 0,-1-1 0,-2-3 56,-5 3 74,-1-1 0,6-18-74,23-36 172,-51 91-222,-5 12 65,-6 16 97,5-20-93,-7 21-7,-1 0 0,-1-1-1,0-1 1,-2 1-1,-1-2 1,-8 12-12,-9 17 10,20-34-12,-8 14-4,1 0 0,2 1 0,1 0 0,-2 9 6,15-39-1,-5 25-132,7-20 49,6-8-45,10-12 119,0-1 0,-1-1 0,0 0-1,-1-1 1,-1-1 0,3-7 10,23-38 62,10-25-62,11-19 4,-58 101 2,8-12 84,-12 19-88,0 0-1,0 0 1,0 0-1,0 0 0,0 0 1,0 0-1,0 0 1,0 0-1,0 1 1,0-1-1,0 0 1,0 0-1,0 0 1,0 0-1,0 0 1,1 0-1,-1 0 1,0 0-1,0 0 1,0 0-1,0 0 1,0 0-1,0 0 1,0 0-1,0 0 1,0 0-1,0 0 1,0 0-1,0 0 1,0 0-1,0 0 1,0 0-1,0 0 1,0 0-1,0 0 1,0 0-1,1 0 1,-1 0-1,0 0 1,0 0-1,0 0 1,0 0-1,0 0 1,0 0-1,0 0 1,0-1-1,0 1 1,0 0-1,0 0 1,0 0-1,0 0 1,0 0-1,0 0 1,0 0-1,0 0 1,0 0-1,0 0 1,0 0-2,-3 12 116,-10 22-46,-14 24-70,2-4-1,-11 24 1,7-16 59,-6 26-59,33-82 3,0-3-15,1 0 0,0 0 0,0 0 1,0 0-1,1 0 0,-1 0 0,1 0 0,0 0 1,0 1-1,0-1 0,0 0 0,0 1 12,0-4-3,0 0 0,0 0 0,0 1-1,0-1 1,0 0 0,0 0 0,0 0-1,1 0 1,-1 1 0,0-1 0,0 0-1,0 0 1,0 0 0,0 0 0,0 0-1,0 1 1,0-1 0,0 0 0,1 0-1,-1 0 1,0 0 0,0 0 0,0 0-1,0 0 1,0 1 0,1-1-1,-1 0 1,0 0 0,0 0 0,0 0-1,0 0 1,1 0 0,-1 0 0,0 0-1,0 0 1,0 0 0,0 0 0,1 0-1,-1 0 1,0 0 0,0 0 0,0 0 3,9-6-79,9-16-26,5-13-83,15-34 188,0 0 55,110-173-39,-143 233 37,1 1 1,0 0-1,5-4-53,-29 64 181,1-19-242,-13 19 61,-1 3 40,-4 12-67,4 1 1,-12 43 26,42-106-7,-1 0 0,1 0 0,-1 0 0,1 1 0,1 1 7,0-6-2,-1-1 1,1 0-1,0 0 1,0 0-1,0 0 1,0 0 0,0 0-1,0 0 1,0 1-1,0-1 1,0 0-1,0 0 1,0 0 0,0 0-1,0 0 1,0 0-1,0 0 1,0 1 0,0-1-1,1 0 1,-1 0-1,0 0 1,0 0-1,0 0 1,0 0 0,0 0-1,0 0 1,0 0-1,0 1 1,0-1-1,0 0 1,0 0 0,1 0-1,-1 0 1,0 0-1,0 0 1,0 0-1,0 0 1,0 0 0,0 0-1,0 0 1,0 0-1,1 0 1,-1 0-1,0 0 1,0 0 0,0 0-1,0 0 1,0 0-1,0 0 1,1 0 0,-1 0-1,0 0 1,0 0-1,0 0 1,0 0-1,0 0 1,0 0 0,0 0-1,0 0 1,1 0-1,-1 0 2,13-16-111,13-23 9,-1 0 76,2 1-1,10-8 27,52-66 21,-46 54 193,35-32-214,-60 74 75,-12 14-17,-7 9 70,-14 18-113,0 0-1,-1-1 0,-2-1 0,-8 8-14,-3 4 18,-2 8-18,6-5-4,1 1 0,3 1 0,1 1 0,-6 20 4,26-61-2,0 0-1,0 0 1,0 0-1,0 0 1,0 0-1,0 0 1,0 0-1,0 0 1,0 0-1,0 0 1,0 0-1,1 0 1,-1 0-1,0 0 1,0 0-1,0 0 1,0 0-1,0 0 1,0 0-1,0 0 1,0 0-1,0 0 1,0 0-1,0 0 1,0 0-1,0 0 1,0 0-1,0 0 1,0 0-1,0 1 1,0-1-1,0 0 1,0 0-1,0 0 1,0 0 0,0 0-1,0 0 1,0 0-1,0 0 1,0 0-1,0 0 1,1 0-1,-1 0 1,0 0-1,0 0 1,-1 0-1,1 0 1,0 0-1,0 1 1,0-1-1,0 0 1,0 0-1,0 0 1,0 0-1,0 0 1,0 0-1,0 0 1,0 0-1,0 0 1,0 0-1,0 0 1,0 0-1,0 0 3,7-5-142,9-12-12,57-64 110,-1 2 24,-1-8 20,35-53 341,-96 130-227,-14 18-48,1-1-54,-11 18 1,-1-1-1,-2 0 0,-13 14-12,0 2-53,-9 12 39,3 2 0,2 1-1,-22 49 15,56-103-2,-1 0 0,1 0-1,-1 0 1,1 0 0,0 0-1,-1 0 1,1 0 0,0 0-1,0 1 1,0-1 0,0 0-1,0 0 1,0 0 2,4-2-59,5-8 15,90-101 24,-50 59 168,26-38-148,2-22 31,-40 57 61,-22 35 28,-8 15-57,-7 4-62,0 0 0,0 0 0,0 0 0,0 0 0,0 0 0,1 0 0,-1 0 0,0 0 1,0 0-1,0 1 0,0-1 0,0 0 0,0 0 0,0 0 0,0 0 0,0 0 0,0 0 0,0 0 0,0 1 0,0-1 0,0 0 0,0 0 1,0 0-1,0 0 0,0 0 0,0 0 0,0 1 0,0-1 0,0 0 0,0 0 0,0 0 0,0 0 0,0 0 0,0 0 0,0 0 1,0 1-1,0-1 0,0 0 0,0 0 0,0 0 0,0 0 0,0 0 0,-1 0 0,1 0 0,0 0 0,0 1 0,0-1 0,0 0-1,-9 22 34,-2-1-1,0 0 0,-1 0 1,-13 17-34,-121 184-208,143-218 210,-6 11 17,1 0 1,0 0-1,1 0 1,-5 16-20,12-31-2,-1 1 1,1-1 0,0 1-1,0-1 1,-1 1 0,1-1-1,0 1 1,0-1 0,0 1-1,0-1 1,0 1 0,0-1-1,0 1 1,0-1 0,0 1-1,0-1 1,0 1 0,0 0 0,0-1-1,0 1 1,0-1 0,0 1-1,1-1 1,-1 1 0,0-1-1,0 1 1,1-1 0,-1 0-1,0 1 1,1 0 1,0-2-10,0 1 1,1 0-1,-1-1 1,0 1-1,0 0 0,0-1 1,0 0-1,0 1 1,1-1-1,-1 0 1,0 1-1,0-1 0,-1 0 1,1 0-1,0 0 1,0 0-1,0 0 10,33-36-39,-2 0 0,6-12 39,4-6-39,-11 14 209,20-36-170,-27 39 64,-17 29 66,-6 13-135,-10 20-88,-36 62 141,24-49-106,2 1 1,2 0 0,1 2 0,-2 13 57,9-8-155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17:58:4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97 4480,'2'-5'485,"2"-6"119,-4 11-583,0 0 1,0 0-1,0 0 1,0 0-1,-1 0 1,1 0 0,0 0-1,0 0 1,0 0-1,0 0 1,0 0-1,0 0 1,0 0 0,0 0-1,0 0 1,0 0-1,0 0 1,-1 0-1,1 0 1,0 0-1,0 0 1,0 0 0,0 0-1,0 0 1,0 0-1,0 0 1,0 0-1,0 0 1,0 0-1,0 0 1,0-1 0,0 1-1,-1 0 1,1 0-1,0 0 1,0 0-1,0 0 1,0 0-1,0 0 1,0 0 0,0 0-1,0 0 1,0 0-1,0 0 1,0-1-1,0 1 1,0 0-1,0 0 1,0 0 0,0 0-1,0 0 1,0 0-1,0 0 1,0 0-1,0 0 1,0 0 0,0 0-1,0-1 1,0 1-1,0 0 1,0 0-1,0 0 1,1 0-1,-1 0 1,0 0 0,0 0-1,0 0-21,7 4 3703,12 5-2793,-14-8-811,-1 0-1,1-1 1,0 0-1,0 0 1,0 0-1,0 0 1,0-1-1,0 0 1,3-1-99,13-1 217,40-1 121,-33 4-52,20-5-286,71-15 341,-91 14 97,0-2-1,0 0 1,3-3-438,-30 10 35,0 1 1,0 0-1,0-1 0,0 1 1,0-1-1,0 1 1,0-1-1,0 0 1,0 1-1,0-1 1,0 0-1,0 0 1,-1 1-1,1-1 1,0-1-36,-1 2 7,0 0 1,0 0-1,0-1 1,0 1-1,0 0 1,0-1-1,0 1 1,-1 0-1,1 0 1,0-1-1,0 1 1,0 0-1,0 0 1,-1-1-1,1 1 1,0 0-1,0 0 0,-1 0 1,1-1-1,0 1 1,0 0-1,-1 0 1,1 0-1,0 0 1,0-1-1,-1 1 1,1 0-1,0 0 1,-1 0-1,1 0 1,0 0-1,0 0 1,-1 0-8,-34-5 121,32 5-104,-29-2-43,-1 2-1,0 1 1,0 2 0,-31 6 26,-3 6-7,-54 19 7,110-32-95,11-2 94,0 0-1,0 0 0,0 0 1,0 0-1,0 0 1,0 0-1,0 0 1,-1 0-1,1 0 1,0 0-1,0-1 0,0 1 1,0 0-1,0 0 1,0 0-1,0 0 1,0 0-1,0 0 1,0 0-1,0 0 0,0 0 1,0 0-1,0 0 1,0 0-1,0-1 1,0 1-1,0 0 1,0 0-1,0 0 0,0 0 1,0 0-1,0 0 1,0 0-1,0 0 1,0 0-1,0 0 1,0-1-1,0 1 0,0 0 1,0 0-1,0 0 1,0 0-1,0 0 1,0 0-1,0 0 1,0 0-1,0 0 0,0 0 1,0 0-1,0 0 1,0 0-1,0-1 2,2 0-10,-1 0 1,0 0-1,0 0 0,1 0 1,-1 0-1,1 0 0,-1 0 0,1 0 1,-1 0-1,1 1 0,0-1 10,18-5-13,0 1 1,1 1-1,0 1 0,17-1 13,1 0-71,22-3 332,46 1-261,-89 7 143,-17-1 52,-11 1-112,-57-1-77,-59-1 127,-84 13-133,192-11-117,11-2-9,9 0 21,9-2 32,22 1 124,0 2 1,30 4-52,-27-2 51,156 5 216,-191-8-197,-5 0 1,-13 0 108,-13 3-76,0 1 0,-3 2-103,-28 3 71,26-4-102,0 2-1,-6 3 32,27-6 4,10-2-21,0 0-1,0 0 0,-1 0 0,1 1 0,0-1 0,0 1 0,1 0 0,-1 0 0,0 0 0,1 1 1,-1-1-1,1 1 0,0 0 0,-2 1 18,5-4-1,0 1-1,0-1 1,0 0 0,0 0-1,0 0 1,-1 0 0,1 0 0,0 1-1,0-1 1,0 0 0,0 0-1,0 0 1,0 0 0,0 0-1,0 1 1,0-1 0,0 0 0,0 0-1,0 0 1,0 1 0,0-1-1,0 0 1,0 0 0,0 0 0,0 0-1,0 1 1,0-1 0,0 0-1,0 0 1,0 0 0,0 0 0,0 1-1,0-1 1,0 0 0,0 0-1,1 0 1,-1 0 0,0 0 0,0 1-1,0-1 1,0 0 0,0 0-1,0 0 1,1 0 0,-1 0 0,0 0-1,0 0 1,0 0 0,0 0-1,1 1 1,-1-1 0,0 0 0,0 0-1,0 0 1,0 0 0,1 0-1,-1 0 1,0 0 0,0 0-1,0 0 1,0 0 0,1 0 0,-1 0-1,0-1 1,0 1 0,0 0-1,0 0 1,1 0 0,-1 0 1,18-2-55,-12 1 66,25-2 7,-12 2 13,0-1 0,3-2-31,53-8-24,1 3 0,13 2 24,-53 6 261,-58-4 69,-11 3-175,-1 2-1,-15 3-154,2 0-63,-118 10-1,164-13 62,-35 4 68,-21 0-66,42-7-79,15 3-21,2 1 55,3 0 35,1 0 0,0 0 0,0-1 0,0 1 1,0-1-1,0-1 0,0 1 0,0-1 0,6-1 10,0 0-61,18-1-4,12-2 40,15 1 25,127-9 113,-57 3 56,-124 9-160,30 0 215,-28 2-74,-24 2-21,-46 4-82,-9-3-47,8 0 87,24-1-64,-48 4-105,75-4 51,0-1 1,1 2-1,-1 0 0,-11 5 31,23-7-12,0-1 0,0 0 0,0 0 0,0 0 0,1 0-1,-1-1 1,-3 1 12,31-19-123,-17 14 110,0 0 0,1 1-1,-1 0 1,1 0-1,0 1 1,0 0-1,8-1 14,14 0-59,21 2 59,-1-1-199,16 2 281,-33 1 28,-137-5 118,-32 1-114,-35 12-344,152-5 86,13-2-67,12-3 44,75-12 248,-13 3-29,70-16 44,-138 25-116,-5 0-5,-11 0-325,7 3-692,-1 0-1,0 1 0,1-1 0,-3 3 1043,6-3-959,-12 4-1062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DE5F2-41C7-6244-B6BE-0DE86CAF42D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19EDF-32DA-2B40-A28B-2067B9A1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2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29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35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80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1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79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8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321" y="2160001"/>
            <a:ext cx="8614700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3166992"/>
            <a:ext cx="8614701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19" y="4741183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E2A4DB-93E1-452C-89BC-5DC374103A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57" y="3853525"/>
            <a:ext cx="1145619" cy="10568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80000"/>
            <a:ext cx="1800000" cy="37035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Graphs and graphics can be positioned over the grey box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592001" y="1080362"/>
            <a:ext cx="6192000" cy="3703138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9466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1" y="1080000"/>
            <a:ext cx="3395663" cy="37035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4176000" y="1080000"/>
            <a:ext cx="4608000" cy="3703138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02414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1" y="3136922"/>
            <a:ext cx="3395663" cy="1646578"/>
          </a:xfrm>
          <a:prstGeom prst="rect">
            <a:avLst/>
          </a:prstGeom>
        </p:spPr>
        <p:txBody>
          <a:bodyPr lIns="0" tIns="0" rIns="0" bIns="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186802" y="1080362"/>
            <a:ext cx="4597199" cy="3703138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1" y="1080000"/>
            <a:ext cx="3395663" cy="1840920"/>
          </a:xfrm>
          <a:prstGeom prst="rect">
            <a:avLst/>
          </a:prstGeom>
        </p:spPr>
        <p:txBody>
          <a:bodyPr lIns="0" tIns="0" rIns="0" bIns="0" numCol="2" spcCol="288000"/>
          <a:lstStyle>
            <a:lvl1pPr marL="0" indent="0" algn="l">
              <a:buNone/>
              <a:defRPr sz="1200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Body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37913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999" y="1080000"/>
            <a:ext cx="2160000" cy="37035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</a:p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0" y="1080000"/>
            <a:ext cx="2160000" cy="37035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</a:p>
          <a:p>
            <a:pPr lvl="0"/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02" y="1080000"/>
            <a:ext cx="3455999" cy="37035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1452818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999" y="1080002"/>
            <a:ext cx="8352000" cy="1670075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</a:p>
          <a:p>
            <a:pPr lvl="0"/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966078"/>
            <a:ext cx="8352000" cy="1817423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53036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43567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60226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78179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210951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964964" y="379281"/>
            <a:ext cx="1017437" cy="20787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0" bIns="0" rtlCol="0" anchor="ctr" anchorCtr="0">
            <a:spAutoFit/>
          </a:bodyPr>
          <a:lstStyle/>
          <a:p>
            <a:r>
              <a:rPr lang="en-US" sz="1351" b="1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64960" y="788547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4504960" y="788545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4504960" y="1057683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964960" y="1489054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38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4504960" y="1489052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9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4504960" y="1758190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964960" y="2189561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41" name="Text Placeholder 31"/>
          <p:cNvSpPr>
            <a:spLocks noGrp="1"/>
          </p:cNvSpPr>
          <p:nvPr>
            <p:ph type="body" sz="quarter" idx="18" hasCustomPrompt="1"/>
          </p:nvPr>
        </p:nvSpPr>
        <p:spPr>
          <a:xfrm>
            <a:off x="4504960" y="2189559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2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4504960" y="2458697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964960" y="2890066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44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4504960" y="2890066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5" name="Text Placeholder 31"/>
          <p:cNvSpPr>
            <a:spLocks noGrp="1"/>
          </p:cNvSpPr>
          <p:nvPr>
            <p:ph type="body" sz="quarter" idx="22" hasCustomPrompt="1"/>
          </p:nvPr>
        </p:nvSpPr>
        <p:spPr>
          <a:xfrm>
            <a:off x="4504960" y="3159204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964960" y="3590574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24" hasCustomPrompt="1"/>
          </p:nvPr>
        </p:nvSpPr>
        <p:spPr>
          <a:xfrm>
            <a:off x="4504960" y="3590573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8" name="Text Placeholder 31"/>
          <p:cNvSpPr>
            <a:spLocks noGrp="1"/>
          </p:cNvSpPr>
          <p:nvPr>
            <p:ph type="body" sz="quarter" idx="25" hasCustomPrompt="1"/>
          </p:nvPr>
        </p:nvSpPr>
        <p:spPr>
          <a:xfrm>
            <a:off x="4504960" y="3859711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964960" y="4291082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50" name="Text Placeholder 31"/>
          <p:cNvSpPr>
            <a:spLocks noGrp="1"/>
          </p:cNvSpPr>
          <p:nvPr>
            <p:ph type="body" sz="quarter" idx="27" hasCustomPrompt="1"/>
          </p:nvPr>
        </p:nvSpPr>
        <p:spPr>
          <a:xfrm>
            <a:off x="4504960" y="4291080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1" name="Text Placeholder 31"/>
          <p:cNvSpPr>
            <a:spLocks noGrp="1"/>
          </p:cNvSpPr>
          <p:nvPr>
            <p:ph type="body" sz="quarter" idx="28" hasCustomPrompt="1"/>
          </p:nvPr>
        </p:nvSpPr>
        <p:spPr>
          <a:xfrm>
            <a:off x="4504960" y="4560218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600000" cy="5143500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94187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88800" y="401863"/>
            <a:ext cx="1017437" cy="20787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0" bIns="0" rtlCol="0" anchor="ctr" anchorCtr="0">
            <a:spAutoFit/>
          </a:bodyPr>
          <a:lstStyle/>
          <a:p>
            <a:r>
              <a:rPr lang="en-US" sz="1351" b="1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80000"/>
            <a:ext cx="8352000" cy="3703500"/>
          </a:xfrm>
          <a:prstGeom prst="rect">
            <a:avLst/>
          </a:prstGeom>
        </p:spPr>
        <p:txBody>
          <a:bodyPr lIns="0" tIns="0" rIns="0" bIns="0" numCol="2" spcCol="360000"/>
          <a:lstStyle>
            <a:lvl1pPr marL="0" indent="0" algn="l" defTabSz="287993">
              <a:lnSpc>
                <a:spcPts val="1600"/>
              </a:lnSpc>
              <a:buNone/>
              <a:defRPr sz="12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00	Insert contents listing (2 columns)</a:t>
            </a:r>
          </a:p>
        </p:txBody>
      </p:sp>
    </p:spTree>
    <p:extLst>
      <p:ext uri="{BB962C8B-B14F-4D97-AF65-F5344CB8AC3E}">
        <p14:creationId xmlns:p14="http://schemas.microsoft.com/office/powerpoint/2010/main" val="190977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080000"/>
            <a:ext cx="8352000" cy="3703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84000" y="4783500"/>
            <a:ext cx="360000" cy="36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90954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1080000"/>
            <a:ext cx="8352000" cy="3703138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8676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9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BB80F4-9CC7-481C-95D7-2585EB0A92F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433" y="161624"/>
            <a:ext cx="645167" cy="59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3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7" r:id="rId2"/>
    <p:sldLayoutId id="2147483678" r:id="rId3"/>
    <p:sldLayoutId id="2147483679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84000" y="4783500"/>
            <a:ext cx="360000" cy="36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6001A6-AF50-4F78-B0EC-8A6EDA04A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346433" y="161624"/>
            <a:ext cx="645167" cy="59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0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73" r:id="rId3"/>
    <p:sldLayoutId id="2147483683" r:id="rId4"/>
    <p:sldLayoutId id="2147483685" r:id="rId5"/>
    <p:sldLayoutId id="2147483681" r:id="rId6"/>
    <p:sldLayoutId id="2147483684" r:id="rId7"/>
    <p:sldLayoutId id="2147483682" r:id="rId8"/>
    <p:sldLayoutId id="2147483686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7.xml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5.xml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customXml" Target="../ink/ink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4320" y="1162804"/>
            <a:ext cx="8614700" cy="1440394"/>
          </a:xfrm>
        </p:spPr>
        <p:txBody>
          <a:bodyPr/>
          <a:lstStyle/>
          <a:p>
            <a:r>
              <a:rPr lang="en-US" dirty="0"/>
              <a:t>BLENDED TUTORIALS IN MATHEMATICS:</a:t>
            </a:r>
            <a:br>
              <a:rPr lang="en-US" dirty="0"/>
            </a:br>
            <a:r>
              <a:rPr lang="en-US" sz="3200" dirty="0"/>
              <a:t>SIMULTANEOUS F2F &amp; ONLINE EVENTS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ANDREW POTTER AND COLIN BLUNDELL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2831A-6611-46D6-BF7E-B5564D8EF23C}"/>
              </a:ext>
            </a:extLst>
          </p:cNvPr>
          <p:cNvSpPr txBox="1"/>
          <p:nvPr/>
        </p:nvSpPr>
        <p:spPr>
          <a:xfrm>
            <a:off x="1946367" y="640080"/>
            <a:ext cx="2227216" cy="12475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GB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0E0B35-4AE3-4FD7-813C-E8EA2C704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909" y="219076"/>
            <a:ext cx="1846789" cy="532039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639EF8C6-9BD8-4978-BEE5-1E79E07F76F4}"/>
              </a:ext>
            </a:extLst>
          </p:cNvPr>
          <p:cNvSpPr txBox="1">
            <a:spLocks/>
          </p:cNvSpPr>
          <p:nvPr/>
        </p:nvSpPr>
        <p:spPr>
          <a:xfrm>
            <a:off x="219745" y="4413407"/>
            <a:ext cx="8614701" cy="60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891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1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eSTEeM</a:t>
            </a:r>
            <a:r>
              <a:rPr lang="en-US" dirty="0"/>
              <a:t> Conference, online</a:t>
            </a:r>
          </a:p>
          <a:p>
            <a:r>
              <a:rPr lang="en-US"/>
              <a:t>12:25</a:t>
            </a:r>
            <a:r>
              <a:rPr lang="en-US" dirty="0"/>
              <a:t>, Wednesday 29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1565675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88800" y="399925"/>
            <a:ext cx="2582999" cy="212075"/>
          </a:xfrm>
        </p:spPr>
        <p:txBody>
          <a:bodyPr/>
          <a:lstStyle/>
          <a:p>
            <a:r>
              <a:rPr lang="en-US" dirty="0"/>
              <a:t>Why did we do this?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current state on M337-19J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AF95A5-0150-4544-8811-D7D61C6DB8F1}"/>
              </a:ext>
            </a:extLst>
          </p:cNvPr>
          <p:cNvSpPr txBox="1"/>
          <p:nvPr/>
        </p:nvSpPr>
        <p:spPr>
          <a:xfrm>
            <a:off x="388801" y="1059873"/>
            <a:ext cx="37055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11 tutors; one group 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F2F tutorials in Edinburgh/Glasgow, Leeds, Birmingham, Cambridge, Reading, London, </a:t>
            </a:r>
            <a:r>
              <a:rPr lang="en-GB" sz="1800" strike="sngStrike" dirty="0"/>
              <a:t>Brighton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3 tutors in London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2 tutors in R06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2 tutors who live in Oxford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31 international students (R09)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ABC8DB-8F25-4AFA-9C2C-6AA792D0B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26" y="931500"/>
            <a:ext cx="4021574" cy="40005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4D13E71-6F19-423B-A978-3C22855EF8D8}"/>
              </a:ext>
            </a:extLst>
          </p:cNvPr>
          <p:cNvSpPr/>
          <p:nvPr/>
        </p:nvSpPr>
        <p:spPr>
          <a:xfrm>
            <a:off x="6817178" y="1726746"/>
            <a:ext cx="97971" cy="979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580FC6-ADBD-4AB8-B6DF-04A3D770D38F}"/>
              </a:ext>
            </a:extLst>
          </p:cNvPr>
          <p:cNvSpPr/>
          <p:nvPr/>
        </p:nvSpPr>
        <p:spPr>
          <a:xfrm>
            <a:off x="7132863" y="1726745"/>
            <a:ext cx="97971" cy="979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C3E74C6-4742-4C36-9330-432B9E285D9B}"/>
              </a:ext>
            </a:extLst>
          </p:cNvPr>
          <p:cNvSpPr/>
          <p:nvPr/>
        </p:nvSpPr>
        <p:spPr>
          <a:xfrm>
            <a:off x="7659460" y="2882764"/>
            <a:ext cx="97971" cy="979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2A43130-5448-444D-94DD-AF97EA588E3E}"/>
              </a:ext>
            </a:extLst>
          </p:cNvPr>
          <p:cNvSpPr/>
          <p:nvPr/>
        </p:nvSpPr>
        <p:spPr>
          <a:xfrm>
            <a:off x="8203745" y="3749539"/>
            <a:ext cx="97971" cy="979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2E74156-6E43-46DA-A3E3-1F901FDB9B1B}"/>
              </a:ext>
            </a:extLst>
          </p:cNvPr>
          <p:cNvSpPr/>
          <p:nvPr/>
        </p:nvSpPr>
        <p:spPr>
          <a:xfrm>
            <a:off x="7757431" y="4120242"/>
            <a:ext cx="97971" cy="979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0A14B07-9C6E-45D6-B49D-D069536CA465}"/>
              </a:ext>
            </a:extLst>
          </p:cNvPr>
          <p:cNvSpPr/>
          <p:nvPr/>
        </p:nvSpPr>
        <p:spPr>
          <a:xfrm>
            <a:off x="8115297" y="4071256"/>
            <a:ext cx="97971" cy="979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EF7D85F-7CAD-463A-981E-64B50C26BA21}"/>
              </a:ext>
            </a:extLst>
          </p:cNvPr>
          <p:cNvSpPr/>
          <p:nvPr/>
        </p:nvSpPr>
        <p:spPr>
          <a:xfrm>
            <a:off x="8120738" y="4482512"/>
            <a:ext cx="97971" cy="979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127212E-54F3-454C-835F-ECEC82BD4176}"/>
              </a:ext>
            </a:extLst>
          </p:cNvPr>
          <p:cNvSpPr/>
          <p:nvPr/>
        </p:nvSpPr>
        <p:spPr>
          <a:xfrm>
            <a:off x="7560127" y="3602582"/>
            <a:ext cx="97971" cy="979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614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B6E3-E8B9-4D90-A4C5-4AD7EC0C0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174" y="2160001"/>
            <a:ext cx="6469651" cy="498598"/>
          </a:xfrm>
        </p:spPr>
        <p:txBody>
          <a:bodyPr/>
          <a:lstStyle/>
          <a:p>
            <a:r>
              <a:rPr lang="en-GB" dirty="0"/>
              <a:t>How are we evaluating this?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F8E76-512A-4615-B2CF-2B35E41A5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7174" y="3164610"/>
            <a:ext cx="5400000" cy="249299"/>
          </a:xfrm>
        </p:spPr>
        <p:txBody>
          <a:bodyPr/>
          <a:lstStyle/>
          <a:p>
            <a:r>
              <a:rPr lang="en-GB" dirty="0"/>
              <a:t>Reflections, observations, student interviews</a:t>
            </a:r>
          </a:p>
        </p:txBody>
      </p:sp>
    </p:spTree>
    <p:extLst>
      <p:ext uri="{BB962C8B-B14F-4D97-AF65-F5344CB8AC3E}">
        <p14:creationId xmlns:p14="http://schemas.microsoft.com/office/powerpoint/2010/main" val="2380155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388800" y="399926"/>
            <a:ext cx="2574835" cy="212075"/>
          </a:xfrm>
        </p:spPr>
        <p:txBody>
          <a:bodyPr/>
          <a:lstStyle/>
          <a:p>
            <a:r>
              <a:rPr lang="en-US" dirty="0"/>
              <a:t>How are we evaluating this?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Is it practical?</a:t>
            </a:r>
          </a:p>
          <a:p>
            <a:pPr lvl="1"/>
            <a:r>
              <a:rPr lang="en-GB" sz="1800" i="1" dirty="0"/>
              <a:t>“As an AL, I would use a whiteboard and move around…”</a:t>
            </a:r>
            <a:endParaRPr lang="en-GB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Is it just a lecture? </a:t>
            </a:r>
          </a:p>
          <a:p>
            <a:pPr lvl="1"/>
            <a:r>
              <a:rPr lang="en-GB" sz="1800" i="1" dirty="0"/>
              <a:t>“I would usually make students do some work in a F2F tutorial…”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What are the technology risks?</a:t>
            </a:r>
          </a:p>
          <a:p>
            <a:pPr lvl="1"/>
            <a:r>
              <a:rPr lang="en-GB" sz="1800" i="1" dirty="0"/>
              <a:t>“Why did the tech fail both times?”</a:t>
            </a:r>
            <a:br>
              <a:rPr lang="en-GB" sz="1800" i="1" dirty="0"/>
            </a:br>
            <a:r>
              <a:rPr lang="en-GB" sz="1800" i="1" dirty="0"/>
              <a:t>“What are my strategies for dealing with tech failure?”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Are there pedagogical advantages for online students?</a:t>
            </a:r>
          </a:p>
          <a:p>
            <a:pPr lvl="1"/>
            <a:r>
              <a:rPr lang="en-GB" sz="1800" i="1" dirty="0"/>
              <a:t>“Does it feel better for online students to watch students in the room and ‘feel like they are there’?”</a:t>
            </a:r>
          </a:p>
          <a:p>
            <a:pPr lvl="1"/>
            <a:endParaRPr lang="en-US" sz="2400" dirty="0"/>
          </a:p>
          <a:p>
            <a:pPr marL="628639" lvl="1" indent="-1714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Reflection – the AL perspective</a:t>
            </a:r>
          </a:p>
        </p:txBody>
      </p:sp>
    </p:spTree>
    <p:extLst>
      <p:ext uri="{BB962C8B-B14F-4D97-AF65-F5344CB8AC3E}">
        <p14:creationId xmlns:p14="http://schemas.microsoft.com/office/powerpoint/2010/main" val="1377397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388800" y="399926"/>
            <a:ext cx="2574835" cy="212075"/>
          </a:xfrm>
        </p:spPr>
        <p:txBody>
          <a:bodyPr/>
          <a:lstStyle/>
          <a:p>
            <a:r>
              <a:rPr lang="en-US" dirty="0"/>
              <a:t>How are we evaluating this?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Is it cost-effective?</a:t>
            </a:r>
            <a:br>
              <a:rPr lang="en-GB" sz="1800" i="1" dirty="0"/>
            </a:br>
            <a:r>
              <a:rPr lang="en-GB" sz="1800" i="1" dirty="0"/>
              <a:t>“Could one tutor manage on their own?”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What training is needed?</a:t>
            </a:r>
          </a:p>
          <a:p>
            <a:pPr lvl="1"/>
            <a:r>
              <a:rPr lang="en-GB" sz="1800" i="1" dirty="0"/>
              <a:t>“Do ALs need specialist tech equipment?”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What venues would be suitable for a blended approach?</a:t>
            </a:r>
          </a:p>
          <a:p>
            <a:pPr lvl="1"/>
            <a:r>
              <a:rPr lang="en-GB" sz="1800" i="1" dirty="0"/>
              <a:t>“Reliable wi-fi is a must.”</a:t>
            </a:r>
            <a:br>
              <a:rPr lang="en-GB" sz="1800" i="1" dirty="0"/>
            </a:br>
            <a:r>
              <a:rPr lang="en-GB" sz="1800" i="1" dirty="0"/>
              <a:t>“How should the room be set up?”</a:t>
            </a:r>
            <a:br>
              <a:rPr lang="en-GB" sz="1800" i="1" dirty="0"/>
            </a:br>
            <a:r>
              <a:rPr lang="en-GB" sz="1800" i="1" dirty="0"/>
              <a:t>“Need a data projector and to be able to hook up own machine.”</a:t>
            </a:r>
            <a:br>
              <a:rPr lang="en-GB" sz="1800" i="1" dirty="0"/>
            </a:br>
            <a:endParaRPr lang="en-GB" sz="1800" i="1" dirty="0"/>
          </a:p>
          <a:p>
            <a:pPr lvl="1"/>
            <a:endParaRPr lang="en-US" sz="2400" dirty="0"/>
          </a:p>
          <a:p>
            <a:pPr marL="628639" lvl="1" indent="-1714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Reflection – the Staff Tutor perspective</a:t>
            </a:r>
          </a:p>
        </p:txBody>
      </p:sp>
    </p:spTree>
    <p:extLst>
      <p:ext uri="{BB962C8B-B14F-4D97-AF65-F5344CB8AC3E}">
        <p14:creationId xmlns:p14="http://schemas.microsoft.com/office/powerpoint/2010/main" val="1141575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388800" y="399926"/>
            <a:ext cx="2574835" cy="212075"/>
          </a:xfrm>
        </p:spPr>
        <p:txBody>
          <a:bodyPr/>
          <a:lstStyle/>
          <a:p>
            <a:r>
              <a:rPr lang="en-US" dirty="0"/>
              <a:t>How are we evaluating this?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The three spheres</a:t>
            </a:r>
            <a:br>
              <a:rPr lang="en-GB" sz="2000" dirty="0"/>
            </a:br>
            <a:r>
              <a:rPr lang="en-GB" sz="2000" dirty="0"/>
              <a:t>	</a:t>
            </a:r>
            <a:r>
              <a:rPr lang="en-GB" sz="2000" i="1" dirty="0"/>
              <a:t>Face-to-face: rich discussion happened “here”.</a:t>
            </a:r>
            <a:br>
              <a:rPr lang="en-GB" sz="2000" i="1" dirty="0"/>
            </a:br>
            <a:r>
              <a:rPr lang="en-GB" sz="2000" i="1" dirty="0"/>
              <a:t>	Online: contribution and participation happened “there”.</a:t>
            </a:r>
            <a:br>
              <a:rPr lang="en-GB" sz="2000" i="1" dirty="0"/>
            </a:br>
            <a:r>
              <a:rPr lang="en-GB" sz="2000" i="1" dirty="0"/>
              <a:t>	Blended: was there any interaction at the nexus between the two?</a:t>
            </a:r>
          </a:p>
          <a:p>
            <a:endParaRPr lang="en-GB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Managing the blend</a:t>
            </a:r>
            <a:br>
              <a:rPr lang="en-GB" sz="2000" dirty="0"/>
            </a:br>
            <a:r>
              <a:rPr lang="en-GB" sz="2000" dirty="0"/>
              <a:t>	</a:t>
            </a:r>
            <a:r>
              <a:rPr lang="en-GB" sz="2000" i="1" dirty="0"/>
              <a:t>Andrew would ask a question to the room then immediately look 	at a screen!</a:t>
            </a:r>
            <a:br>
              <a:rPr lang="en-GB" sz="2000" i="1" dirty="0"/>
            </a:br>
            <a:r>
              <a:rPr lang="en-GB" sz="2000" i="1" dirty="0"/>
              <a:t>	Andrew looked exhausted by the end!</a:t>
            </a:r>
            <a:br>
              <a:rPr lang="en-US" sz="1600" i="1" dirty="0"/>
            </a:br>
            <a:r>
              <a:rPr lang="en-US" sz="1600" i="1" dirty="0"/>
              <a:t>	</a:t>
            </a:r>
            <a:r>
              <a:rPr lang="en-US" sz="2000" i="1" dirty="0"/>
              <a:t>Would you cover more, less or the same amount of material in a 	purely F2F tutorial? In a purely online tutorial?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Observation – the expert perspective</a:t>
            </a:r>
          </a:p>
        </p:txBody>
      </p:sp>
    </p:spTree>
    <p:extLst>
      <p:ext uri="{BB962C8B-B14F-4D97-AF65-F5344CB8AC3E}">
        <p14:creationId xmlns:p14="http://schemas.microsoft.com/office/powerpoint/2010/main" val="1502774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388800" y="399926"/>
            <a:ext cx="2574835" cy="212075"/>
          </a:xfrm>
        </p:spPr>
        <p:txBody>
          <a:bodyPr/>
          <a:lstStyle/>
          <a:p>
            <a:r>
              <a:rPr lang="en-US" dirty="0"/>
              <a:t>How are we evaluating this?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Interviews – the student perspective (initial findings – ongoing)</a:t>
            </a:r>
          </a:p>
        </p:txBody>
      </p:sp>
      <p:sp>
        <p:nvSpPr>
          <p:cNvPr id="8" name="Content Placeholder 22">
            <a:extLst>
              <a:ext uri="{FF2B5EF4-FFF2-40B4-BE49-F238E27FC236}">
                <a16:creationId xmlns:a16="http://schemas.microsoft.com/office/drawing/2014/main" id="{083D4CA7-3239-417F-944E-38F1C5312BD3}"/>
              </a:ext>
            </a:extLst>
          </p:cNvPr>
          <p:cNvSpPr txBox="1">
            <a:spLocks/>
          </p:cNvSpPr>
          <p:nvPr/>
        </p:nvSpPr>
        <p:spPr>
          <a:xfrm>
            <a:off x="486429" y="1158921"/>
            <a:ext cx="8352000" cy="37035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Accessibility issues</a:t>
            </a:r>
            <a:br>
              <a:rPr lang="en-GB" sz="2000" dirty="0"/>
            </a:br>
            <a:r>
              <a:rPr lang="en-GB" sz="2000" dirty="0"/>
              <a:t>	</a:t>
            </a:r>
            <a:r>
              <a:rPr lang="en-GB" sz="2000" i="1" dirty="0"/>
              <a:t>Audio issues – hearing other students; tutor’s head direction; two 	or more people talking simultaneously</a:t>
            </a:r>
            <a:br>
              <a:rPr lang="en-GB" sz="2000" i="1" dirty="0"/>
            </a:br>
            <a:r>
              <a:rPr lang="en-GB" sz="2000" i="1" dirty="0"/>
              <a:t>	Ensuring access to questions in advance of the tutorial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Pacing of the tutorial</a:t>
            </a:r>
            <a:br>
              <a:rPr lang="en-GB" sz="2000" i="1" dirty="0"/>
            </a:br>
            <a:r>
              <a:rPr lang="en-GB" sz="2000" i="1" dirty="0"/>
              <a:t>	Slower than a “normal” F2F tutorial; about the same for an 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Online experience</a:t>
            </a:r>
            <a:br>
              <a:rPr lang="en-GB" sz="2000" i="1" dirty="0"/>
            </a:br>
            <a:r>
              <a:rPr lang="en-GB" sz="2000" i="1" dirty="0"/>
              <a:t>	One student wasn’t aware there were F2F attendees!</a:t>
            </a:r>
            <a:br>
              <a:rPr lang="en-GB" sz="2000" i="1" dirty="0"/>
            </a:br>
            <a:r>
              <a:rPr lang="en-GB" sz="2000" i="1" dirty="0"/>
              <a:t>	Webcam: nice to see your face, but didn’t really add much; delay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Recording</a:t>
            </a:r>
            <a:br>
              <a:rPr lang="en-GB" sz="2000" i="1" dirty="0"/>
            </a:br>
            <a:r>
              <a:rPr lang="en-GB" sz="2000" i="1" dirty="0"/>
              <a:t>	Makes me feel a little self-conscious listening to the recording</a:t>
            </a:r>
          </a:p>
        </p:txBody>
      </p:sp>
    </p:spTree>
    <p:extLst>
      <p:ext uri="{BB962C8B-B14F-4D97-AF65-F5344CB8AC3E}">
        <p14:creationId xmlns:p14="http://schemas.microsoft.com/office/powerpoint/2010/main" val="1688547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74321" y="1957378"/>
            <a:ext cx="8614700" cy="1384995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Questions? Comments? Future directions?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26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B6E3-E8B9-4D90-A4C5-4AD7EC0C0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174" y="2160001"/>
            <a:ext cx="6469651" cy="997196"/>
          </a:xfrm>
        </p:spPr>
        <p:txBody>
          <a:bodyPr/>
          <a:lstStyle/>
          <a:p>
            <a:r>
              <a:rPr lang="en-GB" dirty="0"/>
              <a:t>What is a “blended tutorial”?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F8E76-512A-4615-B2CF-2B35E41A5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7174" y="3164610"/>
            <a:ext cx="5400000" cy="249299"/>
          </a:xfrm>
        </p:spPr>
        <p:txBody>
          <a:bodyPr/>
          <a:lstStyle/>
          <a:p>
            <a:r>
              <a:rPr lang="en-GB" dirty="0"/>
              <a:t>The connection to the literature</a:t>
            </a:r>
          </a:p>
        </p:txBody>
      </p:sp>
    </p:spTree>
    <p:extLst>
      <p:ext uri="{BB962C8B-B14F-4D97-AF65-F5344CB8AC3E}">
        <p14:creationId xmlns:p14="http://schemas.microsoft.com/office/powerpoint/2010/main" val="193339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388800" y="399926"/>
            <a:ext cx="2574835" cy="212075"/>
          </a:xfrm>
        </p:spPr>
        <p:txBody>
          <a:bodyPr/>
          <a:lstStyle/>
          <a:p>
            <a:r>
              <a:rPr lang="en-US" dirty="0"/>
              <a:t>What is a “blended tutorial”?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The term “blended” is so over-used in the literature that it might as well mean anything! (</a:t>
            </a:r>
            <a:r>
              <a:rPr lang="en-US" sz="2000" dirty="0" err="1"/>
              <a:t>Hrastinski</a:t>
            </a:r>
            <a:r>
              <a:rPr lang="en-US" sz="2000" dirty="0"/>
              <a:t>, 2019)</a:t>
            </a:r>
          </a:p>
          <a:p>
            <a:pPr lvl="1"/>
            <a:r>
              <a:rPr lang="en-US" sz="2000" i="1" dirty="0"/>
              <a:t>Our definition of “blended” is referred to as “blended synchronous learning” (also “hybrid synchronous learning”, “Here or There (HOT) instruction” or “</a:t>
            </a:r>
            <a:r>
              <a:rPr lang="en-US" sz="2000" i="1" dirty="0" err="1"/>
              <a:t>synchromodal</a:t>
            </a:r>
            <a:r>
              <a:rPr lang="en-US" sz="2000" i="1" dirty="0"/>
              <a:t> learning”).</a:t>
            </a:r>
          </a:p>
          <a:p>
            <a:pPr lvl="1"/>
            <a:endParaRPr lang="en-US" sz="20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Bower et al. (2015) consider a single case (amongst six case studies) of a statistics class, but generally there is a lack of consideration in the literature for the unique challenges in a mathematical environment!</a:t>
            </a:r>
          </a:p>
          <a:p>
            <a:pPr lvl="1"/>
            <a:r>
              <a:rPr lang="en-US" sz="2000" i="1" dirty="0"/>
              <a:t>Rendering symbols using technology is difficult!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628639" lvl="1" indent="-1714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connection to the literature</a:t>
            </a:r>
          </a:p>
        </p:txBody>
      </p:sp>
    </p:spTree>
    <p:extLst>
      <p:ext uri="{BB962C8B-B14F-4D97-AF65-F5344CB8AC3E}">
        <p14:creationId xmlns:p14="http://schemas.microsoft.com/office/powerpoint/2010/main" val="172362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A8C6A-EF17-4A91-BDE2-9E88725019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did we do?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0DFB4-842B-4123-8660-A3168C395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0000" y="3166992"/>
            <a:ext cx="5400000" cy="249299"/>
          </a:xfrm>
        </p:spPr>
        <p:txBody>
          <a:bodyPr/>
          <a:lstStyle/>
          <a:p>
            <a:r>
              <a:rPr lang="en-GB" dirty="0"/>
              <a:t>Our setup</a:t>
            </a:r>
          </a:p>
        </p:txBody>
      </p:sp>
    </p:spTree>
    <p:extLst>
      <p:ext uri="{BB962C8B-B14F-4D97-AF65-F5344CB8AC3E}">
        <p14:creationId xmlns:p14="http://schemas.microsoft.com/office/powerpoint/2010/main" val="938012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88800" y="399925"/>
            <a:ext cx="2582999" cy="212075"/>
          </a:xfrm>
        </p:spPr>
        <p:txBody>
          <a:bodyPr/>
          <a:lstStyle/>
          <a:p>
            <a:r>
              <a:rPr lang="en-US" dirty="0"/>
              <a:t>What did we do?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Our setup – F2F </a:t>
            </a:r>
          </a:p>
        </p:txBody>
      </p:sp>
      <p:pic>
        <p:nvPicPr>
          <p:cNvPr id="16" name="Picture 15" descr="A group of people sitting at a desk in a room&#10;&#10;Description automatically generated">
            <a:extLst>
              <a:ext uri="{FF2B5EF4-FFF2-40B4-BE49-F238E27FC236}">
                <a16:creationId xmlns:a16="http://schemas.microsoft.com/office/drawing/2014/main" id="{FD677D85-A70B-45A8-A9FB-4A26EE6E5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108" y="864001"/>
            <a:ext cx="5553941" cy="41654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6C1657C-927E-40C7-BC0C-1FDF78C04814}"/>
                  </a:ext>
                </a:extLst>
              </p14:cNvPr>
              <p14:cNvContentPartPr/>
              <p14:nvPr/>
            </p14:nvContentPartPr>
            <p14:xfrm>
              <a:off x="3471095" y="1175817"/>
              <a:ext cx="584280" cy="1676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6C1657C-927E-40C7-BC0C-1FDF78C048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2455" y="1166817"/>
                <a:ext cx="601920" cy="16938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BBAF95A5-0150-4544-8811-D7D61C6DB8F1}"/>
              </a:ext>
            </a:extLst>
          </p:cNvPr>
          <p:cNvSpPr txBox="1"/>
          <p:nvPr/>
        </p:nvSpPr>
        <p:spPr>
          <a:xfrm>
            <a:off x="388801" y="1059873"/>
            <a:ext cx="22297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Microsoft Surface connected to projector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Pre-prepared slides with blank space for handwritten annotations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Jabra conferencing mic/speaker (kindly loaned by </a:t>
            </a:r>
            <a:r>
              <a:rPr lang="en-GB" sz="1800" dirty="0" err="1"/>
              <a:t>OUiS</a:t>
            </a:r>
            <a:r>
              <a:rPr lang="en-GB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147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88800" y="399925"/>
            <a:ext cx="2582999" cy="212075"/>
          </a:xfrm>
        </p:spPr>
        <p:txBody>
          <a:bodyPr/>
          <a:lstStyle/>
          <a:p>
            <a:r>
              <a:rPr lang="en-US" dirty="0"/>
              <a:t>What did we do?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Our setup – online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AF95A5-0150-4544-8811-D7D61C6DB8F1}"/>
              </a:ext>
            </a:extLst>
          </p:cNvPr>
          <p:cNvSpPr txBox="1"/>
          <p:nvPr/>
        </p:nvSpPr>
        <p:spPr>
          <a:xfrm>
            <a:off x="388801" y="1059873"/>
            <a:ext cx="22297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Microsoft Surface logged into Adobe Connect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Screen-sharing to PDF annotation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Second tutor joined remotely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Second laptop set up to monitor chat (2</a:t>
            </a:r>
            <a:r>
              <a:rPr lang="en-GB" sz="1800" baseline="30000" dirty="0"/>
              <a:t>nd</a:t>
            </a:r>
            <a:r>
              <a:rPr lang="en-GB" sz="1800" dirty="0"/>
              <a:t> tutorial)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A8414F-3665-4DD0-9F69-5AE167E08B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18509" y="807872"/>
            <a:ext cx="5731510" cy="38207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447D05A-AA5B-4D2F-BAF7-C45BE177A5D6}"/>
                  </a:ext>
                </a:extLst>
              </p14:cNvPr>
              <p14:cNvContentPartPr/>
              <p14:nvPr/>
            </p14:nvContentPartPr>
            <p14:xfrm>
              <a:off x="7128335" y="1553457"/>
              <a:ext cx="136800" cy="28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447D05A-AA5B-4D2F-BAF7-C45BE177A5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9335" y="1544457"/>
                <a:ext cx="1544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8160187-7FDD-4A8E-B23E-12744EEA51AB}"/>
                  </a:ext>
                </a:extLst>
              </p14:cNvPr>
              <p14:cNvContentPartPr/>
              <p14:nvPr/>
            </p14:nvContentPartPr>
            <p14:xfrm>
              <a:off x="7116095" y="1629417"/>
              <a:ext cx="97920" cy="59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8160187-7FDD-4A8E-B23E-12744EEA51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07095" y="1620417"/>
                <a:ext cx="1155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2AC85C6-0C6B-41D2-845E-F6B243BBB157}"/>
                  </a:ext>
                </a:extLst>
              </p14:cNvPr>
              <p14:cNvContentPartPr/>
              <p14:nvPr/>
            </p14:nvContentPartPr>
            <p14:xfrm>
              <a:off x="6726575" y="1742457"/>
              <a:ext cx="342360" cy="3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2AC85C6-0C6B-41D2-845E-F6B243BBB15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17584" y="1733457"/>
                <a:ext cx="35998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D70DCDC-66DD-40DA-831F-A3095A17C64F}"/>
                  </a:ext>
                </a:extLst>
              </p14:cNvPr>
              <p14:cNvContentPartPr/>
              <p14:nvPr/>
            </p14:nvContentPartPr>
            <p14:xfrm>
              <a:off x="6713615" y="1827057"/>
              <a:ext cx="297720" cy="64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D70DCDC-66DD-40DA-831F-A3095A17C64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04615" y="1818057"/>
                <a:ext cx="3153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401E07C-E631-4030-820F-23563491A3B3}"/>
                  </a:ext>
                </a:extLst>
              </p14:cNvPr>
              <p14:cNvContentPartPr/>
              <p14:nvPr/>
            </p14:nvContentPartPr>
            <p14:xfrm>
              <a:off x="6841055" y="3460377"/>
              <a:ext cx="350280" cy="107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401E07C-E631-4030-820F-23563491A3B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32055" y="3451407"/>
                <a:ext cx="367920" cy="124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1A813AD-ED49-4F0F-A939-823DBF74FFB5}"/>
                  </a:ext>
                </a:extLst>
              </p14:cNvPr>
              <p14:cNvContentPartPr/>
              <p14:nvPr/>
            </p14:nvContentPartPr>
            <p14:xfrm>
              <a:off x="6836375" y="3269937"/>
              <a:ext cx="335880" cy="117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1A813AD-ED49-4F0F-A939-823DBF74FFB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27735" y="3261297"/>
                <a:ext cx="3535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0509CCC-F8C4-4EF3-A705-12ED88673EC5}"/>
                  </a:ext>
                </a:extLst>
              </p14:cNvPr>
              <p14:cNvContentPartPr/>
              <p14:nvPr/>
            </p14:nvContentPartPr>
            <p14:xfrm>
              <a:off x="6737735" y="1195977"/>
              <a:ext cx="1164240" cy="232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0509CCC-F8C4-4EF3-A705-12ED88673EC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28735" y="1187337"/>
                <a:ext cx="1181880" cy="25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533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88800" y="399925"/>
            <a:ext cx="2582999" cy="212075"/>
          </a:xfrm>
        </p:spPr>
        <p:txBody>
          <a:bodyPr/>
          <a:lstStyle/>
          <a:p>
            <a:r>
              <a:rPr lang="en-US" dirty="0"/>
              <a:t>What did we do?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Our setup – pedagogy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AF95A5-0150-4544-8811-D7D61C6DB8F1}"/>
              </a:ext>
            </a:extLst>
          </p:cNvPr>
          <p:cNvSpPr txBox="1"/>
          <p:nvPr/>
        </p:nvSpPr>
        <p:spPr>
          <a:xfrm>
            <a:off x="388801" y="1059873"/>
            <a:ext cx="22297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Worked through problems sent out in advance with input from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Second tutor monitored chat and kept online students engaged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Second tutor gave audio contributions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9BDB33-8166-45A1-B149-71AAA30056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50531" y="738001"/>
            <a:ext cx="5731510" cy="38207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24F4820-BF86-48B4-989C-DEDAAE0E637F}"/>
                  </a:ext>
                </a:extLst>
              </p14:cNvPr>
              <p14:cNvContentPartPr/>
              <p14:nvPr/>
            </p14:nvContentPartPr>
            <p14:xfrm>
              <a:off x="6973175" y="3470817"/>
              <a:ext cx="203760" cy="38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24F4820-BF86-48B4-989C-DEDAAE0E63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4175" y="3461817"/>
                <a:ext cx="221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9116868-B218-4708-B5AA-C58335220953}"/>
                  </a:ext>
                </a:extLst>
              </p14:cNvPr>
              <p14:cNvContentPartPr/>
              <p14:nvPr/>
            </p14:nvContentPartPr>
            <p14:xfrm>
              <a:off x="6981095" y="3202257"/>
              <a:ext cx="401760" cy="204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9116868-B218-4708-B5AA-C583352209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72455" y="3193617"/>
                <a:ext cx="4194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38A4800-4714-4029-8C6D-AAD5216B7F79}"/>
                  </a:ext>
                </a:extLst>
              </p14:cNvPr>
              <p14:cNvContentPartPr/>
              <p14:nvPr/>
            </p14:nvContentPartPr>
            <p14:xfrm>
              <a:off x="6873455" y="1783497"/>
              <a:ext cx="305640" cy="22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38A4800-4714-4029-8C6D-AAD5216B7F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64815" y="1774497"/>
                <a:ext cx="3232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E61E521-F01F-44B0-A8AD-F1AA8E6B97E5}"/>
                  </a:ext>
                </a:extLst>
              </p14:cNvPr>
              <p14:cNvContentPartPr/>
              <p14:nvPr/>
            </p14:nvContentPartPr>
            <p14:xfrm>
              <a:off x="6851135" y="1202457"/>
              <a:ext cx="244080" cy="39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E61E521-F01F-44B0-A8AD-F1AA8E6B97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42495" y="1193457"/>
                <a:ext cx="2617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AA0BDFB-23C6-40CF-9615-4BC4D0A29392}"/>
                  </a:ext>
                </a:extLst>
              </p14:cNvPr>
              <p14:cNvContentPartPr/>
              <p14:nvPr/>
            </p14:nvContentPartPr>
            <p14:xfrm>
              <a:off x="7422455" y="1294257"/>
              <a:ext cx="111240" cy="38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AA0BDFB-23C6-40CF-9615-4BC4D0A2939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13455" y="1285617"/>
                <a:ext cx="128880" cy="5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3011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1" y="2160000"/>
            <a:ext cx="6193353" cy="498599"/>
          </a:xfrm>
        </p:spPr>
        <p:txBody>
          <a:bodyPr/>
          <a:lstStyle/>
          <a:p>
            <a:r>
              <a:rPr lang="en-US" dirty="0"/>
              <a:t>Why did we do this?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Context of M337 Complex Analysis</a:t>
            </a:r>
          </a:p>
        </p:txBody>
      </p:sp>
    </p:spTree>
    <p:extLst>
      <p:ext uri="{BB962C8B-B14F-4D97-AF65-F5344CB8AC3E}">
        <p14:creationId xmlns:p14="http://schemas.microsoft.com/office/powerpoint/2010/main" val="1319595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Falling student numbers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Increased standard group size</a:t>
            </a:r>
            <a:br>
              <a:rPr lang="en-US" sz="1400" dirty="0"/>
            </a:br>
            <a:r>
              <a:rPr lang="en-US" sz="1400" dirty="0"/>
              <a:t>17J: 15 students</a:t>
            </a:r>
            <a:br>
              <a:rPr lang="en-US" sz="1400" dirty="0"/>
            </a:br>
            <a:r>
              <a:rPr lang="en-US" sz="1400" dirty="0"/>
              <a:t>18J: 17 students</a:t>
            </a:r>
            <a:br>
              <a:rPr lang="en-US" sz="1400" dirty="0"/>
            </a:br>
            <a:r>
              <a:rPr lang="en-US" sz="1400" dirty="0"/>
              <a:t>19J: 20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Redundancies and resignations left patchy F2F tutorial coverage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Numbers in Scotland remain resilient, but no AL there!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88801" y="399926"/>
            <a:ext cx="1843200" cy="212075"/>
          </a:xfrm>
        </p:spPr>
        <p:txBody>
          <a:bodyPr/>
          <a:lstStyle/>
          <a:p>
            <a:r>
              <a:rPr lang="en-US" dirty="0"/>
              <a:t>Why did we do this?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Context of M337 Complex Analysis</a:t>
            </a:r>
          </a:p>
        </p:txBody>
      </p:sp>
      <p:graphicFrame>
        <p:nvGraphicFramePr>
          <p:cNvPr id="6" name="Chart Placeholder 5"/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751578126"/>
              </p:ext>
            </p:extLst>
          </p:nvPr>
        </p:nvGraphicFramePr>
        <p:xfrm>
          <a:off x="2700749" y="1079863"/>
          <a:ext cx="6191251" cy="370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232187"/>
      </p:ext>
    </p:extLst>
  </p:cSld>
  <p:clrMapOvr>
    <a:masterClrMapping/>
  </p:clrMapOvr>
</p:sld>
</file>

<file path=ppt/theme/theme1.xml><?xml version="1.0" encoding="utf-8"?>
<a:theme xmlns:a="http://schemas.openxmlformats.org/drawingml/2006/main" name="OU Title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73262_OU_Presentation_Template_WIDE_SCOTLAND.pptx" id="{23AEF9C1-BF2A-4AAB-85D9-722ED2A308D6}" vid="{796C1DF8-0952-44FD-8965-57D4957BDA17}"/>
    </a:ext>
  </a:extLst>
</a:theme>
</file>

<file path=ppt/theme/theme2.xml><?xml version="1.0" encoding="utf-8"?>
<a:theme xmlns:a="http://schemas.openxmlformats.org/drawingml/2006/main" name="OU Section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3262_OU_Presentation_Template_WIDE_SCOTLAND.pptx" id="{23AEF9C1-BF2A-4AAB-85D9-722ED2A308D6}" vid="{AA092253-6DAA-4A59-BBF1-9686173520E7}"/>
    </a:ext>
  </a:extLst>
</a:theme>
</file>

<file path=ppt/theme/theme3.xml><?xml version="1.0" encoding="utf-8"?>
<a:theme xmlns:a="http://schemas.openxmlformats.org/drawingml/2006/main" name="OU Layouts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73262_OU_Presentation_Template_WIDE_SCOTLAND.pptx" id="{23AEF9C1-BF2A-4AAB-85D9-722ED2A308D6}" vid="{38E2335F-37B7-4BA2-8767-B3ABC878A3D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226EA64481C040A1FE7E8F6959F50F" ma:contentTypeVersion="12" ma:contentTypeDescription="Create a new document." ma:contentTypeScope="" ma:versionID="1c0cd5849782c8f56149d2080a66c116">
  <xsd:schema xmlns:xsd="http://www.w3.org/2001/XMLSchema" xmlns:xs="http://www.w3.org/2001/XMLSchema" xmlns:p="http://schemas.microsoft.com/office/2006/metadata/properties" xmlns:ns3="66faaa41-a150-45c6-8224-a9a307be60d1" xmlns:ns4="ed9d2163-4fb3-4947-8bfd-454e8e6d4998" targetNamespace="http://schemas.microsoft.com/office/2006/metadata/properties" ma:root="true" ma:fieldsID="4ea54579050febf8337cce796bb8e903" ns3:_="" ns4:_="">
    <xsd:import namespace="66faaa41-a150-45c6-8224-a9a307be60d1"/>
    <xsd:import namespace="ed9d2163-4fb3-4947-8bfd-454e8e6d499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aaa41-a150-45c6-8224-a9a307be60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d2163-4fb3-4947-8bfd-454e8e6d49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76EE84-BD5B-441C-92B3-407890BE5E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faaa41-a150-45c6-8224-a9a307be60d1"/>
    <ds:schemaRef ds:uri="ed9d2163-4fb3-4947-8bfd-454e8e6d49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F52550-4072-4634-BC87-9E7EF885D1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3406C8-BD40-43C7-AEDA-20A05826AAA3}">
  <ds:schemaRefs>
    <ds:schemaRef ds:uri="http://schemas.microsoft.com/office/2006/documentManagement/types"/>
    <ds:schemaRef ds:uri="http://purl.org/dc/elements/1.1/"/>
    <ds:schemaRef ds:uri="66faaa41-a150-45c6-8224-a9a307be60d1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ed9d2163-4fb3-4947-8bfd-454e8e6d4998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SCOTLAND_WIDE</Template>
  <TotalTime>401</TotalTime>
  <Words>489</Words>
  <Application>Microsoft Office PowerPoint</Application>
  <PresentationFormat>On-screen Show (16:9)</PresentationFormat>
  <Paragraphs>94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OU Title</vt:lpstr>
      <vt:lpstr>OU Section</vt:lpstr>
      <vt:lpstr>OU Layouts</vt:lpstr>
      <vt:lpstr>BLENDED TUTORIALS IN MATHEMATICS: SIMULTANEOUS F2F &amp; ONLINE EVENTS</vt:lpstr>
      <vt:lpstr>What is a “blended tutorial”?</vt:lpstr>
      <vt:lpstr>What is a “blended tutorial”?</vt:lpstr>
      <vt:lpstr>What did we do?</vt:lpstr>
      <vt:lpstr>What did we do?</vt:lpstr>
      <vt:lpstr>What did we do?</vt:lpstr>
      <vt:lpstr>What did we do?</vt:lpstr>
      <vt:lpstr>Why did we do this?</vt:lpstr>
      <vt:lpstr>Why did we do this?</vt:lpstr>
      <vt:lpstr>Why did we do this?</vt:lpstr>
      <vt:lpstr>How are we evaluating this?</vt:lpstr>
      <vt:lpstr>How are we evaluating this?</vt:lpstr>
      <vt:lpstr>How are we evaluating this?</vt:lpstr>
      <vt:lpstr>How are we evaluating this?</vt:lpstr>
      <vt:lpstr>How are we evaluating this?</vt:lpstr>
      <vt:lpstr>THANK YOU  Questions? Comments? Future directions?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Heidi.Kastern</dc:creator>
  <cp:lastModifiedBy>Diane.Ford</cp:lastModifiedBy>
  <cp:revision>15</cp:revision>
  <dcterms:created xsi:type="dcterms:W3CDTF">2019-07-30T13:57:23Z</dcterms:created>
  <dcterms:modified xsi:type="dcterms:W3CDTF">2020-04-24T13:18:54Z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0x010100A7226EA64481C040A1FE7E8F6959F50F</vt:lpwstr>
  </property>
</Properties>
</file>