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77"/>
    <a:srgbClr val="06061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12BC86-CDCA-44D3-948C-BFCF17871A94}" v="2" dt="2023-05-19T07:46:09.9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759684" y="138948"/>
            <a:ext cx="10672631" cy="607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2400" b="1" dirty="0">
                <a:solidFill>
                  <a:srgbClr val="FF8A77"/>
                </a:solidFill>
                <a:latin typeface="Arial"/>
                <a:cs typeface="Arial"/>
              </a:rPr>
              <a:t>Peer-learning activity for communicating algorithms in a</a:t>
            </a:r>
            <a:br>
              <a:rPr lang="en-GB" altLang="en-US" sz="2400" b="1" dirty="0">
                <a:solidFill>
                  <a:srgbClr val="FF8A77"/>
                </a:solidFill>
                <a:latin typeface="Arial"/>
                <a:cs typeface="Arial"/>
              </a:rPr>
            </a:br>
            <a:r>
              <a:rPr lang="en-GB" altLang="en-US" sz="2400" b="1" dirty="0">
                <a:solidFill>
                  <a:srgbClr val="FF8A77"/>
                </a:solidFill>
                <a:latin typeface="Arial"/>
                <a:cs typeface="Arial"/>
              </a:rPr>
              <a:t>Level 2 computer science module</a:t>
            </a: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  <a:t>Ravi Rajani, Jason Clarke, Phil Hackett</a:t>
            </a: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800" b="1" dirty="0">
                <a:solidFill>
                  <a:schemeClr val="tx1"/>
                </a:solidFill>
                <a:latin typeface="Arial"/>
                <a:cs typeface="Arial"/>
              </a:rPr>
              <a:t>The activity</a:t>
            </a:r>
            <a:br>
              <a:rPr lang="en-GB" altLang="en-US" sz="4000" b="1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  <a:t>Having observed a successful group activity that forms part of each TMA in </a:t>
            </a:r>
            <a:r>
              <a:rPr lang="en-GB" altLang="en-US" sz="1400" i="1" dirty="0">
                <a:solidFill>
                  <a:schemeClr val="tx1"/>
                </a:solidFill>
                <a:latin typeface="Arial"/>
                <a:cs typeface="Arial"/>
              </a:rPr>
              <a:t>TM354 Software engineering</a:t>
            </a:r>
            <a: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  <a:t>, we would like to pilot a similar peer-learning activity for </a:t>
            </a:r>
            <a:r>
              <a:rPr lang="en-GB" altLang="en-US" sz="1400" i="1" dirty="0">
                <a:solidFill>
                  <a:schemeClr val="tx1"/>
                </a:solidFill>
                <a:latin typeface="Arial"/>
                <a:cs typeface="Arial"/>
              </a:rPr>
              <a:t>M269 Algorithms, data structures and computability</a:t>
            </a:r>
            <a: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  <a:t>. The idea is to recruit 20 volunteers to participate in a task that involves:</a:t>
            </a:r>
            <a:b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  <a:t>‣ posting an algorithm written in English to a folder in </a:t>
            </a:r>
            <a:r>
              <a:rPr lang="en-GB" altLang="en-US" sz="1400" dirty="0" err="1">
                <a:solidFill>
                  <a:schemeClr val="tx1"/>
                </a:solidFill>
                <a:latin typeface="Arial"/>
                <a:cs typeface="Arial"/>
              </a:rPr>
              <a:t>OpenStudio</a:t>
            </a:r>
            <a: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  <a:t>;</a:t>
            </a:r>
            <a:b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  <a:t>‣ commenting/providing feedback on 2 algorithms written by their peers;</a:t>
            </a:r>
            <a:b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  <a:t>‣ uploading a revised algorithm after reviewing feedback from peers on their own work.</a:t>
            </a:r>
            <a:b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GB" altLang="en-US" sz="1800" b="1" dirty="0">
                <a:solidFill>
                  <a:schemeClr val="tx1"/>
                </a:solidFill>
                <a:latin typeface="Arial"/>
                <a:cs typeface="Arial"/>
              </a:rPr>
              <a:t>Data collection and analysis</a:t>
            </a:r>
            <a:br>
              <a:rPr lang="en-GB" altLang="en-US" sz="1800" b="1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  <a:t>‣ </a:t>
            </a:r>
            <a:r>
              <a:rPr lang="en-GB" altLang="en-US" sz="1400" dirty="0" err="1">
                <a:solidFill>
                  <a:schemeClr val="tx1"/>
                </a:solidFill>
                <a:latin typeface="Arial"/>
                <a:cs typeface="Arial"/>
              </a:rPr>
              <a:t>OpenStudio</a:t>
            </a:r>
            <a: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GB" altLang="en-US" sz="1400" b="1" dirty="0">
                <a:solidFill>
                  <a:schemeClr val="tx1"/>
                </a:solidFill>
                <a:latin typeface="Arial"/>
                <a:cs typeface="Arial"/>
              </a:rPr>
              <a:t>analytics</a:t>
            </a:r>
            <a: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  <a:t> data (access times, length of algorithms, length/number of comments, task completion, etc.).</a:t>
            </a:r>
            <a:b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  <a:t>‣ </a:t>
            </a:r>
            <a:r>
              <a:rPr lang="en-GB" altLang="en-US" sz="1400" b="1" dirty="0">
                <a:solidFill>
                  <a:schemeClr val="tx1"/>
                </a:solidFill>
                <a:latin typeface="Arial"/>
                <a:cs typeface="Arial"/>
              </a:rPr>
              <a:t>Questionnaire </a:t>
            </a:r>
            <a: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  <a:t>and</a:t>
            </a:r>
            <a:r>
              <a:rPr lang="en-GB" altLang="en-US" sz="1400" b="1" dirty="0">
                <a:solidFill>
                  <a:schemeClr val="tx1"/>
                </a:solidFill>
                <a:latin typeface="Arial"/>
                <a:cs typeface="Arial"/>
              </a:rPr>
              <a:t> email follow-up</a:t>
            </a:r>
            <a: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  <a:t> to gauge student perceptions (perceived benefit, sense of community, enjoyment, etc.).</a:t>
            </a:r>
            <a:b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  <a:t>‣ Tutor </a:t>
            </a:r>
            <a:r>
              <a:rPr lang="en-GB" altLang="en-US" sz="1400" b="1" dirty="0">
                <a:solidFill>
                  <a:schemeClr val="tx1"/>
                </a:solidFill>
                <a:latin typeface="Arial"/>
                <a:cs typeface="Arial"/>
              </a:rPr>
              <a:t>reflective meeting </a:t>
            </a:r>
            <a: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  <a:t>to analyse student work (depth of comments, tone of comments, quality of initial vs final algorithms, etc.) and survey responses.</a:t>
            </a:r>
            <a:b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GB" altLang="en-US" sz="1800" b="1" dirty="0">
                <a:solidFill>
                  <a:schemeClr val="tx1"/>
                </a:solidFill>
                <a:latin typeface="Arial"/>
                <a:cs typeface="Arial"/>
              </a:rPr>
              <a:t>Impact</a:t>
            </a:r>
            <a:br>
              <a:rPr lang="en-GB" altLang="en-US" sz="1800" b="1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  <a:t>Depending on our conclusions, there is a possibility of including the activity in future TMAs on M269, following the example of TM354. Such an activity will help to:</a:t>
            </a:r>
            <a:b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  <a:t>‣ foster a </a:t>
            </a:r>
            <a:r>
              <a:rPr lang="en-GB" altLang="en-US" sz="1400" b="1" dirty="0">
                <a:solidFill>
                  <a:schemeClr val="tx1"/>
                </a:solidFill>
                <a:latin typeface="Arial"/>
                <a:cs typeface="Arial"/>
              </a:rPr>
              <a:t>sense of community </a:t>
            </a:r>
            <a: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lang="en-GB" altLang="en-US" sz="1400" b="1" dirty="0">
                <a:solidFill>
                  <a:schemeClr val="tx1"/>
                </a:solidFill>
                <a:latin typeface="Arial"/>
                <a:cs typeface="Arial"/>
              </a:rPr>
              <a:t>reduce the isolation </a:t>
            </a:r>
            <a: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  <a:t>inherent in distance learning;</a:t>
            </a:r>
            <a:b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  <a:t>‣ provide training in key </a:t>
            </a:r>
            <a:r>
              <a:rPr lang="en-GB" altLang="en-US" sz="1400" b="1" dirty="0">
                <a:solidFill>
                  <a:schemeClr val="tx1"/>
                </a:solidFill>
                <a:latin typeface="Arial"/>
                <a:cs typeface="Arial"/>
              </a:rPr>
              <a:t>employability </a:t>
            </a:r>
            <a:r>
              <a:rPr lang="en-GB" altLang="en-US" sz="1400" dirty="0">
                <a:solidFill>
                  <a:schemeClr val="tx1"/>
                </a:solidFill>
                <a:latin typeface="Arial"/>
                <a:cs typeface="Arial"/>
              </a:rPr>
              <a:t>skills related to collaboration, communication, and critical enquiry.</a:t>
            </a: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047" y="5931895"/>
            <a:ext cx="2589363" cy="792268"/>
          </a:xfrm>
          <a:prstGeom prst="rect">
            <a:avLst/>
          </a:prstGeom>
        </p:spPr>
      </p:pic>
      <p:pic>
        <p:nvPicPr>
          <p:cNvPr id="9" name="Picture 8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6C7A6090-39D0-B303-D8E4-96EDB08762E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464" y="379696"/>
            <a:ext cx="2273415" cy="74402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2645</TotalTime>
  <Words>277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Peer-learning activity for communicating algorithms in a Level 2 computer science module Ravi Rajani, Jason Clarke, Phil Hackett   The activity Having observed a successful group activity that forms part of each TMA in TM354 Software engineering, we would like to pilot a similar peer-learning activity for M269 Algorithms, data structures and computability. The idea is to recruit 20 volunteers to participate in a task that involves: ‣ posting an algorithm written in English to a folder in OpenStudio; ‣ commenting/providing feedback on 2 algorithms written by their peers; ‣ uploading a revised algorithm after reviewing feedback from peers on their own work.  Data collection and analysis ‣ OpenStudio analytics data (access times, length of algorithms, length/number of comments, task completion, etc.). ‣ Questionnaire and email follow-up to gauge student perceptions (perceived benefit, sense of community, enjoyment, etc.). ‣ Tutor reflective meeting to analyse student work (depth of comments, tone of comments, quality of initial vs final algorithms, etc.) and survey responses.  Impact Depending on our conclusions, there is a possibility of including the activity in future TMAs on M269, following the example of TM354. Such an activity will help to: ‣ foster a sense of community and reduce the isolation inherent in distance learning; ‣ provide training in key employability skills related to collaboration, communication, and critical enquiry.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3</cp:revision>
  <cp:lastPrinted>2018-10-16T09:27:54Z</cp:lastPrinted>
  <dcterms:created xsi:type="dcterms:W3CDTF">2017-05-06T04:58:44Z</dcterms:created>
  <dcterms:modified xsi:type="dcterms:W3CDTF">2023-05-19T08:52:51Z</dcterms:modified>
</cp:coreProperties>
</file>