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1" r:id="rId2"/>
  </p:sldIdLst>
  <p:sldSz cx="12192000" cy="6858000"/>
  <p:notesSz cx="7010400" cy="92964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CC99"/>
    <a:srgbClr val="33CCCC"/>
    <a:srgbClr val="009999"/>
    <a:srgbClr val="FF9933"/>
    <a:srgbClr val="009900"/>
    <a:srgbClr val="FF8A77"/>
    <a:srgbClr val="06061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9C048-03D0-4029-82B2-442E3D5DA000}" v="15" dt="2023-05-16T16:20:06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50" autoAdjust="0"/>
    <p:restoredTop sz="86410" autoAdjust="0"/>
  </p:normalViewPr>
  <p:slideViewPr>
    <p:cSldViewPr snapToGrid="0">
      <p:cViewPr varScale="1">
        <p:scale>
          <a:sx n="74" d="100"/>
          <a:sy n="74" d="100"/>
        </p:scale>
        <p:origin x="178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4937"/>
    </p:cViewPr>
  </p:sorterViewPr>
  <p:notesViewPr>
    <p:cSldViewPr snapToGrid="0">
      <p:cViewPr varScale="1">
        <p:scale>
          <a:sx n="64" d="100"/>
          <a:sy n="64" d="100"/>
        </p:scale>
        <p:origin x="314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C96A8-6ED5-4539-87D6-AFCB6A9AD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01CA9-6E9A-4637-835A-572E070E7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1E61-F304-4060-A71B-12EF89F2AB62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7BD09-F700-4294-844B-B16BB42D4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03D2-9D32-4973-B2F2-CBB43172B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2D12-9E5E-493C-BE47-C6A094F2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0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C1C4-A2CA-4E67-A1F5-602634E2BCF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5DF9-41A9-4B2A-8603-E47104E2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2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024934-070C-DA4D-AC21-0DC55BDEFAC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4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0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414B7-E694-DD45-8C62-70FE79ADDF1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181600" cy="4808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8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1280"/>
            <a:ext cx="105156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open university logo">
            <a:extLst>
              <a:ext uri="{FF2B5EF4-FFF2-40B4-BE49-F238E27FC236}">
                <a16:creationId xmlns:a16="http://schemas.microsoft.com/office/drawing/2014/main" id="{73F5A3A6-890C-3C44-8E85-866FAD5E9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2" y="361703"/>
            <a:ext cx="1234088" cy="8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2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BC9E42-CF55-F942-9572-3ACDE7694071}"/>
              </a:ext>
            </a:extLst>
          </p:cNvPr>
          <p:cNvSpPr txBox="1"/>
          <p:nvPr/>
        </p:nvSpPr>
        <p:spPr>
          <a:xfrm>
            <a:off x="5285678" y="6646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F465D11-9EEB-4425-A721-333EF169DD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3928" y="133837"/>
            <a:ext cx="9441357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altLang="en-US" sz="2400" b="1" dirty="0">
                <a:solidFill>
                  <a:srgbClr val="FF8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virtual reality tutorials on S296, Cell and molecular biology</a:t>
            </a:r>
            <a:br>
              <a:rPr lang="en-GB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Daniell, Katja Rietdorf, Lorraine Waters</a:t>
            </a:r>
            <a:br>
              <a:rPr kumimoji="0" lang="en-GB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46E7F0-9E49-4431-8EB9-672D860D9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47" y="5931895"/>
            <a:ext cx="2589363" cy="792268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C7A6090-39D0-B303-D8E4-96EDB0876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64" y="379696"/>
            <a:ext cx="2273415" cy="744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35CB9-6E0F-7028-7869-91B8E9CE1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996" y="1320358"/>
            <a:ext cx="4613987" cy="2822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D2BC22-4DBF-367E-6ACA-60C62FA9FA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996" y="4294806"/>
            <a:ext cx="4613987" cy="21394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1F4C2B-B4EE-3C92-DA33-313E266609FC}"/>
              </a:ext>
            </a:extLst>
          </p:cNvPr>
          <p:cNvSpPr txBox="1">
            <a:spLocks/>
          </p:cNvSpPr>
          <p:nvPr/>
        </p:nvSpPr>
        <p:spPr>
          <a:xfrm>
            <a:off x="57493" y="1403132"/>
            <a:ext cx="7279939" cy="4604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8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8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8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8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Pilot </a:t>
            </a:r>
            <a:r>
              <a:rPr lang="en-GB" altLang="en-US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 VR tutorials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on S296 23J after Christmas, plus a pre-Christmas party/orientation session.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Recruit up to </a:t>
            </a:r>
            <a:r>
              <a:rPr lang="en-GB" altLang="en-US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volunteer students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to participate in four parallel sessions.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Sessions will run on </a:t>
            </a:r>
            <a:r>
              <a:rPr lang="en-GB" altLang="en-US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Mozilla Hubs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platform. Highly accessible via web link and doesn’t require software development.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With AL help, tutorials will be planned to </a:t>
            </a:r>
            <a:r>
              <a:rPr lang="en-GB" altLang="en-US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ongoing tuition in Adobe Connect.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Focus on what’s harder to achieve in AC – </a:t>
            </a:r>
            <a:r>
              <a:rPr lang="en-GB" altLang="en-US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collaboration</a:t>
            </a:r>
            <a:r>
              <a:rPr lang="en-GB" altLang="en-US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GB" altLang="en-US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sessions by observing student behaviour, post-session poll, questionnaire &amp; focus group to compare to equivalent in AC.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Aim to understand whether introducing an element of VR tuition would be </a:t>
            </a:r>
            <a:r>
              <a:rPr lang="en-GB" altLang="en-US" b="1" dirty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popular</a:t>
            </a: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our biology students, potentially complementing AC, </a:t>
            </a:r>
            <a:r>
              <a:rPr lang="en-GB" altLang="en-US" b="1" dirty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increasing attendance and motivation</a:t>
            </a: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providing an environment conducive to </a:t>
            </a:r>
            <a:r>
              <a:rPr lang="en-GB" altLang="en-US" b="1" dirty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interaction</a:t>
            </a: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572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29ad3a3ebe5e404357d4ecaf534720f0&quot;,&quot;LanguageCode&quot;:&quot;en-US&quot;,&quot;SlideGuids&quot;:[&quot;c9357629-6185-4467-a39f-3b7c432b5c10&quot;,&quot;a4878e81-4d15-4d43-9531-39680c84ecfd&quot;,&quot;f5b398ea-cf7c-4b3e-8177-824a4a8ab1cf&quot;,&quot;c49b6e99-fa39-4211-a779-fc7790e6eed6&quot;,&quot;dd196faf-b12c-483b-aa38-b2c4502e2f6b&quot;,&quot;18aba1ed-efdf-4f22-8d7a-ad6c440525cb&quot;,&quot;7158b587-1b31-406f-8257-87dc7fa3f787&quot;,&quot;05797c85-1add-41f0-b160-1fadf135e4cf&quot;,&quot;adaa4fae-b221-436f-8dba-057a16a6d2e7&quot;,&quot;e72066f0-097a-49a3-a904-6929ad9723e8&quot;,&quot;34c97da7-b5dc-453c-a409-7a366c37ccaf&quot;,&quot;6cc20db3-ea89-47d1-a321-ca87e78ad727&quot;,&quot;6538ee61-a74c-46f4-87b8-1761415f06fa&quot;],&quot;TimeStamp&quot;:&quot;2018-10-04T22:54:38.6356615+01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9357629-6185-4467-a39f-3b7c432b5c10&quot;,&quot;TimeStamp&quot;:&quot;2018-10-04T22:54:38.5658229+01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3982</TotalTime>
  <Words>158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Exploring virtual reality tutorials on S296, Cell and molecular biology Sarah Daniell, Katja Rietdorf, Lorraine Waters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sustaining inclusive STEM practices</dc:title>
  <dc:creator>Trevor Collins</dc:creator>
  <cp:lastModifiedBy>Diane.Ford</cp:lastModifiedBy>
  <cp:revision>475</cp:revision>
  <cp:lastPrinted>2018-10-16T09:27:54Z</cp:lastPrinted>
  <dcterms:created xsi:type="dcterms:W3CDTF">2017-05-06T04:58:44Z</dcterms:created>
  <dcterms:modified xsi:type="dcterms:W3CDTF">2023-05-17T15:05:16Z</dcterms:modified>
</cp:coreProperties>
</file>