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otte.Webb" initials="C" lastIdx="7" clrIdx="0">
    <p:extLst>
      <p:ext uri="{19B8F6BF-5375-455C-9EA6-DF929625EA0E}">
        <p15:presenceInfo xmlns:p15="http://schemas.microsoft.com/office/powerpoint/2012/main" userId="S::cw24527@open.ac.uk::12770ff6-0044-464a-8abe-0f7fb767005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3D7A63-2848-5D13-51F0-82D57447C843}" v="188" dt="2020-11-27T12:28:01.2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50" autoAdjust="0"/>
    <p:restoredTop sz="86410" autoAdjust="0"/>
  </p:normalViewPr>
  <p:slideViewPr>
    <p:cSldViewPr snapToGrid="0">
      <p:cViewPr varScale="1">
        <p:scale>
          <a:sx n="62" d="100"/>
          <a:sy n="62" d="100"/>
        </p:scale>
        <p:origin x="294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75385" y="300040"/>
            <a:ext cx="11613396" cy="6201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spcAft>
                <a:spcPct val="0"/>
              </a:spcAft>
            </a:pP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support for reflective writing: learning from improvers</a:t>
            </a:r>
            <a:endParaRPr lang="en-US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Aft>
                <a:spcPct val="0"/>
              </a:spcAft>
            </a:pPr>
            <a:br>
              <a:rPr lang="en-GB" altLang="en-US" sz="1800" b="1" dirty="0">
                <a:latin typeface="Arial"/>
                <a:cs typeface="Arial"/>
              </a:rPr>
            </a:br>
            <a:r>
              <a:rPr lang="en-GB" altLang="en-US" sz="2000" b="1" dirty="0">
                <a:solidFill>
                  <a:schemeClr val="tx1"/>
                </a:solidFill>
                <a:latin typeface="Arial"/>
                <a:cs typeface="Arial"/>
              </a:rPr>
              <a:t>Cathy Smith, Charlotte Webb</a:t>
            </a: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sz="1400" dirty="0">
                <a:latin typeface="Calibri"/>
                <a:ea typeface="Times New Roman" panose="02020603050405020304" pitchFamily="18" charset="0"/>
                <a:cs typeface="Calibri"/>
              </a:rPr>
              <a:t> </a:t>
            </a: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0355B4-B561-421A-8E06-D2A49AF43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7502" y="312158"/>
            <a:ext cx="1605196" cy="11004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219" y="5673617"/>
            <a:ext cx="2856161" cy="8739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051A4F0-9BE6-4869-9A05-85ACBE6E3A21}"/>
              </a:ext>
            </a:extLst>
          </p:cNvPr>
          <p:cNvSpPr txBox="1"/>
          <p:nvPr/>
        </p:nvSpPr>
        <p:spPr>
          <a:xfrm>
            <a:off x="294968" y="3611514"/>
            <a:ext cx="3584318" cy="2062103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The project aims to: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inform the mathematics education community about ways to support distance-learning students with reflective writing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diversify the range of resources offered in module and teaching materials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A8586A-E48E-4B79-B1E3-98536A9CF801}"/>
              </a:ext>
            </a:extLst>
          </p:cNvPr>
          <p:cNvSpPr txBox="1"/>
          <p:nvPr/>
        </p:nvSpPr>
        <p:spPr>
          <a:xfrm>
            <a:off x="4173415" y="3782184"/>
            <a:ext cx="3584318" cy="2554545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Research activities: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Identify improvers from 20D/J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12 Semi-structured interviews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Initial goal of recruiting from groups with a performance gap in recent presentations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Thematic Analysis informed by research on widening participation, assessment and belonging.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B366B8-CBB7-4971-BAD2-1E4A57CC9FA6}"/>
              </a:ext>
            </a:extLst>
          </p:cNvPr>
          <p:cNvSpPr txBox="1"/>
          <p:nvPr/>
        </p:nvSpPr>
        <p:spPr>
          <a:xfrm>
            <a:off x="7961995" y="1469518"/>
            <a:ext cx="3584318" cy="4524315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Expected outcomes: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Identify and disseminate information module resources and approaches that support distance-learning students with reflective writing.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Identify, through attention to minority voices, how assessment practices and resources could be more inclusive.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Identify and disseminate effective ways of supporting students through written feedback and guidance.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Use student-captured insights in planning support for modules in production, including tutorial content and assessment design.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888E6F-CD64-46B5-8740-6476F853B370}"/>
              </a:ext>
            </a:extLst>
          </p:cNvPr>
          <p:cNvSpPr txBox="1"/>
          <p:nvPr/>
        </p:nvSpPr>
        <p:spPr>
          <a:xfrm>
            <a:off x="294968" y="1469518"/>
            <a:ext cx="3584318" cy="2062103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Background: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Reflective professional writing applies academic analysis to personal practice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Mathematics Education students need to develop these ways of thinking and writing to succeed: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25% are ‘improvers’.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7102F7-1DDB-4199-BBDE-9962F82D0012}"/>
              </a:ext>
            </a:extLst>
          </p:cNvPr>
          <p:cNvSpPr txBox="1"/>
          <p:nvPr/>
        </p:nvSpPr>
        <p:spPr>
          <a:xfrm>
            <a:off x="4128481" y="1469518"/>
            <a:ext cx="3591046" cy="1815882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Research questions: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How do improvers use focus module activities?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How do </a:t>
            </a: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improvers use TMA feedback to inform future assignments? </a:t>
            </a:r>
          </a:p>
          <a:p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do improvers identify as barriers/ support for reflective writing.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4000</TotalTime>
  <Words>241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Effective support for reflective writing: learning from improvers  Cathy Smith, Charlotte Webb                    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502</cp:revision>
  <cp:lastPrinted>2018-10-16T09:27:54Z</cp:lastPrinted>
  <dcterms:created xsi:type="dcterms:W3CDTF">2017-05-06T04:58:44Z</dcterms:created>
  <dcterms:modified xsi:type="dcterms:W3CDTF">2020-12-03T16:57:54Z</dcterms:modified>
</cp:coreProperties>
</file>