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684" r:id="rId5"/>
    <p:sldMasterId id="2147483688" r:id="rId6"/>
    <p:sldMasterId id="2147483695" r:id="rId7"/>
    <p:sldMasterId id="2147483715" r:id="rId8"/>
  </p:sldMasterIdLst>
  <p:notesMasterIdLst>
    <p:notesMasterId r:id="rId10"/>
  </p:notesMasterIdLst>
  <p:sldIdLst>
    <p:sldId id="3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B79CC-41FD-4C8B-8E83-11120A2D3B1B}" v="193" dt="2023-05-22T07:11:31.738"/>
    <p1510:client id="{88030A77-9475-4C23-9CCC-D3A9A28E263D}" v="1" dt="2023-05-22T06:10:01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8358D-2228-47AA-AD6E-D8C6A7096C4E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D45AF-D4A2-4348-B449-CAFE794F8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1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6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267058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2594986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02584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790431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2F49E8-E50C-CBEE-71F1-A756EDD376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FB90308-6D7D-FB0C-34E4-71A28225BC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5DA48E4-6642-FB6C-4E06-89985A0AC1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9B5A0D41-5B75-559D-E791-97ABA6572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06AC1C0C-3341-0694-EF72-A067099A10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FEE25CC-E659-7880-2C97-CE102FAB45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683518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sz="15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15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bg1"/>
                </a:solidFill>
              </a:defRPr>
            </a:lvl5pPr>
            <a:lvl6pPr>
              <a:defRPr sz="1500">
                <a:solidFill>
                  <a:schemeClr val="bg1"/>
                </a:solidFill>
              </a:defRPr>
            </a:lvl6pPr>
            <a:lvl7pPr>
              <a:defRPr sz="1500">
                <a:solidFill>
                  <a:schemeClr val="bg1"/>
                </a:solidFill>
              </a:defRPr>
            </a:lvl7pPr>
            <a:lvl8pPr>
              <a:defRPr sz="1500">
                <a:solidFill>
                  <a:schemeClr val="bg1"/>
                </a:solidFill>
              </a:defRPr>
            </a:lvl8pPr>
            <a:lvl9pPr marL="3600450" indent="0">
              <a:buNone/>
              <a:defRPr sz="15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6227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B8435D6-0CC1-8718-167A-2904F3E65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8516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3F1D352-AFC1-45BF-DC37-E6E2C2801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35719257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D40E8B0-3B62-532E-CE42-A3E6FDDFD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923377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1542C5E-68EC-8AF5-80D1-B28AD6CD2F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1336648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FEF65C5-460E-FA21-D5A4-89B945A15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481357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87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45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50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4FE0AC-2B61-A291-8C87-19783331A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687733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8BE8F5A-8A1A-5C53-72B2-42712E545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897549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61C6824-08DF-793D-EE9A-11375C227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3906009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C43D1CE-D536-7787-B56C-507BDEC316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99211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BDC46EF-DAEB-0903-12EF-94C369E351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58952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9EF2175-79D4-C751-5757-BD3B632DF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06463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E7BCFB4-52D8-AB3A-B496-979C9126C9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248045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8D0769-700C-B45D-A282-AC13D3471A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85897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53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58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5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394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28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70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37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3F1D352-AFC1-45BF-DC37-E6E2C2801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3044126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1094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7143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2C029B1-D3AF-4207-4861-9E36D8537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	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A7EBA30-5646-79F7-5FE5-811E66D703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13627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260872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846CE7D5-CF57-46EF-B807-FDD0502418D4}" type="datetimeFigureOut">
              <a:rPr lang="en-GB" smtClean="0"/>
              <a:t>22/05/2023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16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38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44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24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3143F6-6106-8211-E8B4-A4984587C8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C2FA0-DC92-1D1A-CC2C-1893846D29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400" dirty="0">
                <a:latin typeface="Poppins"/>
                <a:cs typeface="Poppins"/>
              </a:rPr>
              <a:t>( Zoe Tompkins, Kate </a:t>
            </a:r>
            <a:r>
              <a:rPr lang="en-GB" sz="1400" dirty="0" err="1">
                <a:latin typeface="Poppins"/>
                <a:cs typeface="Poppins"/>
              </a:rPr>
              <a:t>Feliciello</a:t>
            </a:r>
            <a:r>
              <a:rPr lang="en-GB" sz="1400" dirty="0">
                <a:latin typeface="Poppins"/>
                <a:cs typeface="Poppins"/>
              </a:rPr>
              <a:t>, </a:t>
            </a:r>
            <a:r>
              <a:rPr lang="en-GB" sz="1400" dirty="0" err="1">
                <a:latin typeface="Poppins"/>
                <a:cs typeface="Poppins"/>
              </a:rPr>
              <a:t>Amaninder</a:t>
            </a:r>
            <a:r>
              <a:rPr lang="en-GB" sz="1400" dirty="0">
                <a:latin typeface="Poppins"/>
                <a:cs typeface="Poppins"/>
              </a:rPr>
              <a:t> Singh)</a:t>
            </a:r>
            <a:endParaRPr lang="en-US" sz="1800" dirty="0">
              <a:latin typeface="Poppins"/>
              <a:cs typeface="Poppins"/>
            </a:endParaRP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AA3EE3-8DF7-6F8E-7CD1-925555007E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3200" b="1" dirty="0"/>
              <a:t>Project Title:</a:t>
            </a:r>
            <a:r>
              <a:rPr lang="en-GB" sz="3200" dirty="0"/>
              <a:t> An investigation of STEM decolonising activity within UK Higher Education Institutions 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A96FD-589D-D7B2-2ECD-CAE3B80191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9846" y="2433375"/>
            <a:ext cx="9591229" cy="33268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Why?</a:t>
            </a:r>
          </a:p>
          <a:p>
            <a:pPr lvl="1"/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Decolonisation is a key topic in HE across computing disciplines</a:t>
            </a:r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  <a:p>
            <a:pPr lvl="1"/>
            <a:r>
              <a:rPr lang="en-GB" sz="1400">
                <a:solidFill>
                  <a:schemeClr val="tx1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There is no universal template on what a decolonial transformation looks like</a:t>
            </a:r>
            <a:endParaRPr lang="en-GB" sz="1400" b="1">
              <a:solidFill>
                <a:schemeClr val="tx1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en-GB" sz="1400" b="1" dirty="0">
                <a:latin typeface="Poppins"/>
                <a:cs typeface="Poppins"/>
              </a:rPr>
              <a:t>How?</a:t>
            </a:r>
            <a:endParaRPr lang="en-GB" sz="1400" b="1">
              <a:solidFill>
                <a:schemeClr val="tx1">
                  <a:lumMod val="90000"/>
                  <a:lumOff val="10000"/>
                </a:schemeClr>
              </a:solidFill>
              <a:latin typeface="Poppins"/>
              <a:cs typeface="Poppins"/>
            </a:endParaRPr>
          </a:p>
          <a:p>
            <a:pPr lvl="1"/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Audit of HEI decolonial activities by mapping the terrain through systematic identification, analysis and classification </a:t>
            </a:r>
            <a:endParaRPr lang="en-GB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Conduct interviews with academics working on similar activities in UK HEIs</a:t>
            </a:r>
          </a:p>
          <a:p>
            <a:pPr marL="0" indent="0">
              <a:buNone/>
            </a:pPr>
            <a:r>
              <a:rPr lang="en-GB" sz="1400" b="1" dirty="0"/>
              <a:t>Impact</a:t>
            </a:r>
          </a:p>
          <a:p>
            <a:pPr lvl="1"/>
            <a:r>
              <a:rPr lang="en-GB" sz="1400">
                <a:solidFill>
                  <a:schemeClr val="tx1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Creating case study-based map of findings</a:t>
            </a:r>
          </a:p>
          <a:p>
            <a:pPr lvl="1"/>
            <a:r>
              <a:rPr lang="en-GB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Production of practitioner guide of ‘How to start decolonising” with suggestions based on case </a:t>
            </a:r>
            <a:r>
              <a:rPr lang="en-GB" sz="1400">
                <a:solidFill>
                  <a:schemeClr val="tx1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studies</a:t>
            </a:r>
            <a:endParaRPr lang="en-GB" sz="1400">
              <a:solidFill>
                <a:schemeClr val="tx1">
                  <a:lumMod val="90000"/>
                  <a:lumOff val="10000"/>
                </a:schemeClr>
              </a:solidFill>
              <a:cs typeface="Poppins"/>
            </a:endParaRPr>
          </a:p>
          <a:p>
            <a:pPr lvl="1"/>
            <a:r>
              <a:rPr lang="en-GB" sz="1400">
                <a:solidFill>
                  <a:schemeClr val="tx1">
                    <a:lumMod val="90000"/>
                    <a:lumOff val="10000"/>
                  </a:schemeClr>
                </a:solidFill>
                <a:latin typeface="Poppins"/>
                <a:cs typeface="Poppins"/>
              </a:rPr>
              <a:t>Dissemination of findings through school, STEM, University and externally at conferences</a:t>
            </a:r>
          </a:p>
          <a:p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B8AA93-807D-DB82-0237-A685B55376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425450"/>
            <a:ext cx="10515600" cy="346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50" charset="0"/>
                <a:ea typeface="+mj-ea"/>
                <a:cs typeface="Poppins SemiBold" panose="00000700000000000000" pitchFamily="50" charset="0"/>
              </a:rPr>
              <a:t>Slide Title 9</a:t>
            </a:r>
          </a:p>
        </p:txBody>
      </p:sp>
    </p:spTree>
    <p:extLst>
      <p:ext uri="{BB962C8B-B14F-4D97-AF65-F5344CB8AC3E}">
        <p14:creationId xmlns:p14="http://schemas.microsoft.com/office/powerpoint/2010/main" val="264423347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2f6d54-7ab0-4b3a-b93f-320630b646b2" xsi:nil="true"/>
    <lcf76f155ced4ddcb4097134ff3c332f xmlns="acee209a-419c-4ead-b7b4-a6a9b4078f5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D022B17A38F94B86B3BECD4FDD483B" ma:contentTypeVersion="9" ma:contentTypeDescription="Create a new document." ma:contentTypeScope="" ma:versionID="cbc866201d834547cb2a57ef6babf696">
  <xsd:schema xmlns:xsd="http://www.w3.org/2001/XMLSchema" xmlns:xs="http://www.w3.org/2001/XMLSchema" xmlns:p="http://schemas.microsoft.com/office/2006/metadata/properties" xmlns:ns2="acee209a-419c-4ead-b7b4-a6a9b4078f5d" xmlns:ns3="092f6d54-7ab0-4b3a-b93f-320630b646b2" targetNamespace="http://schemas.microsoft.com/office/2006/metadata/properties" ma:root="true" ma:fieldsID="3cae3dcc473d242647863534830f9a0f" ns2:_="" ns3:_="">
    <xsd:import namespace="acee209a-419c-4ead-b7b4-a6a9b4078f5d"/>
    <xsd:import namespace="092f6d54-7ab0-4b3a-b93f-320630b646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ee209a-419c-4ead-b7b4-a6a9b4078f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f6d54-7ab0-4b3a-b93f-320630b646b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edf73729-b967-42cd-98e7-24661d0bfb8f}" ma:internalName="TaxCatchAll" ma:showField="CatchAllData" ma:web="092f6d54-7ab0-4b3a-b93f-320630b646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B37DCF-68C8-41B1-AA23-5F4DB1F2AB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1B30AB-3DC9-4436-8F4D-88AAAAB18C60}">
  <ds:schemaRefs>
    <ds:schemaRef ds:uri="http://schemas.openxmlformats.org/package/2006/metadata/core-properties"/>
    <ds:schemaRef ds:uri="http://www.w3.org/XML/1998/namespace"/>
    <ds:schemaRef ds:uri="acee209a-419c-4ead-b7b4-a6a9b4078f5d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92f6d54-7ab0-4b3a-b93f-320630b646b2"/>
  </ds:schemaRefs>
</ds:datastoreItem>
</file>

<file path=customXml/itemProps3.xml><?xml version="1.0" encoding="utf-8"?>
<ds:datastoreItem xmlns:ds="http://schemas.openxmlformats.org/officeDocument/2006/customXml" ds:itemID="{D5ECB3A6-450A-4AA1-B7E7-5BB328E59F08}">
  <ds:schemaRefs>
    <ds:schemaRef ds:uri="092f6d54-7ab0-4b3a-b93f-320630b646b2"/>
    <ds:schemaRef ds:uri="acee209a-419c-4ead-b7b4-a6a9b4078f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OU-Powerpoint-Template-Master (2)</Template>
  <TotalTime>11</TotalTime>
  <Words>118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Slide Title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Amaninder</dc:creator>
  <cp:lastModifiedBy>Diane.Ford</cp:lastModifiedBy>
  <cp:revision>37</cp:revision>
  <dcterms:created xsi:type="dcterms:W3CDTF">2013-07-15T20:26:40Z</dcterms:created>
  <dcterms:modified xsi:type="dcterms:W3CDTF">2023-05-22T15:50:21Z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0x010100CED022B17A38F94B86B3BECD4FDD483B</vt:lpwstr>
  </property>
  <property fmtid="{D5CDD505-2E9C-101B-9397-08002B2CF9AE}" pid="3" name="MediaServiceImageTags">
    <vt:lpwstr/>
  </property>
</Properties>
</file>