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handoutMasterIdLst>
    <p:handoutMasterId r:id="rId25"/>
  </p:handoutMasterIdLst>
  <p:sldIdLst>
    <p:sldId id="320" r:id="rId6"/>
    <p:sldId id="299" r:id="rId7"/>
    <p:sldId id="301" r:id="rId8"/>
    <p:sldId id="300" r:id="rId9"/>
    <p:sldId id="302" r:id="rId10"/>
    <p:sldId id="303" r:id="rId11"/>
    <p:sldId id="304" r:id="rId12"/>
    <p:sldId id="310" r:id="rId13"/>
    <p:sldId id="308" r:id="rId14"/>
    <p:sldId id="311" r:id="rId15"/>
    <p:sldId id="312" r:id="rId16"/>
    <p:sldId id="313" r:id="rId17"/>
    <p:sldId id="314" r:id="rId18"/>
    <p:sldId id="315" r:id="rId19"/>
    <p:sldId id="316" r:id="rId20"/>
    <p:sldId id="317" r:id="rId21"/>
    <p:sldId id="318" r:id="rId22"/>
    <p:sldId id="3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Mary.Larkin" initials="M" lastIdx="10" clrIdx="2">
    <p:extLst>
      <p:ext uri="{19B8F6BF-5375-455C-9EA6-DF929625EA0E}">
        <p15:presenceInfo xmlns:p15="http://schemas.microsoft.com/office/powerpoint/2012/main" userId="S::mml5@open.ac.uk::0ed4c931-81d9-4cd6-844e-d2914c8e17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1A9"/>
    <a:srgbClr val="D33A3A"/>
    <a:srgbClr val="80667E"/>
    <a:srgbClr val="9CBFDF"/>
    <a:srgbClr val="DE7217"/>
    <a:srgbClr val="FFE181"/>
    <a:srgbClr val="F5D19D"/>
    <a:srgbClr val="FFFEF3"/>
    <a:srgbClr val="13141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046F41-31A7-4C44-B892-1A2359EA56EE}" v="2" dt="2021-09-28T11:00:03.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574" autoAdjust="0"/>
  </p:normalViewPr>
  <p:slideViewPr>
    <p:cSldViewPr snapToGrid="0">
      <p:cViewPr varScale="1">
        <p:scale>
          <a:sx n="72" d="100"/>
          <a:sy n="72" d="100"/>
        </p:scale>
        <p:origin x="642"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9243BF-5E1A-49FC-9465-3F76EBBC42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A85EB15-6A99-4668-A0FA-C06211BBCE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84E0B5-5A08-4878-90A1-94001D3B7D1E}" type="datetimeFigureOut">
              <a:rPr lang="en-US" smtClean="0"/>
              <a:t>9/30/2021</a:t>
            </a:fld>
            <a:endParaRPr lang="en-US" dirty="0"/>
          </a:p>
        </p:txBody>
      </p:sp>
      <p:sp>
        <p:nvSpPr>
          <p:cNvPr id="4" name="Footer Placeholder 3">
            <a:extLst>
              <a:ext uri="{FF2B5EF4-FFF2-40B4-BE49-F238E27FC236}">
                <a16:creationId xmlns:a16="http://schemas.microsoft.com/office/drawing/2014/main" id="{07939CEC-3AB8-4B30-B060-1663F1A0C2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1AC174A-1593-49C8-95C6-1D45834151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67439D-880B-41BB-BC66-AD11EBCC0825}" type="slidenum">
              <a:rPr lang="en-US" smtClean="0"/>
              <a:t>‹#›</a:t>
            </a:fld>
            <a:endParaRPr lang="en-US" dirty="0"/>
          </a:p>
        </p:txBody>
      </p:sp>
    </p:spTree>
    <p:extLst>
      <p:ext uri="{BB962C8B-B14F-4D97-AF65-F5344CB8AC3E}">
        <p14:creationId xmlns:p14="http://schemas.microsoft.com/office/powerpoint/2010/main" val="239917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9/30/2021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3C6AD2-C991-4548-924C-6CC660667895}"/>
              </a:ext>
            </a:extLst>
          </p:cNvPr>
          <p:cNvSpPr/>
          <p:nvPr userDrawn="1"/>
        </p:nvSpPr>
        <p:spPr>
          <a:xfrm>
            <a:off x="0" y="4837454"/>
            <a:ext cx="12192000" cy="2024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0" y="1"/>
            <a:ext cx="12191999" cy="4837454"/>
          </a:xfrm>
          <a:solidFill>
            <a:schemeClr val="bg1">
              <a:lumMod val="95000"/>
            </a:schemeClr>
          </a:solidFill>
        </p:spPr>
        <p:txBody>
          <a:bodyPr lIns="360000" tIns="360000" anchor="t"/>
          <a:lstStyle>
            <a:lvl1pPr marL="0" indent="0" algn="l">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617704" y="5211721"/>
            <a:ext cx="4371792" cy="1128778"/>
          </a:xfrm>
        </p:spPr>
        <p:txBody>
          <a:bodyPr anchor="b"/>
          <a:lstStyle>
            <a:lvl1pPr algn="l">
              <a:defRPr sz="4000"/>
            </a:lvl1pPr>
          </a:lstStyle>
          <a:p>
            <a:r>
              <a:rPr lang="en-US" noProof="0"/>
              <a:t>Click to edit Master title style</a:t>
            </a:r>
          </a:p>
        </p:txBody>
      </p:sp>
      <p:grpSp>
        <p:nvGrpSpPr>
          <p:cNvPr id="29" name="Group 28" title="Paper Picture Frame">
            <a:extLst>
              <a:ext uri="{FF2B5EF4-FFF2-40B4-BE49-F238E27FC236}">
                <a16:creationId xmlns:a16="http://schemas.microsoft.com/office/drawing/2014/main" id="{677AFB22-6742-41C4-82FB-C4AE9A030367}"/>
              </a:ext>
            </a:extLst>
          </p:cNvPr>
          <p:cNvGrpSpPr/>
          <p:nvPr userDrawn="1"/>
        </p:nvGrpSpPr>
        <p:grpSpPr>
          <a:xfrm rot="21295767">
            <a:off x="5213054" y="1125704"/>
            <a:ext cx="3474160" cy="4337342"/>
            <a:chOff x="4636201" y="-1745975"/>
            <a:chExt cx="3474160" cy="4337342"/>
          </a:xfrm>
        </p:grpSpPr>
        <p:sp>
          <p:nvSpPr>
            <p:cNvPr id="15" name="Parallelogram 14">
              <a:extLst>
                <a:ext uri="{FF2B5EF4-FFF2-40B4-BE49-F238E27FC236}">
                  <a16:creationId xmlns:a16="http://schemas.microsoft.com/office/drawing/2014/main" id="{AD8B2DCC-383E-4DE2-8D64-D0FDAAAFBD66}"/>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rot="21295767">
            <a:off x="5415274" y="1374875"/>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5461705" y="5313140"/>
            <a:ext cx="2178405" cy="112001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32" name="Group 31" title="Paper Picture Frame">
            <a:extLst>
              <a:ext uri="{FF2B5EF4-FFF2-40B4-BE49-F238E27FC236}">
                <a16:creationId xmlns:a16="http://schemas.microsoft.com/office/drawing/2014/main" id="{66FB9647-A9A4-4596-ABCF-E53AFFCAFB9F}"/>
              </a:ext>
            </a:extLst>
          </p:cNvPr>
          <p:cNvGrpSpPr/>
          <p:nvPr userDrawn="1"/>
        </p:nvGrpSpPr>
        <p:grpSpPr>
          <a:xfrm>
            <a:off x="8294018" y="401177"/>
            <a:ext cx="2847409" cy="3554872"/>
            <a:chOff x="12781483" y="-1318991"/>
            <a:chExt cx="3132150" cy="3910359"/>
          </a:xfrm>
        </p:grpSpPr>
        <p:sp>
          <p:nvSpPr>
            <p:cNvPr id="26" name="Parallelogram 25">
              <a:extLst>
                <a:ext uri="{FF2B5EF4-FFF2-40B4-BE49-F238E27FC236}">
                  <a16:creationId xmlns:a16="http://schemas.microsoft.com/office/drawing/2014/main" id="{D6736371-3F18-4CDB-9DA9-9261F0E208A2}"/>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Rounded Corners 26">
              <a:extLst>
                <a:ext uri="{FF2B5EF4-FFF2-40B4-BE49-F238E27FC236}">
                  <a16:creationId xmlns:a16="http://schemas.microsoft.com/office/drawing/2014/main" id="{F9506654-1D1A-4961-B4A5-37A49D6CA565}"/>
                </a:ext>
              </a:extLst>
            </p:cNvPr>
            <p:cNvSpPr/>
            <p:nvPr userDrawn="1"/>
          </p:nvSpPr>
          <p:spPr>
            <a:xfrm>
              <a:off x="12781483" y="-1318991"/>
              <a:ext cx="2903066" cy="352540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2" name="Picture Placeholder 21">
            <a:extLst>
              <a:ext uri="{FF2B5EF4-FFF2-40B4-BE49-F238E27FC236}">
                <a16:creationId xmlns:a16="http://schemas.microsoft.com/office/drawing/2014/main" id="{9C367D40-BB87-4803-BDBA-AC460F1244D6}"/>
              </a:ext>
            </a:extLst>
          </p:cNvPr>
          <p:cNvSpPr>
            <a:spLocks noGrp="1"/>
          </p:cNvSpPr>
          <p:nvPr userDrawn="1">
            <p:ph type="pic" sz="quarter" idx="13" hasCustomPrompt="1"/>
          </p:nvPr>
        </p:nvSpPr>
        <p:spPr>
          <a:xfrm>
            <a:off x="8481972" y="577143"/>
            <a:ext cx="2242416" cy="2360438"/>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a:r>
              <a:rPr lang="en-US" noProof="0" dirty="0"/>
              <a:t>Insert Photo or Drag &amp; Drop your Photo</a:t>
            </a:r>
          </a:p>
        </p:txBody>
      </p:sp>
      <p:grpSp>
        <p:nvGrpSpPr>
          <p:cNvPr id="33" name="Group 32" title="Paper Picture Frame">
            <a:extLst>
              <a:ext uri="{FF2B5EF4-FFF2-40B4-BE49-F238E27FC236}">
                <a16:creationId xmlns:a16="http://schemas.microsoft.com/office/drawing/2014/main" id="{8E420E19-DB68-48C3-A1A6-532E242347B9}"/>
              </a:ext>
            </a:extLst>
          </p:cNvPr>
          <p:cNvGrpSpPr/>
          <p:nvPr userDrawn="1"/>
        </p:nvGrpSpPr>
        <p:grpSpPr>
          <a:xfrm rot="182524">
            <a:off x="8625708" y="3010143"/>
            <a:ext cx="2699564" cy="3418505"/>
            <a:chOff x="8372395" y="-1103087"/>
            <a:chExt cx="2969520" cy="3760355"/>
          </a:xfrm>
        </p:grpSpPr>
        <p:sp>
          <p:nvSpPr>
            <p:cNvPr id="23" name="Parallelogram 22">
              <a:extLst>
                <a:ext uri="{FF2B5EF4-FFF2-40B4-BE49-F238E27FC236}">
                  <a16:creationId xmlns:a16="http://schemas.microsoft.com/office/drawing/2014/main" id="{4995FC4C-C131-4103-8A8B-43882EF084F5}"/>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Rounded Corners 23">
              <a:extLst>
                <a:ext uri="{FF2B5EF4-FFF2-40B4-BE49-F238E27FC236}">
                  <a16:creationId xmlns:a16="http://schemas.microsoft.com/office/drawing/2014/main" id="{7196844A-D143-4ECC-8931-C09D2B29B259}"/>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19">
            <a:extLst>
              <a:ext uri="{FF2B5EF4-FFF2-40B4-BE49-F238E27FC236}">
                <a16:creationId xmlns:a16="http://schemas.microsoft.com/office/drawing/2014/main" id="{8BC2FA13-02E5-4A0C-BA55-439D723E00C8}"/>
              </a:ext>
            </a:extLst>
          </p:cNvPr>
          <p:cNvSpPr>
            <a:spLocks noGrp="1"/>
          </p:cNvSpPr>
          <p:nvPr userDrawn="1">
            <p:ph type="pic" sz="quarter" idx="12" hasCustomPrompt="1"/>
          </p:nvPr>
        </p:nvSpPr>
        <p:spPr>
          <a:xfrm rot="182524">
            <a:off x="9041958" y="3196542"/>
            <a:ext cx="2118605" cy="2230110"/>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a:r>
              <a:rPr lang="en-US" noProof="0" dirty="0"/>
              <a:t>Insert Photo or Drag &amp; Drop your Photo</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Grid with Caption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09F2D66-B264-4D7C-814F-A8F0575B7C2E}"/>
              </a:ext>
            </a:extLst>
          </p:cNvPr>
          <p:cNvSpPr>
            <a:spLocks noGrp="1"/>
          </p:cNvSpPr>
          <p:nvPr>
            <p:ph type="ftr" sz="quarter" idx="2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
        <p:nvSpPr>
          <p:cNvPr id="33" name="Picture Placeholder 17">
            <a:extLst>
              <a:ext uri="{FF2B5EF4-FFF2-40B4-BE49-F238E27FC236}">
                <a16:creationId xmlns:a16="http://schemas.microsoft.com/office/drawing/2014/main" id="{13FCE36B-BAA2-42E5-8BAF-73725A608552}"/>
              </a:ext>
            </a:extLst>
          </p:cNvPr>
          <p:cNvSpPr>
            <a:spLocks noGrp="1"/>
          </p:cNvSpPr>
          <p:nvPr>
            <p:ph type="pic" sz="quarter" idx="24" hasCustomPrompt="1"/>
          </p:nvPr>
        </p:nvSpPr>
        <p:spPr>
          <a:xfrm flipH="1">
            <a:off x="540000" y="489674"/>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17" name="Picture Placeholder 17">
            <a:extLst>
              <a:ext uri="{FF2B5EF4-FFF2-40B4-BE49-F238E27FC236}">
                <a16:creationId xmlns:a16="http://schemas.microsoft.com/office/drawing/2014/main" id="{60194B38-D5EB-4E6D-B645-ACAD7884DBEC}"/>
              </a:ext>
            </a:extLst>
          </p:cNvPr>
          <p:cNvSpPr>
            <a:spLocks noGrp="1"/>
          </p:cNvSpPr>
          <p:nvPr>
            <p:ph type="pic" sz="quarter" idx="26" hasCustomPrompt="1"/>
          </p:nvPr>
        </p:nvSpPr>
        <p:spPr>
          <a:xfrm flipH="1">
            <a:off x="2778000" y="489674"/>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21" name="Picture Placeholder 17">
            <a:extLst>
              <a:ext uri="{FF2B5EF4-FFF2-40B4-BE49-F238E27FC236}">
                <a16:creationId xmlns:a16="http://schemas.microsoft.com/office/drawing/2014/main" id="{0CF1ECCC-1CDA-4704-931C-44856CD73A1C}"/>
              </a:ext>
            </a:extLst>
          </p:cNvPr>
          <p:cNvSpPr>
            <a:spLocks noGrp="1"/>
          </p:cNvSpPr>
          <p:nvPr>
            <p:ph type="pic" sz="quarter" idx="28" hasCustomPrompt="1"/>
          </p:nvPr>
        </p:nvSpPr>
        <p:spPr>
          <a:xfrm flipH="1">
            <a:off x="5016000" y="489674"/>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23" name="Picture Placeholder 17">
            <a:extLst>
              <a:ext uri="{FF2B5EF4-FFF2-40B4-BE49-F238E27FC236}">
                <a16:creationId xmlns:a16="http://schemas.microsoft.com/office/drawing/2014/main" id="{77657464-B880-4475-B938-A52717FD55D0}"/>
              </a:ext>
            </a:extLst>
          </p:cNvPr>
          <p:cNvSpPr>
            <a:spLocks noGrp="1"/>
          </p:cNvSpPr>
          <p:nvPr>
            <p:ph type="pic" sz="quarter" idx="30" hasCustomPrompt="1"/>
          </p:nvPr>
        </p:nvSpPr>
        <p:spPr>
          <a:xfrm flipH="1">
            <a:off x="7254000" y="489674"/>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25" name="Picture Placeholder 17">
            <a:extLst>
              <a:ext uri="{FF2B5EF4-FFF2-40B4-BE49-F238E27FC236}">
                <a16:creationId xmlns:a16="http://schemas.microsoft.com/office/drawing/2014/main" id="{BC1CEC01-89BF-4175-8272-31CE9D920476}"/>
              </a:ext>
            </a:extLst>
          </p:cNvPr>
          <p:cNvSpPr>
            <a:spLocks noGrp="1"/>
          </p:cNvSpPr>
          <p:nvPr>
            <p:ph type="pic" sz="quarter" idx="32" hasCustomPrompt="1"/>
          </p:nvPr>
        </p:nvSpPr>
        <p:spPr>
          <a:xfrm flipH="1">
            <a:off x="9492000" y="489674"/>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15" name="Text Placeholder 10">
            <a:extLst>
              <a:ext uri="{FF2B5EF4-FFF2-40B4-BE49-F238E27FC236}">
                <a16:creationId xmlns:a16="http://schemas.microsoft.com/office/drawing/2014/main" id="{E77FA6E5-55F2-4560-8FE1-BE530710E4D8}"/>
              </a:ext>
            </a:extLst>
          </p:cNvPr>
          <p:cNvSpPr>
            <a:spLocks noGrp="1"/>
          </p:cNvSpPr>
          <p:nvPr>
            <p:ph type="body" sz="quarter" idx="18" hasCustomPrompt="1"/>
          </p:nvPr>
        </p:nvSpPr>
        <p:spPr>
          <a:xfrm>
            <a:off x="540000" y="2649674"/>
            <a:ext cx="2160000" cy="495300"/>
          </a:xfrm>
          <a:solidFill>
            <a:schemeClr val="bg1"/>
          </a:solidFill>
        </p:spPr>
        <p:txBody>
          <a:bodyPr anchor="ct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20" name="Text Placeholder 10">
            <a:extLst>
              <a:ext uri="{FF2B5EF4-FFF2-40B4-BE49-F238E27FC236}">
                <a16:creationId xmlns:a16="http://schemas.microsoft.com/office/drawing/2014/main" id="{3528C08E-7D0D-4AFB-B0E6-D4A343F5416E}"/>
              </a:ext>
            </a:extLst>
          </p:cNvPr>
          <p:cNvSpPr>
            <a:spLocks noGrp="1"/>
          </p:cNvSpPr>
          <p:nvPr>
            <p:ph type="body" sz="quarter" idx="33" hasCustomPrompt="1"/>
          </p:nvPr>
        </p:nvSpPr>
        <p:spPr>
          <a:xfrm>
            <a:off x="2778000" y="2649674"/>
            <a:ext cx="2160000" cy="495300"/>
          </a:xfrm>
          <a:solidFill>
            <a:schemeClr val="bg1"/>
          </a:solidFill>
        </p:spPr>
        <p:txBody>
          <a:bodyPr anchor="ct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26" name="Text Placeholder 10">
            <a:extLst>
              <a:ext uri="{FF2B5EF4-FFF2-40B4-BE49-F238E27FC236}">
                <a16:creationId xmlns:a16="http://schemas.microsoft.com/office/drawing/2014/main" id="{82623F1A-A25F-40E8-8677-0800DF89A58E}"/>
              </a:ext>
            </a:extLst>
          </p:cNvPr>
          <p:cNvSpPr>
            <a:spLocks noGrp="1"/>
          </p:cNvSpPr>
          <p:nvPr>
            <p:ph type="body" sz="quarter" idx="34" hasCustomPrompt="1"/>
          </p:nvPr>
        </p:nvSpPr>
        <p:spPr>
          <a:xfrm>
            <a:off x="5016000" y="2649674"/>
            <a:ext cx="2160000" cy="495300"/>
          </a:xfrm>
          <a:solidFill>
            <a:schemeClr val="bg1"/>
          </a:solidFill>
        </p:spPr>
        <p:txBody>
          <a:bodyPr anchor="ct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27" name="Text Placeholder 10">
            <a:extLst>
              <a:ext uri="{FF2B5EF4-FFF2-40B4-BE49-F238E27FC236}">
                <a16:creationId xmlns:a16="http://schemas.microsoft.com/office/drawing/2014/main" id="{73B9C81D-090D-488C-8373-C7DAE4EB8E7A}"/>
              </a:ext>
            </a:extLst>
          </p:cNvPr>
          <p:cNvSpPr>
            <a:spLocks noGrp="1"/>
          </p:cNvSpPr>
          <p:nvPr>
            <p:ph type="body" sz="quarter" idx="35" hasCustomPrompt="1"/>
          </p:nvPr>
        </p:nvSpPr>
        <p:spPr>
          <a:xfrm>
            <a:off x="7254000" y="2649674"/>
            <a:ext cx="2160000" cy="495300"/>
          </a:xfrm>
          <a:solidFill>
            <a:schemeClr val="bg1"/>
          </a:solidFill>
        </p:spPr>
        <p:txBody>
          <a:bodyPr anchor="ct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28" name="Text Placeholder 10">
            <a:extLst>
              <a:ext uri="{FF2B5EF4-FFF2-40B4-BE49-F238E27FC236}">
                <a16:creationId xmlns:a16="http://schemas.microsoft.com/office/drawing/2014/main" id="{5E58E802-03DE-459C-8F94-F5F0839F2447}"/>
              </a:ext>
            </a:extLst>
          </p:cNvPr>
          <p:cNvSpPr>
            <a:spLocks noGrp="1"/>
          </p:cNvSpPr>
          <p:nvPr>
            <p:ph type="body" sz="quarter" idx="36" hasCustomPrompt="1"/>
          </p:nvPr>
        </p:nvSpPr>
        <p:spPr>
          <a:xfrm>
            <a:off x="9492000" y="2649674"/>
            <a:ext cx="2160000" cy="495300"/>
          </a:xfrm>
          <a:solidFill>
            <a:schemeClr val="bg1"/>
          </a:solidFill>
        </p:spPr>
        <p:txBody>
          <a:bodyPr anchor="ct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29" name="Picture Placeholder 17">
            <a:extLst>
              <a:ext uri="{FF2B5EF4-FFF2-40B4-BE49-F238E27FC236}">
                <a16:creationId xmlns:a16="http://schemas.microsoft.com/office/drawing/2014/main" id="{635D0261-C0A7-4103-BE60-C605E1F6C368}"/>
              </a:ext>
            </a:extLst>
          </p:cNvPr>
          <p:cNvSpPr>
            <a:spLocks noGrp="1"/>
          </p:cNvSpPr>
          <p:nvPr>
            <p:ph type="pic" sz="quarter" idx="37" hasCustomPrompt="1"/>
          </p:nvPr>
        </p:nvSpPr>
        <p:spPr>
          <a:xfrm flipH="1">
            <a:off x="540000" y="3232454"/>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0" name="Picture Placeholder 17">
            <a:extLst>
              <a:ext uri="{FF2B5EF4-FFF2-40B4-BE49-F238E27FC236}">
                <a16:creationId xmlns:a16="http://schemas.microsoft.com/office/drawing/2014/main" id="{302E4867-120B-4B0B-9D4E-BD8255BA9937}"/>
              </a:ext>
            </a:extLst>
          </p:cNvPr>
          <p:cNvSpPr>
            <a:spLocks noGrp="1"/>
          </p:cNvSpPr>
          <p:nvPr>
            <p:ph type="pic" sz="quarter" idx="38" hasCustomPrompt="1"/>
          </p:nvPr>
        </p:nvSpPr>
        <p:spPr>
          <a:xfrm flipH="1">
            <a:off x="2778000" y="3232454"/>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1" name="Picture Placeholder 17">
            <a:extLst>
              <a:ext uri="{FF2B5EF4-FFF2-40B4-BE49-F238E27FC236}">
                <a16:creationId xmlns:a16="http://schemas.microsoft.com/office/drawing/2014/main" id="{1F469D12-16FD-41F1-AC20-79B7EF0777F8}"/>
              </a:ext>
            </a:extLst>
          </p:cNvPr>
          <p:cNvSpPr>
            <a:spLocks noGrp="1"/>
          </p:cNvSpPr>
          <p:nvPr>
            <p:ph type="pic" sz="quarter" idx="39" hasCustomPrompt="1"/>
          </p:nvPr>
        </p:nvSpPr>
        <p:spPr>
          <a:xfrm flipH="1">
            <a:off x="5016000" y="3232454"/>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2" name="Picture Placeholder 17">
            <a:extLst>
              <a:ext uri="{FF2B5EF4-FFF2-40B4-BE49-F238E27FC236}">
                <a16:creationId xmlns:a16="http://schemas.microsoft.com/office/drawing/2014/main" id="{5744C71D-7AA2-4292-A5C0-4CDAA24619FF}"/>
              </a:ext>
            </a:extLst>
          </p:cNvPr>
          <p:cNvSpPr>
            <a:spLocks noGrp="1"/>
          </p:cNvSpPr>
          <p:nvPr>
            <p:ph type="pic" sz="quarter" idx="40" hasCustomPrompt="1"/>
          </p:nvPr>
        </p:nvSpPr>
        <p:spPr>
          <a:xfrm flipH="1">
            <a:off x="7254000" y="3232454"/>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4" name="Picture Placeholder 17">
            <a:extLst>
              <a:ext uri="{FF2B5EF4-FFF2-40B4-BE49-F238E27FC236}">
                <a16:creationId xmlns:a16="http://schemas.microsoft.com/office/drawing/2014/main" id="{68077812-195E-4C18-B06B-6A1125D9DE79}"/>
              </a:ext>
            </a:extLst>
          </p:cNvPr>
          <p:cNvSpPr>
            <a:spLocks noGrp="1"/>
          </p:cNvSpPr>
          <p:nvPr>
            <p:ph type="pic" sz="quarter" idx="41" hasCustomPrompt="1"/>
          </p:nvPr>
        </p:nvSpPr>
        <p:spPr>
          <a:xfrm flipH="1">
            <a:off x="9492000" y="3232454"/>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5" name="Text Placeholder 10">
            <a:extLst>
              <a:ext uri="{FF2B5EF4-FFF2-40B4-BE49-F238E27FC236}">
                <a16:creationId xmlns:a16="http://schemas.microsoft.com/office/drawing/2014/main" id="{49712DCF-C937-42B8-AE87-D46105B119F0}"/>
              </a:ext>
            </a:extLst>
          </p:cNvPr>
          <p:cNvSpPr>
            <a:spLocks noGrp="1"/>
          </p:cNvSpPr>
          <p:nvPr>
            <p:ph type="body" sz="quarter" idx="42" hasCustomPrompt="1"/>
          </p:nvPr>
        </p:nvSpPr>
        <p:spPr>
          <a:xfrm>
            <a:off x="540000" y="5392454"/>
            <a:ext cx="2160000" cy="495300"/>
          </a:xfrm>
          <a:solidFill>
            <a:schemeClr val="bg1"/>
          </a:solidFill>
        </p:spPr>
        <p:txBody>
          <a:bodyPr anchor="ct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36" name="Text Placeholder 10">
            <a:extLst>
              <a:ext uri="{FF2B5EF4-FFF2-40B4-BE49-F238E27FC236}">
                <a16:creationId xmlns:a16="http://schemas.microsoft.com/office/drawing/2014/main" id="{221C3BCE-24E5-4F81-9978-069AC99149BA}"/>
              </a:ext>
            </a:extLst>
          </p:cNvPr>
          <p:cNvSpPr>
            <a:spLocks noGrp="1"/>
          </p:cNvSpPr>
          <p:nvPr>
            <p:ph type="body" sz="quarter" idx="43" hasCustomPrompt="1"/>
          </p:nvPr>
        </p:nvSpPr>
        <p:spPr>
          <a:xfrm>
            <a:off x="2778000" y="5392454"/>
            <a:ext cx="2160000" cy="495300"/>
          </a:xfrm>
          <a:solidFill>
            <a:schemeClr val="bg1"/>
          </a:solidFill>
        </p:spPr>
        <p:txBody>
          <a:bodyPr anchor="ct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37" name="Text Placeholder 10">
            <a:extLst>
              <a:ext uri="{FF2B5EF4-FFF2-40B4-BE49-F238E27FC236}">
                <a16:creationId xmlns:a16="http://schemas.microsoft.com/office/drawing/2014/main" id="{77098CC4-798D-4781-A978-4293479EEB19}"/>
              </a:ext>
            </a:extLst>
          </p:cNvPr>
          <p:cNvSpPr>
            <a:spLocks noGrp="1"/>
          </p:cNvSpPr>
          <p:nvPr>
            <p:ph type="body" sz="quarter" idx="44" hasCustomPrompt="1"/>
          </p:nvPr>
        </p:nvSpPr>
        <p:spPr>
          <a:xfrm>
            <a:off x="5016000" y="5392454"/>
            <a:ext cx="2160000" cy="495300"/>
          </a:xfrm>
          <a:solidFill>
            <a:schemeClr val="bg1"/>
          </a:solidFill>
        </p:spPr>
        <p:txBody>
          <a:bodyPr anchor="ct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38" name="Text Placeholder 10">
            <a:extLst>
              <a:ext uri="{FF2B5EF4-FFF2-40B4-BE49-F238E27FC236}">
                <a16:creationId xmlns:a16="http://schemas.microsoft.com/office/drawing/2014/main" id="{108A2BC4-D5BD-4BA3-8576-84538244D305}"/>
              </a:ext>
            </a:extLst>
          </p:cNvPr>
          <p:cNvSpPr>
            <a:spLocks noGrp="1"/>
          </p:cNvSpPr>
          <p:nvPr>
            <p:ph type="body" sz="quarter" idx="45" hasCustomPrompt="1"/>
          </p:nvPr>
        </p:nvSpPr>
        <p:spPr>
          <a:xfrm>
            <a:off x="7254000" y="5392454"/>
            <a:ext cx="2160000" cy="495300"/>
          </a:xfrm>
          <a:solidFill>
            <a:schemeClr val="bg1"/>
          </a:solidFill>
        </p:spPr>
        <p:txBody>
          <a:bodyPr anchor="ct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39" name="Text Placeholder 10">
            <a:extLst>
              <a:ext uri="{FF2B5EF4-FFF2-40B4-BE49-F238E27FC236}">
                <a16:creationId xmlns:a16="http://schemas.microsoft.com/office/drawing/2014/main" id="{4ED042C7-87E5-41F8-8599-6B733A287B1D}"/>
              </a:ext>
            </a:extLst>
          </p:cNvPr>
          <p:cNvSpPr>
            <a:spLocks noGrp="1"/>
          </p:cNvSpPr>
          <p:nvPr>
            <p:ph type="body" sz="quarter" idx="46" hasCustomPrompt="1"/>
          </p:nvPr>
        </p:nvSpPr>
        <p:spPr>
          <a:xfrm>
            <a:off x="9492000" y="5392454"/>
            <a:ext cx="2160000" cy="495300"/>
          </a:xfrm>
          <a:solidFill>
            <a:schemeClr val="bg1"/>
          </a:solidFill>
        </p:spPr>
        <p:txBody>
          <a:bodyPr anchor="ct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2" name="Title 1">
            <a:extLst>
              <a:ext uri="{FF2B5EF4-FFF2-40B4-BE49-F238E27FC236}">
                <a16:creationId xmlns:a16="http://schemas.microsoft.com/office/drawing/2014/main" id="{6C16259F-6698-4B2A-AB30-07C302A2C74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58654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ro Photo">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30FAD59-3F97-4C89-954F-0FEC847807F9}"/>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43000"/>
                    </a14:imgEffect>
                  </a14:imgLayer>
                </a14:imgProps>
              </a:ext>
              <a:ext uri="{28A0092B-C50C-407E-A947-70E740481C1C}">
                <a14:useLocalDpi xmlns:a14="http://schemas.microsoft.com/office/drawing/2010/main"/>
              </a:ext>
            </a:extLst>
          </a:blip>
          <a:srcRect/>
          <a:stretch/>
        </p:blipFill>
        <p:spPr>
          <a:xfrm>
            <a:off x="252000" y="246389"/>
            <a:ext cx="11687999" cy="5861490"/>
          </a:xfrm>
          <a:prstGeom prst="rect">
            <a:avLst/>
          </a:prstGeom>
        </p:spPr>
      </p:pic>
      <p:sp>
        <p:nvSpPr>
          <p:cNvPr id="3" name="Picture Placeholder 2">
            <a:extLst>
              <a:ext uri="{FF2B5EF4-FFF2-40B4-BE49-F238E27FC236}">
                <a16:creationId xmlns:a16="http://schemas.microsoft.com/office/drawing/2014/main" id="{4CB21A9E-F346-45CA-928A-9714907B6860}"/>
              </a:ext>
            </a:extLst>
          </p:cNvPr>
          <p:cNvSpPr>
            <a:spLocks noGrp="1"/>
          </p:cNvSpPr>
          <p:nvPr>
            <p:ph type="pic" sz="quarter" idx="23" hasCustomPrompt="1"/>
          </p:nvPr>
        </p:nvSpPr>
        <p:spPr>
          <a:xfrm>
            <a:off x="4406906" y="763130"/>
            <a:ext cx="3376800" cy="4788000"/>
          </a:xfrm>
          <a:solidFill>
            <a:schemeClr val="bg1">
              <a:lumMod val="85000"/>
            </a:schemeClr>
          </a:solidFill>
          <a:ln w="31750">
            <a:solidFill>
              <a:schemeClr val="bg1">
                <a:lumMod val="65000"/>
              </a:schemeClr>
            </a:solidFill>
          </a:ln>
          <a:effectLst>
            <a:glow rad="266700">
              <a:schemeClr val="bg1">
                <a:alpha val="18000"/>
              </a:schemeClr>
            </a:glow>
            <a:innerShdw blurRad="63500" dist="50800" dir="13500000">
              <a:prstClr val="black">
                <a:alpha val="50000"/>
              </a:prstClr>
            </a:innerShdw>
          </a:effectLst>
        </p:spPr>
        <p:txBody>
          <a:bodyPr lIns="360000" rIns="360000"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grpSp>
        <p:nvGrpSpPr>
          <p:cNvPr id="10" name="Group 9">
            <a:extLst>
              <a:ext uri="{FF2B5EF4-FFF2-40B4-BE49-F238E27FC236}">
                <a16:creationId xmlns:a16="http://schemas.microsoft.com/office/drawing/2014/main" id="{B9E8C9F2-AD9E-47B3-841F-A63EA593CE4B}"/>
              </a:ext>
            </a:extLst>
          </p:cNvPr>
          <p:cNvGrpSpPr/>
          <p:nvPr userDrawn="1"/>
        </p:nvGrpSpPr>
        <p:grpSpPr>
          <a:xfrm>
            <a:off x="3794310" y="107507"/>
            <a:ext cx="4603381" cy="6100707"/>
            <a:chOff x="3794310" y="378647"/>
            <a:chExt cx="4603381" cy="6100707"/>
          </a:xfrm>
        </p:grpSpPr>
        <p:sp>
          <p:nvSpPr>
            <p:cNvPr id="11" name="Rectangle: Rounded Corners 10">
              <a:extLst>
                <a:ext uri="{FF2B5EF4-FFF2-40B4-BE49-F238E27FC236}">
                  <a16:creationId xmlns:a16="http://schemas.microsoft.com/office/drawing/2014/main" id="{50D94956-C0BC-4F67-9E1D-D85399D7E9FB}"/>
                </a:ext>
              </a:extLst>
            </p:cNvPr>
            <p:cNvSpPr/>
            <p:nvPr/>
          </p:nvSpPr>
          <p:spPr>
            <a:xfrm>
              <a:off x="4078709" y="686261"/>
              <a:ext cx="4034583" cy="5485478"/>
            </a:xfrm>
            <a:prstGeom prst="roundRect">
              <a:avLst>
                <a:gd name="adj" fmla="val 2715"/>
              </a:avLst>
            </a:prstGeom>
            <a:noFill/>
            <a:ln w="12700">
              <a:gradFill>
                <a:gsLst>
                  <a:gs pos="0">
                    <a:schemeClr val="accent1">
                      <a:lumMod val="5000"/>
                      <a:lumOff val="95000"/>
                      <a:alpha val="50000"/>
                    </a:schemeClr>
                  </a:gs>
                  <a:gs pos="79637">
                    <a:schemeClr val="tx1">
                      <a:lumMod val="75000"/>
                      <a:lumOff val="25000"/>
                      <a:alpha val="50000"/>
                    </a:schemeClr>
                  </a:gs>
                  <a:gs pos="25682">
                    <a:schemeClr val="tx1">
                      <a:lumMod val="75000"/>
                      <a:lumOff val="25000"/>
                      <a:alpha val="50000"/>
                    </a:schemeClr>
                  </a:gs>
                  <a:gs pos="52200">
                    <a:srgbClr val="FBFCFE">
                      <a:alpha val="50000"/>
                    </a:srgbClr>
                  </a:gs>
                  <a:gs pos="100000">
                    <a:schemeClr val="bg1">
                      <a:alpha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Oval 11">
              <a:extLst>
                <a:ext uri="{FF2B5EF4-FFF2-40B4-BE49-F238E27FC236}">
                  <a16:creationId xmlns:a16="http://schemas.microsoft.com/office/drawing/2014/main" id="{8E561E08-3719-4AA1-BE98-77D9564076B5}"/>
                </a:ext>
              </a:extLst>
            </p:cNvPr>
            <p:cNvSpPr>
              <a:spLocks noChangeAspect="1"/>
            </p:cNvSpPr>
            <p:nvPr/>
          </p:nvSpPr>
          <p:spPr>
            <a:xfrm>
              <a:off x="4239852"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584DCF7A-7971-43EF-BBDA-F3F258CA1441}"/>
                </a:ext>
              </a:extLst>
            </p:cNvPr>
            <p:cNvSpPr>
              <a:spLocks noChangeAspect="1"/>
            </p:cNvSpPr>
            <p:nvPr/>
          </p:nvSpPr>
          <p:spPr>
            <a:xfrm>
              <a:off x="4901188"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6A207F34-1FC3-4CF2-BBAD-A3E3772C6BCD}"/>
                </a:ext>
              </a:extLst>
            </p:cNvPr>
            <p:cNvSpPr>
              <a:spLocks noChangeAspect="1"/>
            </p:cNvSpPr>
            <p:nvPr/>
          </p:nvSpPr>
          <p:spPr>
            <a:xfrm>
              <a:off x="5423643" y="378647"/>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B17292A6-14A4-4559-B322-F98518936199}"/>
                </a:ext>
              </a:extLst>
            </p:cNvPr>
            <p:cNvSpPr>
              <a:spLocks noChangeAspect="1"/>
            </p:cNvSpPr>
            <p:nvPr/>
          </p:nvSpPr>
          <p:spPr>
            <a:xfrm>
              <a:off x="6223860"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546426C1-45E4-4AFF-B2B2-95DA5CF54124}"/>
                </a:ext>
              </a:extLst>
            </p:cNvPr>
            <p:cNvSpPr>
              <a:spLocks noChangeAspect="1"/>
            </p:cNvSpPr>
            <p:nvPr/>
          </p:nvSpPr>
          <p:spPr>
            <a:xfrm>
              <a:off x="6885196" y="517528"/>
              <a:ext cx="360000" cy="360000"/>
            </a:xfrm>
            <a:prstGeom prst="ellipse">
              <a:avLst/>
            </a:prstGeom>
            <a:gradFill flip="none" rotWithShape="1">
              <a:gsLst>
                <a:gs pos="47000">
                  <a:schemeClr val="accent1">
                    <a:alpha val="27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7AC0BC7E-EB74-4111-AB8F-92BFC0D336F7}"/>
                </a:ext>
              </a:extLst>
            </p:cNvPr>
            <p:cNvSpPr>
              <a:spLocks noChangeAspect="1"/>
            </p:cNvSpPr>
            <p:nvPr/>
          </p:nvSpPr>
          <p:spPr>
            <a:xfrm>
              <a:off x="7546532"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BAB5CD8D-90A1-43A7-AFB8-EA69308A8E13}"/>
                </a:ext>
              </a:extLst>
            </p:cNvPr>
            <p:cNvSpPr>
              <a:spLocks noChangeAspect="1"/>
            </p:cNvSpPr>
            <p:nvPr/>
          </p:nvSpPr>
          <p:spPr>
            <a:xfrm rot="5400000">
              <a:off x="3794310" y="985641"/>
              <a:ext cx="637762" cy="637762"/>
            </a:xfrm>
            <a:prstGeom prst="ellipse">
              <a:avLst/>
            </a:prstGeom>
            <a:gradFill flip="none" rotWithShape="1">
              <a:gsLst>
                <a:gs pos="40000">
                  <a:schemeClr val="accent1">
                    <a:alpha val="59000"/>
                  </a:scheme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807B4DB7-BA63-4703-84DF-0E463D1A4632}"/>
                </a:ext>
              </a:extLst>
            </p:cNvPr>
            <p:cNvSpPr>
              <a:spLocks noChangeAspect="1"/>
            </p:cNvSpPr>
            <p:nvPr/>
          </p:nvSpPr>
          <p:spPr>
            <a:xfrm rot="5400000">
              <a:off x="3933191" y="173151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1A55B81F-EAFC-433F-B617-48C3D5B33520}"/>
                </a:ext>
              </a:extLst>
            </p:cNvPr>
            <p:cNvSpPr>
              <a:spLocks noChangeAspect="1"/>
            </p:cNvSpPr>
            <p:nvPr/>
          </p:nvSpPr>
          <p:spPr>
            <a:xfrm rot="5400000">
              <a:off x="3933191" y="2338510"/>
              <a:ext cx="360000" cy="360000"/>
            </a:xfrm>
            <a:prstGeom prst="ellipse">
              <a:avLst/>
            </a:prstGeom>
            <a:gradFill flip="none" rotWithShape="1">
              <a:gsLst>
                <a:gs pos="47000">
                  <a:schemeClr val="accent1">
                    <a:alpha val="25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FBACA1FD-C5E9-4F3C-98A0-3658DF2CC2E3}"/>
                </a:ext>
              </a:extLst>
            </p:cNvPr>
            <p:cNvSpPr>
              <a:spLocks noChangeAspect="1"/>
            </p:cNvSpPr>
            <p:nvPr/>
          </p:nvSpPr>
          <p:spPr>
            <a:xfrm rot="5400000">
              <a:off x="3933191" y="476648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869E1077-677D-4F41-A1DC-44B5080F2256}"/>
                </a:ext>
              </a:extLst>
            </p:cNvPr>
            <p:cNvSpPr>
              <a:spLocks noChangeAspect="1"/>
            </p:cNvSpPr>
            <p:nvPr/>
          </p:nvSpPr>
          <p:spPr>
            <a:xfrm rot="5400000">
              <a:off x="3933191" y="3552498"/>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7634F85F-043D-43A9-8082-53D45FD733E8}"/>
                </a:ext>
              </a:extLst>
            </p:cNvPr>
            <p:cNvSpPr>
              <a:spLocks noChangeAspect="1"/>
            </p:cNvSpPr>
            <p:nvPr/>
          </p:nvSpPr>
          <p:spPr>
            <a:xfrm rot="5400000">
              <a:off x="3933191" y="4159492"/>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E4ECFB6E-3213-4C32-82A7-3F639914A790}"/>
                </a:ext>
              </a:extLst>
            </p:cNvPr>
            <p:cNvSpPr>
              <a:spLocks noChangeAspect="1"/>
            </p:cNvSpPr>
            <p:nvPr/>
          </p:nvSpPr>
          <p:spPr>
            <a:xfrm rot="5400000">
              <a:off x="3933191" y="2945504"/>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56566B10-589D-4268-AC4E-7C33B2A87CF2}"/>
                </a:ext>
              </a:extLst>
            </p:cNvPr>
            <p:cNvSpPr>
              <a:spLocks noChangeAspect="1"/>
            </p:cNvSpPr>
            <p:nvPr/>
          </p:nvSpPr>
          <p:spPr>
            <a:xfrm rot="5400000">
              <a:off x="3933191" y="5373480"/>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Oval 27">
              <a:extLst>
                <a:ext uri="{FF2B5EF4-FFF2-40B4-BE49-F238E27FC236}">
                  <a16:creationId xmlns:a16="http://schemas.microsoft.com/office/drawing/2014/main" id="{6ABF4B2B-EAE5-4D12-BB56-6A6CA834DD41}"/>
                </a:ext>
              </a:extLst>
            </p:cNvPr>
            <p:cNvSpPr>
              <a:spLocks noChangeAspect="1"/>
            </p:cNvSpPr>
            <p:nvPr/>
          </p:nvSpPr>
          <p:spPr>
            <a:xfrm>
              <a:off x="4239852"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Oval 28">
              <a:extLst>
                <a:ext uri="{FF2B5EF4-FFF2-40B4-BE49-F238E27FC236}">
                  <a16:creationId xmlns:a16="http://schemas.microsoft.com/office/drawing/2014/main" id="{13F579DA-ECD6-4015-81BD-C47F5ACD20C1}"/>
                </a:ext>
              </a:extLst>
            </p:cNvPr>
            <p:cNvSpPr>
              <a:spLocks noChangeAspect="1"/>
            </p:cNvSpPr>
            <p:nvPr/>
          </p:nvSpPr>
          <p:spPr>
            <a:xfrm>
              <a:off x="4901188"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AB6F12E2-9154-46F3-AEB6-480AF2EE8EB7}"/>
                </a:ext>
              </a:extLst>
            </p:cNvPr>
            <p:cNvSpPr>
              <a:spLocks noChangeAspect="1"/>
            </p:cNvSpPr>
            <p:nvPr/>
          </p:nvSpPr>
          <p:spPr>
            <a:xfrm>
              <a:off x="5423643" y="5841592"/>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05D0976-3738-4503-93C8-D037664747FC}"/>
                </a:ext>
              </a:extLst>
            </p:cNvPr>
            <p:cNvSpPr>
              <a:spLocks noChangeAspect="1"/>
            </p:cNvSpPr>
            <p:nvPr/>
          </p:nvSpPr>
          <p:spPr>
            <a:xfrm>
              <a:off x="6223860" y="5980473"/>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590EE311-F8E6-4CB0-AEE8-3273485E02D9}"/>
                </a:ext>
              </a:extLst>
            </p:cNvPr>
            <p:cNvSpPr>
              <a:spLocks noChangeAspect="1"/>
            </p:cNvSpPr>
            <p:nvPr/>
          </p:nvSpPr>
          <p:spPr>
            <a:xfrm>
              <a:off x="6885196" y="5980473"/>
              <a:ext cx="360000" cy="360000"/>
            </a:xfrm>
            <a:prstGeom prst="ellipse">
              <a:avLst/>
            </a:prstGeom>
            <a:gradFill flip="none" rotWithShape="1">
              <a:gsLst>
                <a:gs pos="47000">
                  <a:schemeClr val="accent1">
                    <a:alpha val="27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Oval 32">
              <a:extLst>
                <a:ext uri="{FF2B5EF4-FFF2-40B4-BE49-F238E27FC236}">
                  <a16:creationId xmlns:a16="http://schemas.microsoft.com/office/drawing/2014/main" id="{D5ABB659-4D9A-454B-B673-57B2D90B0144}"/>
                </a:ext>
              </a:extLst>
            </p:cNvPr>
            <p:cNvSpPr>
              <a:spLocks noChangeAspect="1"/>
            </p:cNvSpPr>
            <p:nvPr/>
          </p:nvSpPr>
          <p:spPr>
            <a:xfrm>
              <a:off x="7546532"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Oval 33">
              <a:extLst>
                <a:ext uri="{FF2B5EF4-FFF2-40B4-BE49-F238E27FC236}">
                  <a16:creationId xmlns:a16="http://schemas.microsoft.com/office/drawing/2014/main" id="{1A18BB57-EE9A-438C-89BC-FDE45E8F0EE8}"/>
                </a:ext>
              </a:extLst>
            </p:cNvPr>
            <p:cNvSpPr>
              <a:spLocks noChangeAspect="1"/>
            </p:cNvSpPr>
            <p:nvPr/>
          </p:nvSpPr>
          <p:spPr>
            <a:xfrm rot="5400000">
              <a:off x="7898810" y="1124522"/>
              <a:ext cx="360000" cy="360000"/>
            </a:xfrm>
            <a:prstGeom prst="ellipse">
              <a:avLst/>
            </a:prstGeom>
            <a:gradFill flip="none" rotWithShape="1">
              <a:gsLst>
                <a:gs pos="47000">
                  <a:schemeClr val="accent1">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F6155E43-F44E-4A54-82F7-8A3031DEE884}"/>
                </a:ext>
              </a:extLst>
            </p:cNvPr>
            <p:cNvSpPr>
              <a:spLocks noChangeAspect="1"/>
            </p:cNvSpPr>
            <p:nvPr/>
          </p:nvSpPr>
          <p:spPr>
            <a:xfrm rot="5400000">
              <a:off x="7898810" y="173151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89B27C31-08F1-4574-9C0E-A4303B6D9CC4}"/>
                </a:ext>
              </a:extLst>
            </p:cNvPr>
            <p:cNvSpPr>
              <a:spLocks noChangeAspect="1"/>
            </p:cNvSpPr>
            <p:nvPr/>
          </p:nvSpPr>
          <p:spPr>
            <a:xfrm rot="5400000">
              <a:off x="7759929" y="2199629"/>
              <a:ext cx="637762" cy="637762"/>
            </a:xfrm>
            <a:prstGeom prst="ellipse">
              <a:avLst/>
            </a:prstGeom>
            <a:gradFill flip="none" rotWithShape="1">
              <a:gsLst>
                <a:gs pos="40000">
                  <a:schemeClr val="accent1">
                    <a:alpha val="26000"/>
                  </a:scheme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Oval 37">
              <a:extLst>
                <a:ext uri="{FF2B5EF4-FFF2-40B4-BE49-F238E27FC236}">
                  <a16:creationId xmlns:a16="http://schemas.microsoft.com/office/drawing/2014/main" id="{7B71E583-02BA-42A7-BFC8-4F1E014EDFA9}"/>
                </a:ext>
              </a:extLst>
            </p:cNvPr>
            <p:cNvSpPr>
              <a:spLocks noChangeAspect="1"/>
            </p:cNvSpPr>
            <p:nvPr/>
          </p:nvSpPr>
          <p:spPr>
            <a:xfrm rot="5400000">
              <a:off x="7898810" y="476648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Oval 38">
              <a:extLst>
                <a:ext uri="{FF2B5EF4-FFF2-40B4-BE49-F238E27FC236}">
                  <a16:creationId xmlns:a16="http://schemas.microsoft.com/office/drawing/2014/main" id="{AC88EF08-0008-48B8-A289-2C48C3B369A6}"/>
                </a:ext>
              </a:extLst>
            </p:cNvPr>
            <p:cNvSpPr>
              <a:spLocks noChangeAspect="1"/>
            </p:cNvSpPr>
            <p:nvPr/>
          </p:nvSpPr>
          <p:spPr>
            <a:xfrm rot="5400000">
              <a:off x="7759929" y="3413617"/>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Oval 39">
              <a:extLst>
                <a:ext uri="{FF2B5EF4-FFF2-40B4-BE49-F238E27FC236}">
                  <a16:creationId xmlns:a16="http://schemas.microsoft.com/office/drawing/2014/main" id="{7886B212-2418-412F-B3F1-80DFD0A5DC5E}"/>
                </a:ext>
              </a:extLst>
            </p:cNvPr>
            <p:cNvSpPr>
              <a:spLocks noChangeAspect="1"/>
            </p:cNvSpPr>
            <p:nvPr/>
          </p:nvSpPr>
          <p:spPr>
            <a:xfrm rot="5400000">
              <a:off x="7898810" y="4159492"/>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Oval 40">
              <a:extLst>
                <a:ext uri="{FF2B5EF4-FFF2-40B4-BE49-F238E27FC236}">
                  <a16:creationId xmlns:a16="http://schemas.microsoft.com/office/drawing/2014/main" id="{F8DCFECB-BFC0-4AEA-BBCA-7E95B42F7AC9}"/>
                </a:ext>
              </a:extLst>
            </p:cNvPr>
            <p:cNvSpPr>
              <a:spLocks noChangeAspect="1"/>
            </p:cNvSpPr>
            <p:nvPr/>
          </p:nvSpPr>
          <p:spPr>
            <a:xfrm rot="5400000">
              <a:off x="7898810" y="2945504"/>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Oval 41">
              <a:extLst>
                <a:ext uri="{FF2B5EF4-FFF2-40B4-BE49-F238E27FC236}">
                  <a16:creationId xmlns:a16="http://schemas.microsoft.com/office/drawing/2014/main" id="{7701CD97-CE7C-4970-900C-EA7EF247257C}"/>
                </a:ext>
              </a:extLst>
            </p:cNvPr>
            <p:cNvSpPr>
              <a:spLocks noChangeAspect="1"/>
            </p:cNvSpPr>
            <p:nvPr/>
          </p:nvSpPr>
          <p:spPr>
            <a:xfrm rot="5400000">
              <a:off x="7898810" y="5373480"/>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Title 4">
            <a:extLst>
              <a:ext uri="{FF2B5EF4-FFF2-40B4-BE49-F238E27FC236}">
                <a16:creationId xmlns:a16="http://schemas.microsoft.com/office/drawing/2014/main" id="{E60BC9BE-C312-4619-AEBF-24C21F704CF1}"/>
              </a:ext>
            </a:extLst>
          </p:cNvPr>
          <p:cNvSpPr>
            <a:spLocks noGrp="1"/>
          </p:cNvSpPr>
          <p:nvPr>
            <p:ph type="title"/>
          </p:nvPr>
        </p:nvSpPr>
        <p:spPr>
          <a:xfrm>
            <a:off x="540000" y="540000"/>
            <a:ext cx="3028700" cy="1326900"/>
          </a:xfrm>
        </p:spPr>
        <p:txBody>
          <a:bodyPr/>
          <a:lstStyle>
            <a:lvl1pPr>
              <a:defRPr>
                <a:solidFill>
                  <a:schemeClr val="bg2"/>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C09F2D66-B264-4D7C-814F-A8F0575B7C2E}"/>
              </a:ext>
            </a:extLst>
          </p:cNvPr>
          <p:cNvSpPr>
            <a:spLocks noGrp="1"/>
          </p:cNvSpPr>
          <p:nvPr>
            <p:ph type="ftr" sz="quarter" idx="2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
        <p:nvSpPr>
          <p:cNvPr id="8" name="Text Placeholder 7">
            <a:extLst>
              <a:ext uri="{FF2B5EF4-FFF2-40B4-BE49-F238E27FC236}">
                <a16:creationId xmlns:a16="http://schemas.microsoft.com/office/drawing/2014/main" id="{90DC2403-3404-43F3-9D49-DE9C87D6FA95}"/>
              </a:ext>
            </a:extLst>
          </p:cNvPr>
          <p:cNvSpPr>
            <a:spLocks noGrp="1"/>
          </p:cNvSpPr>
          <p:nvPr>
            <p:ph type="body" sz="quarter" idx="24" hasCustomPrompt="1"/>
          </p:nvPr>
        </p:nvSpPr>
        <p:spPr>
          <a:xfrm>
            <a:off x="536401" y="2159000"/>
            <a:ext cx="3032299" cy="29433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 name="Text Placeholder 7">
            <a:extLst>
              <a:ext uri="{FF2B5EF4-FFF2-40B4-BE49-F238E27FC236}">
                <a16:creationId xmlns:a16="http://schemas.microsoft.com/office/drawing/2014/main" id="{F860DA48-8EA3-4B66-9769-15D580B5BD28}"/>
              </a:ext>
            </a:extLst>
          </p:cNvPr>
          <p:cNvSpPr>
            <a:spLocks noGrp="1"/>
          </p:cNvSpPr>
          <p:nvPr>
            <p:ph type="body" sz="quarter" idx="25" hasCustomPrompt="1"/>
          </p:nvPr>
        </p:nvSpPr>
        <p:spPr>
          <a:xfrm>
            <a:off x="8583254" y="2159000"/>
            <a:ext cx="3032299" cy="29433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09109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ro Photo all black">
    <p:bg>
      <p:bgPr>
        <a:solidFill>
          <a:schemeClr val="tx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38607BE4-4B3B-474D-8601-FEFFD2DF259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0"/>
                    </a14:imgEffect>
                    <a14:imgEffect>
                      <a14:brightnessContrast bright="-43000"/>
                    </a14:imgEffect>
                  </a14:imgLayer>
                </a14:imgProps>
              </a:ext>
              <a:ext uri="{28A0092B-C50C-407E-A947-70E740481C1C}">
                <a14:useLocalDpi xmlns:a14="http://schemas.microsoft.com/office/drawing/2010/main"/>
              </a:ext>
            </a:extLst>
          </a:blip>
          <a:stretch>
            <a:fillRect/>
          </a:stretch>
        </p:blipFill>
        <p:spPr>
          <a:xfrm>
            <a:off x="6219" y="6567"/>
            <a:ext cx="12179564" cy="6851433"/>
          </a:xfrm>
          <a:prstGeom prst="rect">
            <a:avLst/>
          </a:prstGeom>
        </p:spPr>
      </p:pic>
      <p:sp>
        <p:nvSpPr>
          <p:cNvPr id="3" name="Picture Placeholder 2">
            <a:extLst>
              <a:ext uri="{FF2B5EF4-FFF2-40B4-BE49-F238E27FC236}">
                <a16:creationId xmlns:a16="http://schemas.microsoft.com/office/drawing/2014/main" id="{4CB21A9E-F346-45CA-928A-9714907B6860}"/>
              </a:ext>
            </a:extLst>
          </p:cNvPr>
          <p:cNvSpPr>
            <a:spLocks noGrp="1"/>
          </p:cNvSpPr>
          <p:nvPr>
            <p:ph type="pic" sz="quarter" idx="23" hasCustomPrompt="1"/>
          </p:nvPr>
        </p:nvSpPr>
        <p:spPr>
          <a:xfrm>
            <a:off x="4406906" y="1034623"/>
            <a:ext cx="3376800" cy="4788000"/>
          </a:xfrm>
          <a:solidFill>
            <a:schemeClr val="bg1">
              <a:lumMod val="85000"/>
            </a:schemeClr>
          </a:solidFill>
          <a:ln w="31750">
            <a:solidFill>
              <a:schemeClr val="bg1">
                <a:lumMod val="65000"/>
              </a:schemeClr>
            </a:solidFill>
          </a:ln>
          <a:effectLst>
            <a:glow rad="266700">
              <a:schemeClr val="bg1">
                <a:alpha val="18000"/>
              </a:schemeClr>
            </a:glow>
            <a:innerShdw blurRad="63500" dist="50800" dir="13500000">
              <a:prstClr val="black">
                <a:alpha val="50000"/>
              </a:prstClr>
            </a:innerShdw>
          </a:effectLst>
        </p:spPr>
        <p:txBody>
          <a:bodyPr lIns="360000" rIns="360000"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grpSp>
        <p:nvGrpSpPr>
          <p:cNvPr id="10" name="Group 9">
            <a:extLst>
              <a:ext uri="{FF2B5EF4-FFF2-40B4-BE49-F238E27FC236}">
                <a16:creationId xmlns:a16="http://schemas.microsoft.com/office/drawing/2014/main" id="{B9E8C9F2-AD9E-47B3-841F-A63EA593CE4B}"/>
              </a:ext>
            </a:extLst>
          </p:cNvPr>
          <p:cNvGrpSpPr/>
          <p:nvPr userDrawn="1"/>
        </p:nvGrpSpPr>
        <p:grpSpPr>
          <a:xfrm>
            <a:off x="3794310" y="379000"/>
            <a:ext cx="4603381" cy="6100707"/>
            <a:chOff x="3794310" y="378647"/>
            <a:chExt cx="4603381" cy="6100707"/>
          </a:xfrm>
        </p:grpSpPr>
        <p:sp>
          <p:nvSpPr>
            <p:cNvPr id="11" name="Rectangle: Rounded Corners 10">
              <a:extLst>
                <a:ext uri="{FF2B5EF4-FFF2-40B4-BE49-F238E27FC236}">
                  <a16:creationId xmlns:a16="http://schemas.microsoft.com/office/drawing/2014/main" id="{50D94956-C0BC-4F67-9E1D-D85399D7E9FB}"/>
                </a:ext>
              </a:extLst>
            </p:cNvPr>
            <p:cNvSpPr/>
            <p:nvPr/>
          </p:nvSpPr>
          <p:spPr>
            <a:xfrm>
              <a:off x="4078709" y="686261"/>
              <a:ext cx="4034583" cy="5485478"/>
            </a:xfrm>
            <a:prstGeom prst="roundRect">
              <a:avLst>
                <a:gd name="adj" fmla="val 2715"/>
              </a:avLst>
            </a:prstGeom>
            <a:noFill/>
            <a:ln w="12700">
              <a:gradFill>
                <a:gsLst>
                  <a:gs pos="0">
                    <a:schemeClr val="accent1">
                      <a:lumMod val="5000"/>
                      <a:lumOff val="95000"/>
                      <a:alpha val="50000"/>
                    </a:schemeClr>
                  </a:gs>
                  <a:gs pos="79637">
                    <a:schemeClr val="tx1">
                      <a:lumMod val="75000"/>
                      <a:lumOff val="25000"/>
                      <a:alpha val="50000"/>
                    </a:schemeClr>
                  </a:gs>
                  <a:gs pos="25682">
                    <a:schemeClr val="tx1">
                      <a:lumMod val="75000"/>
                      <a:lumOff val="25000"/>
                      <a:alpha val="50000"/>
                    </a:schemeClr>
                  </a:gs>
                  <a:gs pos="52200">
                    <a:srgbClr val="FBFCFE">
                      <a:alpha val="50000"/>
                    </a:srgbClr>
                  </a:gs>
                  <a:gs pos="100000">
                    <a:schemeClr val="bg1">
                      <a:alpha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Oval 11">
              <a:extLst>
                <a:ext uri="{FF2B5EF4-FFF2-40B4-BE49-F238E27FC236}">
                  <a16:creationId xmlns:a16="http://schemas.microsoft.com/office/drawing/2014/main" id="{8E561E08-3719-4AA1-BE98-77D9564076B5}"/>
                </a:ext>
              </a:extLst>
            </p:cNvPr>
            <p:cNvSpPr>
              <a:spLocks noChangeAspect="1"/>
            </p:cNvSpPr>
            <p:nvPr/>
          </p:nvSpPr>
          <p:spPr>
            <a:xfrm>
              <a:off x="4239852"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584DCF7A-7971-43EF-BBDA-F3F258CA1441}"/>
                </a:ext>
              </a:extLst>
            </p:cNvPr>
            <p:cNvSpPr>
              <a:spLocks noChangeAspect="1"/>
            </p:cNvSpPr>
            <p:nvPr/>
          </p:nvSpPr>
          <p:spPr>
            <a:xfrm>
              <a:off x="4901188"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6A207F34-1FC3-4CF2-BBAD-A3E3772C6BCD}"/>
                </a:ext>
              </a:extLst>
            </p:cNvPr>
            <p:cNvSpPr>
              <a:spLocks noChangeAspect="1"/>
            </p:cNvSpPr>
            <p:nvPr/>
          </p:nvSpPr>
          <p:spPr>
            <a:xfrm>
              <a:off x="5423643" y="378647"/>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B17292A6-14A4-4559-B322-F98518936199}"/>
                </a:ext>
              </a:extLst>
            </p:cNvPr>
            <p:cNvSpPr>
              <a:spLocks noChangeAspect="1"/>
            </p:cNvSpPr>
            <p:nvPr/>
          </p:nvSpPr>
          <p:spPr>
            <a:xfrm>
              <a:off x="6223860"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546426C1-45E4-4AFF-B2B2-95DA5CF54124}"/>
                </a:ext>
              </a:extLst>
            </p:cNvPr>
            <p:cNvSpPr>
              <a:spLocks noChangeAspect="1"/>
            </p:cNvSpPr>
            <p:nvPr/>
          </p:nvSpPr>
          <p:spPr>
            <a:xfrm>
              <a:off x="6885196" y="517528"/>
              <a:ext cx="360000" cy="360000"/>
            </a:xfrm>
            <a:prstGeom prst="ellipse">
              <a:avLst/>
            </a:prstGeom>
            <a:gradFill flip="none" rotWithShape="1">
              <a:gsLst>
                <a:gs pos="47000">
                  <a:schemeClr val="accent1">
                    <a:alpha val="27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7AC0BC7E-EB74-4111-AB8F-92BFC0D336F7}"/>
                </a:ext>
              </a:extLst>
            </p:cNvPr>
            <p:cNvSpPr>
              <a:spLocks noChangeAspect="1"/>
            </p:cNvSpPr>
            <p:nvPr/>
          </p:nvSpPr>
          <p:spPr>
            <a:xfrm>
              <a:off x="7546532"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BAB5CD8D-90A1-43A7-AFB8-EA69308A8E13}"/>
                </a:ext>
              </a:extLst>
            </p:cNvPr>
            <p:cNvSpPr>
              <a:spLocks noChangeAspect="1"/>
            </p:cNvSpPr>
            <p:nvPr/>
          </p:nvSpPr>
          <p:spPr>
            <a:xfrm rot="5400000">
              <a:off x="3794310" y="985641"/>
              <a:ext cx="637762" cy="637762"/>
            </a:xfrm>
            <a:prstGeom prst="ellipse">
              <a:avLst/>
            </a:prstGeom>
            <a:gradFill flip="none" rotWithShape="1">
              <a:gsLst>
                <a:gs pos="40000">
                  <a:schemeClr val="accent1">
                    <a:alpha val="59000"/>
                  </a:scheme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807B4DB7-BA63-4703-84DF-0E463D1A4632}"/>
                </a:ext>
              </a:extLst>
            </p:cNvPr>
            <p:cNvSpPr>
              <a:spLocks noChangeAspect="1"/>
            </p:cNvSpPr>
            <p:nvPr/>
          </p:nvSpPr>
          <p:spPr>
            <a:xfrm rot="5400000">
              <a:off x="3933191" y="173151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1A55B81F-EAFC-433F-B617-48C3D5B33520}"/>
                </a:ext>
              </a:extLst>
            </p:cNvPr>
            <p:cNvSpPr>
              <a:spLocks noChangeAspect="1"/>
            </p:cNvSpPr>
            <p:nvPr/>
          </p:nvSpPr>
          <p:spPr>
            <a:xfrm rot="5400000">
              <a:off x="3933191" y="2338510"/>
              <a:ext cx="360000" cy="360000"/>
            </a:xfrm>
            <a:prstGeom prst="ellipse">
              <a:avLst/>
            </a:prstGeom>
            <a:gradFill flip="none" rotWithShape="1">
              <a:gsLst>
                <a:gs pos="47000">
                  <a:schemeClr val="accent1">
                    <a:alpha val="25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FBACA1FD-C5E9-4F3C-98A0-3658DF2CC2E3}"/>
                </a:ext>
              </a:extLst>
            </p:cNvPr>
            <p:cNvSpPr>
              <a:spLocks noChangeAspect="1"/>
            </p:cNvSpPr>
            <p:nvPr/>
          </p:nvSpPr>
          <p:spPr>
            <a:xfrm rot="5400000">
              <a:off x="3933191" y="476648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869E1077-677D-4F41-A1DC-44B5080F2256}"/>
                </a:ext>
              </a:extLst>
            </p:cNvPr>
            <p:cNvSpPr>
              <a:spLocks noChangeAspect="1"/>
            </p:cNvSpPr>
            <p:nvPr/>
          </p:nvSpPr>
          <p:spPr>
            <a:xfrm rot="5400000">
              <a:off x="3933191" y="3552498"/>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7634F85F-043D-43A9-8082-53D45FD733E8}"/>
                </a:ext>
              </a:extLst>
            </p:cNvPr>
            <p:cNvSpPr>
              <a:spLocks noChangeAspect="1"/>
            </p:cNvSpPr>
            <p:nvPr/>
          </p:nvSpPr>
          <p:spPr>
            <a:xfrm rot="5400000">
              <a:off x="3933191" y="4159492"/>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E4ECFB6E-3213-4C32-82A7-3F639914A790}"/>
                </a:ext>
              </a:extLst>
            </p:cNvPr>
            <p:cNvSpPr>
              <a:spLocks noChangeAspect="1"/>
            </p:cNvSpPr>
            <p:nvPr/>
          </p:nvSpPr>
          <p:spPr>
            <a:xfrm rot="5400000">
              <a:off x="3933191" y="2945504"/>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56566B10-589D-4268-AC4E-7C33B2A87CF2}"/>
                </a:ext>
              </a:extLst>
            </p:cNvPr>
            <p:cNvSpPr>
              <a:spLocks noChangeAspect="1"/>
            </p:cNvSpPr>
            <p:nvPr/>
          </p:nvSpPr>
          <p:spPr>
            <a:xfrm rot="5400000">
              <a:off x="3933191" y="5373480"/>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Oval 27">
              <a:extLst>
                <a:ext uri="{FF2B5EF4-FFF2-40B4-BE49-F238E27FC236}">
                  <a16:creationId xmlns:a16="http://schemas.microsoft.com/office/drawing/2014/main" id="{6ABF4B2B-EAE5-4D12-BB56-6A6CA834DD41}"/>
                </a:ext>
              </a:extLst>
            </p:cNvPr>
            <p:cNvSpPr>
              <a:spLocks noChangeAspect="1"/>
            </p:cNvSpPr>
            <p:nvPr/>
          </p:nvSpPr>
          <p:spPr>
            <a:xfrm>
              <a:off x="4239852"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Oval 28">
              <a:extLst>
                <a:ext uri="{FF2B5EF4-FFF2-40B4-BE49-F238E27FC236}">
                  <a16:creationId xmlns:a16="http://schemas.microsoft.com/office/drawing/2014/main" id="{13F579DA-ECD6-4015-81BD-C47F5ACD20C1}"/>
                </a:ext>
              </a:extLst>
            </p:cNvPr>
            <p:cNvSpPr>
              <a:spLocks noChangeAspect="1"/>
            </p:cNvSpPr>
            <p:nvPr/>
          </p:nvSpPr>
          <p:spPr>
            <a:xfrm>
              <a:off x="4901188"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AB6F12E2-9154-46F3-AEB6-480AF2EE8EB7}"/>
                </a:ext>
              </a:extLst>
            </p:cNvPr>
            <p:cNvSpPr>
              <a:spLocks noChangeAspect="1"/>
            </p:cNvSpPr>
            <p:nvPr/>
          </p:nvSpPr>
          <p:spPr>
            <a:xfrm>
              <a:off x="5423643" y="5841592"/>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05D0976-3738-4503-93C8-D037664747FC}"/>
                </a:ext>
              </a:extLst>
            </p:cNvPr>
            <p:cNvSpPr>
              <a:spLocks noChangeAspect="1"/>
            </p:cNvSpPr>
            <p:nvPr/>
          </p:nvSpPr>
          <p:spPr>
            <a:xfrm>
              <a:off x="6223860" y="5980473"/>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590EE311-F8E6-4CB0-AEE8-3273485E02D9}"/>
                </a:ext>
              </a:extLst>
            </p:cNvPr>
            <p:cNvSpPr>
              <a:spLocks noChangeAspect="1"/>
            </p:cNvSpPr>
            <p:nvPr/>
          </p:nvSpPr>
          <p:spPr>
            <a:xfrm>
              <a:off x="6885196" y="5980473"/>
              <a:ext cx="360000" cy="360000"/>
            </a:xfrm>
            <a:prstGeom prst="ellipse">
              <a:avLst/>
            </a:prstGeom>
            <a:gradFill flip="none" rotWithShape="1">
              <a:gsLst>
                <a:gs pos="47000">
                  <a:schemeClr val="accent1">
                    <a:alpha val="27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Oval 32">
              <a:extLst>
                <a:ext uri="{FF2B5EF4-FFF2-40B4-BE49-F238E27FC236}">
                  <a16:creationId xmlns:a16="http://schemas.microsoft.com/office/drawing/2014/main" id="{D5ABB659-4D9A-454B-B673-57B2D90B0144}"/>
                </a:ext>
              </a:extLst>
            </p:cNvPr>
            <p:cNvSpPr>
              <a:spLocks noChangeAspect="1"/>
            </p:cNvSpPr>
            <p:nvPr/>
          </p:nvSpPr>
          <p:spPr>
            <a:xfrm>
              <a:off x="7546532"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Oval 33">
              <a:extLst>
                <a:ext uri="{FF2B5EF4-FFF2-40B4-BE49-F238E27FC236}">
                  <a16:creationId xmlns:a16="http://schemas.microsoft.com/office/drawing/2014/main" id="{1A18BB57-EE9A-438C-89BC-FDE45E8F0EE8}"/>
                </a:ext>
              </a:extLst>
            </p:cNvPr>
            <p:cNvSpPr>
              <a:spLocks noChangeAspect="1"/>
            </p:cNvSpPr>
            <p:nvPr/>
          </p:nvSpPr>
          <p:spPr>
            <a:xfrm rot="5400000">
              <a:off x="7898810" y="1124522"/>
              <a:ext cx="360000" cy="360000"/>
            </a:xfrm>
            <a:prstGeom prst="ellipse">
              <a:avLst/>
            </a:prstGeom>
            <a:gradFill flip="none" rotWithShape="1">
              <a:gsLst>
                <a:gs pos="47000">
                  <a:schemeClr val="accent1">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F6155E43-F44E-4A54-82F7-8A3031DEE884}"/>
                </a:ext>
              </a:extLst>
            </p:cNvPr>
            <p:cNvSpPr>
              <a:spLocks noChangeAspect="1"/>
            </p:cNvSpPr>
            <p:nvPr/>
          </p:nvSpPr>
          <p:spPr>
            <a:xfrm rot="5400000">
              <a:off x="7898810" y="173151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89B27C31-08F1-4574-9C0E-A4303B6D9CC4}"/>
                </a:ext>
              </a:extLst>
            </p:cNvPr>
            <p:cNvSpPr>
              <a:spLocks noChangeAspect="1"/>
            </p:cNvSpPr>
            <p:nvPr/>
          </p:nvSpPr>
          <p:spPr>
            <a:xfrm rot="5400000">
              <a:off x="7759929" y="2199629"/>
              <a:ext cx="637762" cy="637762"/>
            </a:xfrm>
            <a:prstGeom prst="ellipse">
              <a:avLst/>
            </a:prstGeom>
            <a:gradFill flip="none" rotWithShape="1">
              <a:gsLst>
                <a:gs pos="40000">
                  <a:schemeClr val="accent1">
                    <a:alpha val="26000"/>
                  </a:scheme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Oval 37">
              <a:extLst>
                <a:ext uri="{FF2B5EF4-FFF2-40B4-BE49-F238E27FC236}">
                  <a16:creationId xmlns:a16="http://schemas.microsoft.com/office/drawing/2014/main" id="{7B71E583-02BA-42A7-BFC8-4F1E014EDFA9}"/>
                </a:ext>
              </a:extLst>
            </p:cNvPr>
            <p:cNvSpPr>
              <a:spLocks noChangeAspect="1"/>
            </p:cNvSpPr>
            <p:nvPr/>
          </p:nvSpPr>
          <p:spPr>
            <a:xfrm rot="5400000">
              <a:off x="7898810" y="476648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Oval 38">
              <a:extLst>
                <a:ext uri="{FF2B5EF4-FFF2-40B4-BE49-F238E27FC236}">
                  <a16:creationId xmlns:a16="http://schemas.microsoft.com/office/drawing/2014/main" id="{AC88EF08-0008-48B8-A289-2C48C3B369A6}"/>
                </a:ext>
              </a:extLst>
            </p:cNvPr>
            <p:cNvSpPr>
              <a:spLocks noChangeAspect="1"/>
            </p:cNvSpPr>
            <p:nvPr/>
          </p:nvSpPr>
          <p:spPr>
            <a:xfrm rot="5400000">
              <a:off x="7759929" y="3413617"/>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Oval 39">
              <a:extLst>
                <a:ext uri="{FF2B5EF4-FFF2-40B4-BE49-F238E27FC236}">
                  <a16:creationId xmlns:a16="http://schemas.microsoft.com/office/drawing/2014/main" id="{7886B212-2418-412F-B3F1-80DFD0A5DC5E}"/>
                </a:ext>
              </a:extLst>
            </p:cNvPr>
            <p:cNvSpPr>
              <a:spLocks noChangeAspect="1"/>
            </p:cNvSpPr>
            <p:nvPr/>
          </p:nvSpPr>
          <p:spPr>
            <a:xfrm rot="5400000">
              <a:off x="7898810" y="4159492"/>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Oval 40">
              <a:extLst>
                <a:ext uri="{FF2B5EF4-FFF2-40B4-BE49-F238E27FC236}">
                  <a16:creationId xmlns:a16="http://schemas.microsoft.com/office/drawing/2014/main" id="{F8DCFECB-BFC0-4AEA-BBCA-7E95B42F7AC9}"/>
                </a:ext>
              </a:extLst>
            </p:cNvPr>
            <p:cNvSpPr>
              <a:spLocks noChangeAspect="1"/>
            </p:cNvSpPr>
            <p:nvPr/>
          </p:nvSpPr>
          <p:spPr>
            <a:xfrm rot="5400000">
              <a:off x="7898810" y="2945504"/>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Oval 41">
              <a:extLst>
                <a:ext uri="{FF2B5EF4-FFF2-40B4-BE49-F238E27FC236}">
                  <a16:creationId xmlns:a16="http://schemas.microsoft.com/office/drawing/2014/main" id="{7701CD97-CE7C-4970-900C-EA7EF247257C}"/>
                </a:ext>
              </a:extLst>
            </p:cNvPr>
            <p:cNvSpPr>
              <a:spLocks noChangeAspect="1"/>
            </p:cNvSpPr>
            <p:nvPr/>
          </p:nvSpPr>
          <p:spPr>
            <a:xfrm rot="5400000">
              <a:off x="7898810" y="5373480"/>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Title 4">
            <a:extLst>
              <a:ext uri="{FF2B5EF4-FFF2-40B4-BE49-F238E27FC236}">
                <a16:creationId xmlns:a16="http://schemas.microsoft.com/office/drawing/2014/main" id="{E60BC9BE-C312-4619-AEBF-24C21F704CF1}"/>
              </a:ext>
            </a:extLst>
          </p:cNvPr>
          <p:cNvSpPr>
            <a:spLocks noGrp="1"/>
          </p:cNvSpPr>
          <p:nvPr>
            <p:ph type="title"/>
          </p:nvPr>
        </p:nvSpPr>
        <p:spPr>
          <a:xfrm>
            <a:off x="540000" y="540000"/>
            <a:ext cx="3028700" cy="1326900"/>
          </a:xfrm>
        </p:spPr>
        <p:txBody>
          <a:bodyPr/>
          <a:lstStyle>
            <a:lvl1pPr>
              <a:defRPr>
                <a:solidFill>
                  <a:schemeClr val="bg2"/>
                </a:solidFill>
              </a:defRPr>
            </a:lvl1pPr>
          </a:lstStyle>
          <a:p>
            <a:r>
              <a:rPr lang="en-US" noProof="0"/>
              <a:t>Click to edit Master title style</a:t>
            </a:r>
          </a:p>
        </p:txBody>
      </p:sp>
      <p:sp>
        <p:nvSpPr>
          <p:cNvPr id="43" name="Text Placeholder 7">
            <a:extLst>
              <a:ext uri="{FF2B5EF4-FFF2-40B4-BE49-F238E27FC236}">
                <a16:creationId xmlns:a16="http://schemas.microsoft.com/office/drawing/2014/main" id="{8BB2DDCC-3BD6-4037-85CD-1E1C54E54CC4}"/>
              </a:ext>
            </a:extLst>
          </p:cNvPr>
          <p:cNvSpPr>
            <a:spLocks noGrp="1"/>
          </p:cNvSpPr>
          <p:nvPr>
            <p:ph type="body" sz="quarter" idx="24" hasCustomPrompt="1"/>
          </p:nvPr>
        </p:nvSpPr>
        <p:spPr>
          <a:xfrm>
            <a:off x="536401" y="2159000"/>
            <a:ext cx="3032299" cy="29433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 name="Text Placeholder 7">
            <a:extLst>
              <a:ext uri="{FF2B5EF4-FFF2-40B4-BE49-F238E27FC236}">
                <a16:creationId xmlns:a16="http://schemas.microsoft.com/office/drawing/2014/main" id="{94FD6DA6-351A-4974-8153-BE89B6CDEB89}"/>
              </a:ext>
            </a:extLst>
          </p:cNvPr>
          <p:cNvSpPr>
            <a:spLocks noGrp="1"/>
          </p:cNvSpPr>
          <p:nvPr>
            <p:ph type="body" sz="quarter" idx="25" hasCustomPrompt="1"/>
          </p:nvPr>
        </p:nvSpPr>
        <p:spPr>
          <a:xfrm>
            <a:off x="8583254" y="2159000"/>
            <a:ext cx="3032299" cy="29433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4881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Resolution with arm">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9" name="Picture Placeholder 9">
            <a:extLst>
              <a:ext uri="{FF2B5EF4-FFF2-40B4-BE49-F238E27FC236}">
                <a16:creationId xmlns:a16="http://schemas.microsoft.com/office/drawing/2014/main" id="{DB1B7584-C7DF-438B-9FE0-28AB91095F1E}"/>
              </a:ext>
            </a:extLst>
          </p:cNvPr>
          <p:cNvSpPr>
            <a:spLocks noGrp="1"/>
          </p:cNvSpPr>
          <p:nvPr>
            <p:ph type="pic" sz="quarter" idx="10" hasCustomPrompt="1"/>
          </p:nvPr>
        </p:nvSpPr>
        <p:spPr>
          <a:xfrm>
            <a:off x="252000" y="252000"/>
            <a:ext cx="11687999" cy="5855878"/>
          </a:xfrm>
          <a:solidFill>
            <a:schemeClr val="tx1">
              <a:lumMod val="95000"/>
              <a:lumOff val="5000"/>
            </a:schemeClr>
          </a:solidFill>
        </p:spPr>
        <p:txBody>
          <a:bodyPr lIns="0" tIns="0" rIns="360000" bIns="360000" anchor="b"/>
          <a:lstStyle>
            <a:lvl1pPr marL="0" indent="0" algn="r">
              <a:buNone/>
              <a:defRPr sz="1600" i="1">
                <a:solidFill>
                  <a:schemeClr val="bg2"/>
                </a:solidFill>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3" name="Picture Placeholder 2">
            <a:extLst>
              <a:ext uri="{FF2B5EF4-FFF2-40B4-BE49-F238E27FC236}">
                <a16:creationId xmlns:a16="http://schemas.microsoft.com/office/drawing/2014/main" id="{4CB21A9E-F346-45CA-928A-9714907B6860}"/>
              </a:ext>
            </a:extLst>
          </p:cNvPr>
          <p:cNvSpPr>
            <a:spLocks noGrp="1"/>
          </p:cNvSpPr>
          <p:nvPr>
            <p:ph type="pic" sz="quarter" idx="23" hasCustomPrompt="1"/>
          </p:nvPr>
        </p:nvSpPr>
        <p:spPr>
          <a:xfrm>
            <a:off x="5022850" y="1606550"/>
            <a:ext cx="1987550" cy="2444750"/>
          </a:xfrm>
          <a:solidFill>
            <a:schemeClr val="bg1">
              <a:lumMod val="85000"/>
            </a:schemeClr>
          </a:solidFill>
          <a:ln w="31750">
            <a:noFill/>
          </a:ln>
          <a:effectLst/>
        </p:spPr>
        <p:txBody>
          <a:bodyPr lIns="360000" rIns="360000"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5" name="Title 4">
            <a:extLst>
              <a:ext uri="{FF2B5EF4-FFF2-40B4-BE49-F238E27FC236}">
                <a16:creationId xmlns:a16="http://schemas.microsoft.com/office/drawing/2014/main" id="{E60BC9BE-C312-4619-AEBF-24C21F704CF1}"/>
              </a:ext>
            </a:extLst>
          </p:cNvPr>
          <p:cNvSpPr>
            <a:spLocks noGrp="1"/>
          </p:cNvSpPr>
          <p:nvPr>
            <p:ph type="title"/>
          </p:nvPr>
        </p:nvSpPr>
        <p:spPr>
          <a:xfrm>
            <a:off x="540000" y="540000"/>
            <a:ext cx="3028700" cy="1326900"/>
          </a:xfrm>
        </p:spPr>
        <p:txBody>
          <a:bodyPr/>
          <a:lstStyle>
            <a:lvl1pPr>
              <a:defRPr>
                <a:solidFill>
                  <a:schemeClr val="bg2"/>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C09F2D66-B264-4D7C-814F-A8F0575B7C2E}"/>
              </a:ext>
            </a:extLst>
          </p:cNvPr>
          <p:cNvSpPr>
            <a:spLocks noGrp="1"/>
          </p:cNvSpPr>
          <p:nvPr>
            <p:ph type="ftr" sz="quarter" idx="2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Tree>
    <p:extLst>
      <p:ext uri="{BB962C8B-B14F-4D97-AF65-F5344CB8AC3E}">
        <p14:creationId xmlns:p14="http://schemas.microsoft.com/office/powerpoint/2010/main" val="1970107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648000" y="5434800"/>
            <a:ext cx="4221162" cy="396000"/>
          </a:xfrm>
          <a:solidFill>
            <a:schemeClr val="tx1"/>
          </a:solidFill>
        </p:spPr>
        <p:txBody>
          <a:bodyPr lIns="72000" tIns="72000" rIns="0" bIns="0"/>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7" name="Picture Placeholder 9">
            <a:extLst>
              <a:ext uri="{FF2B5EF4-FFF2-40B4-BE49-F238E27FC236}">
                <a16:creationId xmlns:a16="http://schemas.microsoft.com/office/drawing/2014/main" id="{8C6E4D6F-39B5-4F71-BD4D-B8B219951222}"/>
              </a:ext>
            </a:extLst>
          </p:cNvPr>
          <p:cNvSpPr>
            <a:spLocks noGrp="1"/>
          </p:cNvSpPr>
          <p:nvPr>
            <p:ph type="pic" sz="quarter" idx="15" hasCustomPrompt="1"/>
          </p:nvPr>
        </p:nvSpPr>
        <p:spPr>
          <a:xfrm>
            <a:off x="252000" y="252000"/>
            <a:ext cx="11687999" cy="5855878"/>
          </a:xfrm>
          <a:solidFill>
            <a:schemeClr val="bg1">
              <a:lumMod val="95000"/>
            </a:schemeClr>
          </a:solidFill>
        </p:spPr>
        <p:txBody>
          <a:bodyPr lIns="360000" tIns="360000" anchor="t"/>
          <a:lstStyle>
            <a:lvl1pPr marL="0" indent="0" algn="l">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10" name="Caption">
            <a:extLst>
              <a:ext uri="{FF2B5EF4-FFF2-40B4-BE49-F238E27FC236}">
                <a16:creationId xmlns:a16="http://schemas.microsoft.com/office/drawing/2014/main" id="{ADF600C8-C7A9-4CB2-B6C2-7F9ADEB7A48C}"/>
              </a:ext>
            </a:extLst>
          </p:cNvPr>
          <p:cNvSpPr>
            <a:spLocks noGrp="1"/>
          </p:cNvSpPr>
          <p:nvPr>
            <p:ph type="body" sz="quarter" idx="16" hasCustomPrompt="1"/>
          </p:nvPr>
        </p:nvSpPr>
        <p:spPr>
          <a:xfrm>
            <a:off x="648000" y="5437070"/>
            <a:ext cx="4221162" cy="396000"/>
          </a:xfrm>
          <a:solidFill>
            <a:schemeClr val="tx1"/>
          </a:solidFill>
        </p:spPr>
        <p:txBody>
          <a:bodyPr lIns="72000" tIns="72000"/>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34AAE0B4-3A9A-450D-9515-1AF1FE1A9675}"/>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842F68A1-83F1-4D70-9CE8-21E86663F3B6}"/>
              </a:ext>
            </a:extLst>
          </p:cNvPr>
          <p:cNvSpPr>
            <a:spLocks noGrp="1"/>
          </p:cNvSpPr>
          <p:nvPr>
            <p:ph type="sldNum" sz="quarter" idx="18"/>
          </p:nvPr>
        </p:nvSpPr>
        <p:spPr/>
        <p:txBody>
          <a:bodyPr/>
          <a:lstStyle/>
          <a:p>
            <a:fld id="{058DB212-BFA2-403F-85EF-DFD3FF6D973A}" type="slidenum">
              <a:rPr lang="en-US" noProof="0" smtClean="0"/>
              <a:pPr/>
              <a:t>‹#›</a:t>
            </a:fld>
            <a:endParaRPr lang="en-US" noProof="0" dirty="0"/>
          </a:p>
        </p:txBody>
      </p:sp>
      <p:sp>
        <p:nvSpPr>
          <p:cNvPr id="4" name="Title 3">
            <a:extLst>
              <a:ext uri="{FF2B5EF4-FFF2-40B4-BE49-F238E27FC236}">
                <a16:creationId xmlns:a16="http://schemas.microsoft.com/office/drawing/2014/main" id="{F11C6143-D2F5-479E-AF3E-2784F41E08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251999" y="252000"/>
            <a:ext cx="11687999" cy="5855878"/>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648000" y="5437070"/>
            <a:ext cx="4221162" cy="396000"/>
          </a:xfrm>
          <a:solidFill>
            <a:schemeClr val="tx1"/>
          </a:solidFill>
        </p:spPr>
        <p:txBody>
          <a:bodyPr lIns="72000" tIns="72000"/>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D2285355-479C-4B85-ACF6-DC70AE919D4A}"/>
              </a:ext>
            </a:extLst>
          </p:cNvPr>
          <p:cNvSpPr>
            <a:spLocks noGrp="1"/>
          </p:cNvSpPr>
          <p:nvPr>
            <p:ph type="ftr" sz="quarter" idx="16"/>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9C8AE7F3-DAD7-4B18-8E33-AACAF27A05D1}"/>
              </a:ext>
            </a:extLst>
          </p:cNvPr>
          <p:cNvSpPr>
            <a:spLocks noGrp="1"/>
          </p:cNvSpPr>
          <p:nvPr>
            <p:ph type="sldNum" sz="quarter" idx="17"/>
          </p:nvPr>
        </p:nvSpPr>
        <p:spPr/>
        <p:txBody>
          <a:bodyPr/>
          <a:lstStyle/>
          <a:p>
            <a:fld id="{058DB212-BFA2-403F-85EF-DFD3FF6D973A}" type="slidenum">
              <a:rPr lang="en-US" noProof="0" smtClean="0"/>
              <a:pPr/>
              <a:t>‹#›</a:t>
            </a:fld>
            <a:endParaRPr lang="en-US" noProof="0" dirty="0"/>
          </a:p>
        </p:txBody>
      </p:sp>
      <p:sp>
        <p:nvSpPr>
          <p:cNvPr id="6" name="Title 5">
            <a:extLst>
              <a:ext uri="{FF2B5EF4-FFF2-40B4-BE49-F238E27FC236}">
                <a16:creationId xmlns:a16="http://schemas.microsoft.com/office/drawing/2014/main" id="{5D67953A-D47E-4083-8DBA-1E807BCC6B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hasCustomPrompt="1"/>
          </p:nvPr>
        </p:nvSpPr>
        <p:spPr>
          <a:xfrm>
            <a:off x="360000" y="1620000"/>
            <a:ext cx="5580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6191250" y="1619250"/>
            <a:ext cx="5580000" cy="4500563"/>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4" name="Footer Placeholder 3">
            <a:extLst>
              <a:ext uri="{FF2B5EF4-FFF2-40B4-BE49-F238E27FC236}">
                <a16:creationId xmlns:a16="http://schemas.microsoft.com/office/drawing/2014/main" id="{33979948-0D6A-4830-85D5-C39B643EDFA5}"/>
              </a:ext>
            </a:extLst>
          </p:cNvPr>
          <p:cNvSpPr>
            <a:spLocks noGrp="1"/>
          </p:cNvSpPr>
          <p:nvPr>
            <p:ph type="ftr" sz="quarter" idx="14"/>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0853698-1496-415B-A791-C17C6B35712D}"/>
              </a:ext>
            </a:extLst>
          </p:cNvPr>
          <p:cNvSpPr>
            <a:spLocks noGrp="1"/>
          </p:cNvSpPr>
          <p:nvPr>
            <p:ph type="sldNum" sz="quarter" idx="15"/>
          </p:nvPr>
        </p:nvSpPr>
        <p:spPr/>
        <p:txBody>
          <a:bodyPr/>
          <a:lstStyle/>
          <a:p>
            <a:fld id="{058DB212-BFA2-403F-85EF-DFD3FF6D973A}" type="slidenum">
              <a:rPr lang="en-US" noProof="0" smtClean="0"/>
              <a:pPr/>
              <a:t>‹#›</a:t>
            </a:fld>
            <a:endParaRPr lang="en-US" noProof="0" dirty="0"/>
          </a:p>
        </p:txBody>
      </p:sp>
    </p:spTree>
    <p:extLst>
      <p:ext uri="{BB962C8B-B14F-4D97-AF65-F5344CB8AC3E}">
        <p14:creationId xmlns:p14="http://schemas.microsoft.com/office/powerpoint/2010/main" val="1642857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360363" y="1619250"/>
            <a:ext cx="5580000" cy="4500563"/>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hasCustomPrompt="1"/>
          </p:nvPr>
        </p:nvSpPr>
        <p:spPr>
          <a:xfrm>
            <a:off x="6251638" y="1620000"/>
            <a:ext cx="5580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B16F57FD-ACD4-44CB-9888-789501B6AD47}"/>
              </a:ext>
            </a:extLst>
          </p:cNvPr>
          <p:cNvSpPr>
            <a:spLocks noGrp="1"/>
          </p:cNvSpPr>
          <p:nvPr>
            <p:ph type="ftr" sz="quarter" idx="14"/>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FCF9671-5246-4418-B8C6-1BFC8FD7E524}"/>
              </a:ext>
            </a:extLst>
          </p:cNvPr>
          <p:cNvSpPr>
            <a:spLocks noGrp="1"/>
          </p:cNvSpPr>
          <p:nvPr>
            <p:ph type="sldNum" sz="quarter" idx="15"/>
          </p:nvPr>
        </p:nvSpPr>
        <p:spPr/>
        <p:txBody>
          <a:bodyPr/>
          <a:lstStyle/>
          <a:p>
            <a:fld id="{058DB212-BFA2-403F-85EF-DFD3FF6D973A}" type="slidenum">
              <a:rPr lang="en-US" noProof="0" smtClean="0"/>
              <a:pPr/>
              <a:t>‹#›</a:t>
            </a:fld>
            <a:endParaRPr lang="en-US" noProof="0" dirty="0"/>
          </a:p>
        </p:txBody>
      </p:sp>
    </p:spTree>
    <p:extLst>
      <p:ext uri="{BB962C8B-B14F-4D97-AF65-F5344CB8AC3E}">
        <p14:creationId xmlns:p14="http://schemas.microsoft.com/office/powerpoint/2010/main" val="900233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63C6AD2-C991-4548-924C-6CC660667895}"/>
              </a:ext>
            </a:extLst>
          </p:cNvPr>
          <p:cNvSpPr/>
          <p:nvPr userDrawn="1"/>
        </p:nvSpPr>
        <p:spPr>
          <a:xfrm>
            <a:off x="0" y="4837454"/>
            <a:ext cx="12192000" cy="20247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0" y="1"/>
            <a:ext cx="12191999" cy="4837454"/>
          </a:xfrm>
          <a:solidFill>
            <a:schemeClr val="bg1">
              <a:lumMod val="95000"/>
            </a:schemeClr>
          </a:solidFill>
        </p:spPr>
        <p:txBody>
          <a:bodyPr lIns="360000" tIns="360000" anchor="t"/>
          <a:lstStyle>
            <a:lvl1pPr marL="0" indent="0" algn="l">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617704" y="5211721"/>
            <a:ext cx="2845036" cy="1128778"/>
          </a:xfrm>
        </p:spPr>
        <p:txBody>
          <a:bodyPr anchor="b"/>
          <a:lstStyle>
            <a:lvl1pPr algn="l">
              <a:defRPr sz="4000">
                <a:solidFill>
                  <a:schemeClr val="bg1"/>
                </a:solidFill>
              </a:defRPr>
            </a:lvl1pPr>
          </a:lstStyle>
          <a:p>
            <a:r>
              <a:rPr lang="en-US" noProof="0"/>
              <a:t>Thank You</a:t>
            </a:r>
          </a:p>
        </p:txBody>
      </p:sp>
      <p:grpSp>
        <p:nvGrpSpPr>
          <p:cNvPr id="29" name="Group 28" title="Paper Picture Frame">
            <a:extLst>
              <a:ext uri="{FF2B5EF4-FFF2-40B4-BE49-F238E27FC236}">
                <a16:creationId xmlns:a16="http://schemas.microsoft.com/office/drawing/2014/main" id="{677AFB22-6742-41C4-82FB-C4AE9A030367}"/>
              </a:ext>
            </a:extLst>
          </p:cNvPr>
          <p:cNvGrpSpPr/>
          <p:nvPr userDrawn="1"/>
        </p:nvGrpSpPr>
        <p:grpSpPr>
          <a:xfrm rot="21295767">
            <a:off x="5213054" y="1125704"/>
            <a:ext cx="3474160" cy="4337342"/>
            <a:chOff x="4636201" y="-1745975"/>
            <a:chExt cx="3474160" cy="4337342"/>
          </a:xfrm>
        </p:grpSpPr>
        <p:sp>
          <p:nvSpPr>
            <p:cNvPr id="15" name="Parallelogram 14">
              <a:extLst>
                <a:ext uri="{FF2B5EF4-FFF2-40B4-BE49-F238E27FC236}">
                  <a16:creationId xmlns:a16="http://schemas.microsoft.com/office/drawing/2014/main" id="{AD8B2DCC-383E-4DE2-8D64-D0FDAAAFBD66}"/>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rot="21295767">
            <a:off x="5415274" y="1374875"/>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grpSp>
        <p:nvGrpSpPr>
          <p:cNvPr id="32" name="Group 31" title="Paper Picture Frame">
            <a:extLst>
              <a:ext uri="{FF2B5EF4-FFF2-40B4-BE49-F238E27FC236}">
                <a16:creationId xmlns:a16="http://schemas.microsoft.com/office/drawing/2014/main" id="{66FB9647-A9A4-4596-ABCF-E53AFFCAFB9F}"/>
              </a:ext>
            </a:extLst>
          </p:cNvPr>
          <p:cNvGrpSpPr/>
          <p:nvPr userDrawn="1"/>
        </p:nvGrpSpPr>
        <p:grpSpPr>
          <a:xfrm>
            <a:off x="8294018" y="401177"/>
            <a:ext cx="2847409" cy="3554872"/>
            <a:chOff x="12781483" y="-1318991"/>
            <a:chExt cx="3132150" cy="3910359"/>
          </a:xfrm>
        </p:grpSpPr>
        <p:sp>
          <p:nvSpPr>
            <p:cNvPr id="26" name="Parallelogram 25">
              <a:extLst>
                <a:ext uri="{FF2B5EF4-FFF2-40B4-BE49-F238E27FC236}">
                  <a16:creationId xmlns:a16="http://schemas.microsoft.com/office/drawing/2014/main" id="{D6736371-3F18-4CDB-9DA9-9261F0E208A2}"/>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Rounded Corners 26">
              <a:extLst>
                <a:ext uri="{FF2B5EF4-FFF2-40B4-BE49-F238E27FC236}">
                  <a16:creationId xmlns:a16="http://schemas.microsoft.com/office/drawing/2014/main" id="{F9506654-1D1A-4961-B4A5-37A49D6CA565}"/>
                </a:ext>
              </a:extLst>
            </p:cNvPr>
            <p:cNvSpPr/>
            <p:nvPr userDrawn="1"/>
          </p:nvSpPr>
          <p:spPr>
            <a:xfrm>
              <a:off x="12781483" y="-1318991"/>
              <a:ext cx="2903066" cy="352540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2" name="Picture Placeholder 21">
            <a:extLst>
              <a:ext uri="{FF2B5EF4-FFF2-40B4-BE49-F238E27FC236}">
                <a16:creationId xmlns:a16="http://schemas.microsoft.com/office/drawing/2014/main" id="{9C367D40-BB87-4803-BDBA-AC460F1244D6}"/>
              </a:ext>
            </a:extLst>
          </p:cNvPr>
          <p:cNvSpPr>
            <a:spLocks noGrp="1"/>
          </p:cNvSpPr>
          <p:nvPr userDrawn="1">
            <p:ph type="pic" sz="quarter" idx="13" hasCustomPrompt="1"/>
          </p:nvPr>
        </p:nvSpPr>
        <p:spPr>
          <a:xfrm>
            <a:off x="8481972" y="577143"/>
            <a:ext cx="2242416" cy="2360438"/>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a:r>
              <a:rPr lang="en-US" noProof="0" dirty="0"/>
              <a:t>Insert Photo or Drag &amp; Drop your Photo</a:t>
            </a:r>
          </a:p>
        </p:txBody>
      </p:sp>
      <p:grpSp>
        <p:nvGrpSpPr>
          <p:cNvPr id="33" name="Group 32" title="Paper Picture Frame">
            <a:extLst>
              <a:ext uri="{FF2B5EF4-FFF2-40B4-BE49-F238E27FC236}">
                <a16:creationId xmlns:a16="http://schemas.microsoft.com/office/drawing/2014/main" id="{8E420E19-DB68-48C3-A1A6-532E242347B9}"/>
              </a:ext>
            </a:extLst>
          </p:cNvPr>
          <p:cNvGrpSpPr/>
          <p:nvPr userDrawn="1"/>
        </p:nvGrpSpPr>
        <p:grpSpPr>
          <a:xfrm rot="182524">
            <a:off x="8625708" y="3010143"/>
            <a:ext cx="2699564" cy="3418505"/>
            <a:chOff x="8372395" y="-1103087"/>
            <a:chExt cx="2969520" cy="3760355"/>
          </a:xfrm>
        </p:grpSpPr>
        <p:sp>
          <p:nvSpPr>
            <p:cNvPr id="23" name="Parallelogram 22">
              <a:extLst>
                <a:ext uri="{FF2B5EF4-FFF2-40B4-BE49-F238E27FC236}">
                  <a16:creationId xmlns:a16="http://schemas.microsoft.com/office/drawing/2014/main" id="{4995FC4C-C131-4103-8A8B-43882EF084F5}"/>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Rounded Corners 23">
              <a:extLst>
                <a:ext uri="{FF2B5EF4-FFF2-40B4-BE49-F238E27FC236}">
                  <a16:creationId xmlns:a16="http://schemas.microsoft.com/office/drawing/2014/main" id="{7196844A-D143-4ECC-8931-C09D2B29B259}"/>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19">
            <a:extLst>
              <a:ext uri="{FF2B5EF4-FFF2-40B4-BE49-F238E27FC236}">
                <a16:creationId xmlns:a16="http://schemas.microsoft.com/office/drawing/2014/main" id="{8BC2FA13-02E5-4A0C-BA55-439D723E00C8}"/>
              </a:ext>
            </a:extLst>
          </p:cNvPr>
          <p:cNvSpPr>
            <a:spLocks noGrp="1"/>
          </p:cNvSpPr>
          <p:nvPr userDrawn="1">
            <p:ph type="pic" sz="quarter" idx="12" hasCustomPrompt="1"/>
          </p:nvPr>
        </p:nvSpPr>
        <p:spPr>
          <a:xfrm rot="182524">
            <a:off x="9041958" y="3196542"/>
            <a:ext cx="2118605" cy="2230110"/>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a:r>
              <a:rPr lang="en-US" noProof="0" dirty="0"/>
              <a:t>Insert Photo or Drag &amp; Drop your Photo</a:t>
            </a:r>
          </a:p>
        </p:txBody>
      </p:sp>
      <p:sp>
        <p:nvSpPr>
          <p:cNvPr id="25" name="Name">
            <a:extLst>
              <a:ext uri="{FF2B5EF4-FFF2-40B4-BE49-F238E27FC236}">
                <a16:creationId xmlns:a16="http://schemas.microsoft.com/office/drawing/2014/main" id="{6B60D353-C91D-47C2-9C4D-140E5522EEBC}"/>
              </a:ext>
            </a:extLst>
          </p:cNvPr>
          <p:cNvSpPr>
            <a:spLocks noGrp="1"/>
          </p:cNvSpPr>
          <p:nvPr>
            <p:ph type="body" sz="quarter" idx="14" hasCustomPrompt="1"/>
          </p:nvPr>
        </p:nvSpPr>
        <p:spPr>
          <a:xfrm>
            <a:off x="3574927" y="5628065"/>
            <a:ext cx="2965461" cy="252000"/>
          </a:xfrm>
        </p:spPr>
        <p:txBody>
          <a:bodyPr anchor="ctr"/>
          <a:lstStyle>
            <a:lvl1pPr marL="0" indent="0">
              <a:buNone/>
              <a:defRPr sz="1600">
                <a:solidFill>
                  <a:schemeClr val="bg1"/>
                </a:solidFill>
              </a:defRPr>
            </a:lvl1pPr>
          </a:lstStyle>
          <a:p>
            <a:pPr lvl="0"/>
            <a:r>
              <a:rPr lang="en-US" noProof="0"/>
              <a:t>Name</a:t>
            </a:r>
          </a:p>
        </p:txBody>
      </p:sp>
      <p:sp>
        <p:nvSpPr>
          <p:cNvPr id="28" name="Email">
            <a:extLst>
              <a:ext uri="{FF2B5EF4-FFF2-40B4-BE49-F238E27FC236}">
                <a16:creationId xmlns:a16="http://schemas.microsoft.com/office/drawing/2014/main" id="{A6FBF5C8-50EA-413A-BC0B-6411846BA12F}"/>
              </a:ext>
            </a:extLst>
          </p:cNvPr>
          <p:cNvSpPr>
            <a:spLocks noGrp="1"/>
          </p:cNvSpPr>
          <p:nvPr>
            <p:ph type="body" sz="quarter" idx="15" hasCustomPrompt="1"/>
          </p:nvPr>
        </p:nvSpPr>
        <p:spPr>
          <a:xfrm>
            <a:off x="3574927" y="6033525"/>
            <a:ext cx="2965461" cy="252000"/>
          </a:xfrm>
        </p:spPr>
        <p:txBody>
          <a:bodyPr anchor="ctr"/>
          <a:lstStyle>
            <a:lvl1pPr marL="0" indent="0">
              <a:buNone/>
              <a:defRPr sz="1600">
                <a:solidFill>
                  <a:schemeClr val="bg1"/>
                </a:solidFill>
              </a:defRPr>
            </a:lvl1pPr>
          </a:lstStyle>
          <a:p>
            <a:pPr lvl="0"/>
            <a:r>
              <a:rPr lang="en-US" noProof="0"/>
              <a:t>Email</a:t>
            </a:r>
          </a:p>
        </p:txBody>
      </p:sp>
    </p:spTree>
    <p:extLst>
      <p:ext uri="{BB962C8B-B14F-4D97-AF65-F5344CB8AC3E}">
        <p14:creationId xmlns:p14="http://schemas.microsoft.com/office/powerpoint/2010/main" val="2165139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38F808-C145-4F43-B9E0-4E9CAE8A6D6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43000"/>
                    </a14:imgEffect>
                  </a14:imgLayer>
                </a14:imgProps>
              </a:ext>
              <a:ext uri="{28A0092B-C50C-407E-A947-70E740481C1C}">
                <a14:useLocalDpi xmlns:a14="http://schemas.microsoft.com/office/drawing/2010/main"/>
              </a:ext>
            </a:extLst>
          </a:blip>
          <a:srcRect t="10446" b="10446"/>
          <a:stretch/>
        </p:blipFill>
        <p:spPr>
          <a:xfrm>
            <a:off x="0" y="0"/>
            <a:ext cx="12192000" cy="4837454"/>
          </a:xfrm>
          <a:prstGeom prst="rect">
            <a:avLst/>
          </a:prstGeom>
        </p:spPr>
      </p:pic>
      <p:sp>
        <p:nvSpPr>
          <p:cNvPr id="36" name="Rectangle 35">
            <a:extLst>
              <a:ext uri="{FF2B5EF4-FFF2-40B4-BE49-F238E27FC236}">
                <a16:creationId xmlns:a16="http://schemas.microsoft.com/office/drawing/2014/main" id="{F63C6AD2-C991-4548-924C-6CC660667895}"/>
              </a:ext>
            </a:extLst>
          </p:cNvPr>
          <p:cNvSpPr/>
          <p:nvPr userDrawn="1"/>
        </p:nvSpPr>
        <p:spPr>
          <a:xfrm>
            <a:off x="0" y="4837454"/>
            <a:ext cx="12192000" cy="2024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617704" y="5211721"/>
            <a:ext cx="4371792" cy="1128778"/>
          </a:xfrm>
        </p:spPr>
        <p:txBody>
          <a:bodyPr anchor="b"/>
          <a:lstStyle>
            <a:lvl1pPr algn="l">
              <a:defRPr sz="4000"/>
            </a:lvl1pPr>
          </a:lstStyle>
          <a:p>
            <a:r>
              <a:rPr lang="en-US" noProof="0"/>
              <a:t>Click to edit Master title style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5461705" y="5211721"/>
            <a:ext cx="4021660" cy="1120015"/>
          </a:xfrm>
        </p:spPr>
        <p:txBody>
          <a:bodyPr anchor="b"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13514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ndom with Image Backgrou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252000" y="252000"/>
            <a:ext cx="11687999" cy="5855878"/>
          </a:xfrm>
          <a:solidFill>
            <a:schemeClr val="bg1">
              <a:lumMod val="95000"/>
            </a:schemeClr>
          </a:solidFill>
        </p:spPr>
        <p:txBody>
          <a:bodyPr lIns="360000" tIns="360000" anchor="t"/>
          <a:lstStyle>
            <a:lvl1pPr marL="0" indent="0" algn="l">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grpSp>
        <p:nvGrpSpPr>
          <p:cNvPr id="29" name="Group 28" title="Paper Picture Frame">
            <a:extLst>
              <a:ext uri="{FF2B5EF4-FFF2-40B4-BE49-F238E27FC236}">
                <a16:creationId xmlns:a16="http://schemas.microsoft.com/office/drawing/2014/main" id="{677AFB22-6742-41C4-82FB-C4AE9A030367}"/>
              </a:ext>
            </a:extLst>
          </p:cNvPr>
          <p:cNvGrpSpPr/>
          <p:nvPr userDrawn="1"/>
        </p:nvGrpSpPr>
        <p:grpSpPr>
          <a:xfrm rot="21295767">
            <a:off x="602957" y="1125704"/>
            <a:ext cx="3474160" cy="4337342"/>
            <a:chOff x="4636201" y="-1745975"/>
            <a:chExt cx="3474160" cy="4337342"/>
          </a:xfrm>
        </p:grpSpPr>
        <p:sp>
          <p:nvSpPr>
            <p:cNvPr id="15" name="Parallelogram 14">
              <a:extLst>
                <a:ext uri="{FF2B5EF4-FFF2-40B4-BE49-F238E27FC236}">
                  <a16:creationId xmlns:a16="http://schemas.microsoft.com/office/drawing/2014/main" id="{AD8B2DCC-383E-4DE2-8D64-D0FDAAAFBD66}"/>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rot="21295767">
            <a:off x="805177" y="1374875"/>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grpSp>
        <p:nvGrpSpPr>
          <p:cNvPr id="32" name="Group 31" title="Paper Picture Frame">
            <a:extLst>
              <a:ext uri="{FF2B5EF4-FFF2-40B4-BE49-F238E27FC236}">
                <a16:creationId xmlns:a16="http://schemas.microsoft.com/office/drawing/2014/main" id="{66FB9647-A9A4-4596-ABCF-E53AFFCAFB9F}"/>
              </a:ext>
            </a:extLst>
          </p:cNvPr>
          <p:cNvGrpSpPr/>
          <p:nvPr userDrawn="1"/>
        </p:nvGrpSpPr>
        <p:grpSpPr>
          <a:xfrm>
            <a:off x="3683921" y="401177"/>
            <a:ext cx="2847409" cy="3554872"/>
            <a:chOff x="12781483" y="-1318991"/>
            <a:chExt cx="3132150" cy="3910359"/>
          </a:xfrm>
        </p:grpSpPr>
        <p:sp>
          <p:nvSpPr>
            <p:cNvPr id="26" name="Parallelogram 25">
              <a:extLst>
                <a:ext uri="{FF2B5EF4-FFF2-40B4-BE49-F238E27FC236}">
                  <a16:creationId xmlns:a16="http://schemas.microsoft.com/office/drawing/2014/main" id="{D6736371-3F18-4CDB-9DA9-9261F0E208A2}"/>
                </a:ext>
              </a:extLst>
            </p:cNvPr>
            <p:cNvSpPr/>
            <p:nvPr userDrawn="1"/>
          </p:nvSpPr>
          <p:spPr>
            <a:xfrm rot="5400000">
              <a:off x="12941422" y="-380844"/>
              <a:ext cx="2903066" cy="3041357"/>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Rounded Corners 26">
              <a:extLst>
                <a:ext uri="{FF2B5EF4-FFF2-40B4-BE49-F238E27FC236}">
                  <a16:creationId xmlns:a16="http://schemas.microsoft.com/office/drawing/2014/main" id="{F9506654-1D1A-4961-B4A5-37A49D6CA565}"/>
                </a:ext>
              </a:extLst>
            </p:cNvPr>
            <p:cNvSpPr/>
            <p:nvPr userDrawn="1"/>
          </p:nvSpPr>
          <p:spPr>
            <a:xfrm>
              <a:off x="12781483" y="-1318991"/>
              <a:ext cx="2903066" cy="352540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2" name="Picture Placeholder 21">
            <a:extLst>
              <a:ext uri="{FF2B5EF4-FFF2-40B4-BE49-F238E27FC236}">
                <a16:creationId xmlns:a16="http://schemas.microsoft.com/office/drawing/2014/main" id="{9C367D40-BB87-4803-BDBA-AC460F1244D6}"/>
              </a:ext>
            </a:extLst>
          </p:cNvPr>
          <p:cNvSpPr>
            <a:spLocks noGrp="1"/>
          </p:cNvSpPr>
          <p:nvPr userDrawn="1">
            <p:ph type="pic" sz="quarter" idx="13" hasCustomPrompt="1"/>
          </p:nvPr>
        </p:nvSpPr>
        <p:spPr>
          <a:xfrm>
            <a:off x="3871875" y="577143"/>
            <a:ext cx="2242416" cy="2360438"/>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a:r>
              <a:rPr lang="en-US" noProof="0" dirty="0"/>
              <a:t>Insert Photo or Drag &amp; Drop your Photo</a:t>
            </a:r>
          </a:p>
        </p:txBody>
      </p:sp>
      <p:grpSp>
        <p:nvGrpSpPr>
          <p:cNvPr id="33" name="Group 32" title="Paper Picture Frame">
            <a:extLst>
              <a:ext uri="{FF2B5EF4-FFF2-40B4-BE49-F238E27FC236}">
                <a16:creationId xmlns:a16="http://schemas.microsoft.com/office/drawing/2014/main" id="{8E420E19-DB68-48C3-A1A6-532E242347B9}"/>
              </a:ext>
            </a:extLst>
          </p:cNvPr>
          <p:cNvGrpSpPr/>
          <p:nvPr userDrawn="1"/>
        </p:nvGrpSpPr>
        <p:grpSpPr>
          <a:xfrm rot="182524">
            <a:off x="4015611" y="3010143"/>
            <a:ext cx="2699564" cy="3418505"/>
            <a:chOff x="8372395" y="-1103087"/>
            <a:chExt cx="2969520" cy="3760355"/>
          </a:xfrm>
        </p:grpSpPr>
        <p:sp>
          <p:nvSpPr>
            <p:cNvPr id="23" name="Parallelogram 22">
              <a:extLst>
                <a:ext uri="{FF2B5EF4-FFF2-40B4-BE49-F238E27FC236}">
                  <a16:creationId xmlns:a16="http://schemas.microsoft.com/office/drawing/2014/main" id="{4995FC4C-C131-4103-8A8B-43882EF084F5}"/>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Rounded Corners 23">
              <a:extLst>
                <a:ext uri="{FF2B5EF4-FFF2-40B4-BE49-F238E27FC236}">
                  <a16:creationId xmlns:a16="http://schemas.microsoft.com/office/drawing/2014/main" id="{7196844A-D143-4ECC-8931-C09D2B29B259}"/>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19">
            <a:extLst>
              <a:ext uri="{FF2B5EF4-FFF2-40B4-BE49-F238E27FC236}">
                <a16:creationId xmlns:a16="http://schemas.microsoft.com/office/drawing/2014/main" id="{8BC2FA13-02E5-4A0C-BA55-439D723E00C8}"/>
              </a:ext>
            </a:extLst>
          </p:cNvPr>
          <p:cNvSpPr>
            <a:spLocks noGrp="1"/>
          </p:cNvSpPr>
          <p:nvPr userDrawn="1">
            <p:ph type="pic" sz="quarter" idx="12" hasCustomPrompt="1"/>
          </p:nvPr>
        </p:nvSpPr>
        <p:spPr>
          <a:xfrm rot="182524">
            <a:off x="4431861" y="3196542"/>
            <a:ext cx="2118605" cy="2230110"/>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a:r>
              <a:rPr lang="en-US" noProof="0" dirty="0"/>
              <a:t>Insert Photo or Drag &amp; Drop your Photo</a:t>
            </a:r>
          </a:p>
        </p:txBody>
      </p:sp>
      <p:grpSp>
        <p:nvGrpSpPr>
          <p:cNvPr id="30" name="Group 29" title="Paper Picture Frame">
            <a:extLst>
              <a:ext uri="{FF2B5EF4-FFF2-40B4-BE49-F238E27FC236}">
                <a16:creationId xmlns:a16="http://schemas.microsoft.com/office/drawing/2014/main" id="{E9ADE087-1486-4770-813C-22EC3610B7BE}"/>
              </a:ext>
            </a:extLst>
          </p:cNvPr>
          <p:cNvGrpSpPr/>
          <p:nvPr userDrawn="1"/>
        </p:nvGrpSpPr>
        <p:grpSpPr>
          <a:xfrm>
            <a:off x="6620442" y="973226"/>
            <a:ext cx="3474160" cy="4337342"/>
            <a:chOff x="4636201" y="-1745975"/>
            <a:chExt cx="3474160" cy="4337342"/>
          </a:xfrm>
        </p:grpSpPr>
        <p:sp>
          <p:nvSpPr>
            <p:cNvPr id="31" name="Parallelogram 30">
              <a:extLst>
                <a:ext uri="{FF2B5EF4-FFF2-40B4-BE49-F238E27FC236}">
                  <a16:creationId xmlns:a16="http://schemas.microsoft.com/office/drawing/2014/main" id="{B00AEFCF-4740-4F96-9450-1BE17A80E83E}"/>
                </a:ext>
              </a:extLst>
            </p:cNvPr>
            <p:cNvSpPr/>
            <p:nvPr userDrawn="1"/>
          </p:nvSpPr>
          <p:spPr>
            <a:xfrm rot="5400000">
              <a:off x="4813604" y="-705389"/>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Rounded Corners 33">
              <a:extLst>
                <a:ext uri="{FF2B5EF4-FFF2-40B4-BE49-F238E27FC236}">
                  <a16:creationId xmlns:a16="http://schemas.microsoft.com/office/drawing/2014/main" id="{D267AE62-00A1-412E-84B7-92F55C4F65F0}"/>
                </a:ext>
              </a:extLst>
            </p:cNvPr>
            <p:cNvSpPr/>
            <p:nvPr userDrawn="1"/>
          </p:nvSpPr>
          <p:spPr>
            <a:xfrm>
              <a:off x="4636201" y="-1745975"/>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7" name="Picture Placeholder 17">
            <a:extLst>
              <a:ext uri="{FF2B5EF4-FFF2-40B4-BE49-F238E27FC236}">
                <a16:creationId xmlns:a16="http://schemas.microsoft.com/office/drawing/2014/main" id="{4A10A739-AEE8-47CE-9B61-6428138D8C22}"/>
              </a:ext>
            </a:extLst>
          </p:cNvPr>
          <p:cNvSpPr>
            <a:spLocks noGrp="1"/>
          </p:cNvSpPr>
          <p:nvPr>
            <p:ph type="pic" sz="quarter" idx="14" hasCustomPrompt="1"/>
          </p:nvPr>
        </p:nvSpPr>
        <p:spPr>
          <a:xfrm>
            <a:off x="6822662" y="1222397"/>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Font typeface="Arial" panose="020B0604020202020204" pitchFamily="34" charset="0"/>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grpSp>
        <p:nvGrpSpPr>
          <p:cNvPr id="38" name="Group 37" title="Paper Picture Frame">
            <a:extLst>
              <a:ext uri="{FF2B5EF4-FFF2-40B4-BE49-F238E27FC236}">
                <a16:creationId xmlns:a16="http://schemas.microsoft.com/office/drawing/2014/main" id="{DABF8768-C8D1-4A82-A805-C5F5506C58BC}"/>
              </a:ext>
            </a:extLst>
          </p:cNvPr>
          <p:cNvGrpSpPr/>
          <p:nvPr userDrawn="1"/>
        </p:nvGrpSpPr>
        <p:grpSpPr>
          <a:xfrm rot="21371983">
            <a:off x="9482263" y="3024706"/>
            <a:ext cx="2454149" cy="3107732"/>
            <a:chOff x="8372395" y="-1103087"/>
            <a:chExt cx="2969520" cy="3760355"/>
          </a:xfrm>
        </p:grpSpPr>
        <p:sp>
          <p:nvSpPr>
            <p:cNvPr id="39" name="Parallelogram 38">
              <a:extLst>
                <a:ext uri="{FF2B5EF4-FFF2-40B4-BE49-F238E27FC236}">
                  <a16:creationId xmlns:a16="http://schemas.microsoft.com/office/drawing/2014/main" id="{FE4F63D7-193C-4BF1-AA6A-0CC6255B54E1}"/>
                </a:ext>
              </a:extLst>
            </p:cNvPr>
            <p:cNvSpPr/>
            <p:nvPr userDrawn="1"/>
          </p:nvSpPr>
          <p:spPr>
            <a:xfrm rot="16200000" flipH="1">
              <a:off x="8437722" y="-150836"/>
              <a:ext cx="2742777" cy="287343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Rounded Corners 39">
              <a:extLst>
                <a:ext uri="{FF2B5EF4-FFF2-40B4-BE49-F238E27FC236}">
                  <a16:creationId xmlns:a16="http://schemas.microsoft.com/office/drawing/2014/main" id="{012AACF3-CD28-4F7B-9D0A-793661FA87CD}"/>
                </a:ext>
              </a:extLst>
            </p:cNvPr>
            <p:cNvSpPr/>
            <p:nvPr userDrawn="1"/>
          </p:nvSpPr>
          <p:spPr>
            <a:xfrm>
              <a:off x="8599138" y="-1103087"/>
              <a:ext cx="2742777" cy="3330757"/>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1" name="Picture Placeholder 19">
            <a:extLst>
              <a:ext uri="{FF2B5EF4-FFF2-40B4-BE49-F238E27FC236}">
                <a16:creationId xmlns:a16="http://schemas.microsoft.com/office/drawing/2014/main" id="{6EC1D360-C4E2-4C91-AF9E-7AF1E6EC1266}"/>
              </a:ext>
            </a:extLst>
          </p:cNvPr>
          <p:cNvSpPr>
            <a:spLocks noGrp="1"/>
          </p:cNvSpPr>
          <p:nvPr>
            <p:ph type="pic" sz="quarter" idx="15" hasCustomPrompt="1"/>
          </p:nvPr>
        </p:nvSpPr>
        <p:spPr>
          <a:xfrm rot="21371983">
            <a:off x="9822213" y="3201538"/>
            <a:ext cx="1926005" cy="2027373"/>
          </a:xfrm>
          <a:solidFill>
            <a:schemeClr val="tx1">
              <a:lumMod val="75000"/>
              <a:lumOff val="25000"/>
            </a:schemeClr>
          </a:solidFill>
          <a:effectLst>
            <a:innerShdw blurRad="25400" dist="12700" dir="13500000">
              <a:prstClr val="black">
                <a:alpha val="16000"/>
              </a:prstClr>
            </a:innerShdw>
          </a:effectLst>
        </p:spPr>
        <p:txBody>
          <a:bodyPr vert="horz" lIns="180000" tIns="0" rIns="180000" bIns="0" rtlCol="0" anchor="ctr">
            <a:noAutofit/>
          </a:bodyPr>
          <a:lstStyle>
            <a:lvl1pPr marL="0" indent="0" algn="ctr">
              <a:buNone/>
              <a:defRPr lang="en-ZA" sz="1600" i="1" dirty="0">
                <a:solidFill>
                  <a:schemeClr val="bg1"/>
                </a:solidFill>
                <a:latin typeface="Times New Roman" panose="02020603050405020304" pitchFamily="18" charset="0"/>
                <a:cs typeface="Times New Roman" panose="02020603050405020304" pitchFamily="18" charset="0"/>
              </a:defRPr>
            </a:lvl1pPr>
          </a:lstStyle>
          <a:p>
            <a:pPr marL="263525" lvl="0" indent="-263525" algn="ctr"/>
            <a:r>
              <a:rPr lang="en-US" noProof="0" dirty="0"/>
              <a:t>Insert Photo or Drag &amp; Drop your Photo</a:t>
            </a:r>
          </a:p>
        </p:txBody>
      </p:sp>
      <p:sp>
        <p:nvSpPr>
          <p:cNvPr id="11" name="Text Placeholder 10">
            <a:extLst>
              <a:ext uri="{FF2B5EF4-FFF2-40B4-BE49-F238E27FC236}">
                <a16:creationId xmlns:a16="http://schemas.microsoft.com/office/drawing/2014/main" id="{E3938908-8151-4852-9D34-4A0EABB5D11D}"/>
              </a:ext>
            </a:extLst>
          </p:cNvPr>
          <p:cNvSpPr>
            <a:spLocks noGrp="1"/>
          </p:cNvSpPr>
          <p:nvPr>
            <p:ph type="body" sz="quarter" idx="16" hasCustomPrompt="1"/>
          </p:nvPr>
        </p:nvSpPr>
        <p:spPr>
          <a:xfrm rot="-300000">
            <a:off x="963681" y="4376844"/>
            <a:ext cx="2736000" cy="495300"/>
          </a:xfrm>
        </p:spPr>
        <p:txBody>
          <a:bodyP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42" name="Text Placeholder 10">
            <a:extLst>
              <a:ext uri="{FF2B5EF4-FFF2-40B4-BE49-F238E27FC236}">
                <a16:creationId xmlns:a16="http://schemas.microsoft.com/office/drawing/2014/main" id="{04BE0EB4-E211-48E7-8CE9-238F14C8B165}"/>
              </a:ext>
            </a:extLst>
          </p:cNvPr>
          <p:cNvSpPr>
            <a:spLocks noGrp="1"/>
          </p:cNvSpPr>
          <p:nvPr>
            <p:ph type="body" sz="quarter" idx="17" hasCustomPrompt="1"/>
          </p:nvPr>
        </p:nvSpPr>
        <p:spPr>
          <a:xfrm rot="180000">
            <a:off x="4369313" y="5528337"/>
            <a:ext cx="2079980" cy="247763"/>
          </a:xfrm>
        </p:spPr>
        <p:txBody>
          <a:bodyP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43" name="Text Placeholder 10">
            <a:extLst>
              <a:ext uri="{FF2B5EF4-FFF2-40B4-BE49-F238E27FC236}">
                <a16:creationId xmlns:a16="http://schemas.microsoft.com/office/drawing/2014/main" id="{41AFF39C-F3E3-438F-A3D2-1A0DB25498BE}"/>
              </a:ext>
            </a:extLst>
          </p:cNvPr>
          <p:cNvSpPr>
            <a:spLocks noGrp="1"/>
          </p:cNvSpPr>
          <p:nvPr>
            <p:ph type="body" sz="quarter" idx="18" hasCustomPrompt="1"/>
          </p:nvPr>
        </p:nvSpPr>
        <p:spPr>
          <a:xfrm>
            <a:off x="6822662" y="4210036"/>
            <a:ext cx="2736000" cy="495300"/>
          </a:xfrm>
        </p:spPr>
        <p:txBody>
          <a:bodyP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44" name="Text Placeholder 10">
            <a:extLst>
              <a:ext uri="{FF2B5EF4-FFF2-40B4-BE49-F238E27FC236}">
                <a16:creationId xmlns:a16="http://schemas.microsoft.com/office/drawing/2014/main" id="{2890AC8F-E5E5-4784-8192-85E10FEC1D39}"/>
              </a:ext>
            </a:extLst>
          </p:cNvPr>
          <p:cNvSpPr>
            <a:spLocks noGrp="1"/>
          </p:cNvSpPr>
          <p:nvPr>
            <p:ph type="body" sz="quarter" idx="19" hasCustomPrompt="1"/>
          </p:nvPr>
        </p:nvSpPr>
        <p:spPr>
          <a:xfrm rot="-240000">
            <a:off x="9902901" y="5285017"/>
            <a:ext cx="1912579" cy="247763"/>
          </a:xfrm>
        </p:spPr>
        <p:txBody>
          <a:bodyP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13" name="Text Placeholder 12">
            <a:extLst>
              <a:ext uri="{FF2B5EF4-FFF2-40B4-BE49-F238E27FC236}">
                <a16:creationId xmlns:a16="http://schemas.microsoft.com/office/drawing/2014/main" id="{39116EB9-0069-42F5-8A98-F976EF65381F}"/>
              </a:ext>
            </a:extLst>
          </p:cNvPr>
          <p:cNvSpPr>
            <a:spLocks noGrp="1"/>
          </p:cNvSpPr>
          <p:nvPr>
            <p:ph type="body" sz="quarter" idx="20" hasCustomPrompt="1"/>
          </p:nvPr>
        </p:nvSpPr>
        <p:spPr>
          <a:xfrm rot="288775">
            <a:off x="9437688" y="577850"/>
            <a:ext cx="2071687" cy="1335088"/>
          </a:xfrm>
          <a:prstGeom prst="wedgeRoundRectCallout">
            <a:avLst>
              <a:gd name="adj1" fmla="val -30641"/>
              <a:gd name="adj2" fmla="val 65354"/>
              <a:gd name="adj3" fmla="val 16667"/>
            </a:avLst>
          </a:prstGeom>
          <a:solidFill>
            <a:schemeClr val="tx1"/>
          </a:solidFill>
        </p:spPr>
        <p:txBody>
          <a:bodyPr lIns="72000" anchor="ctr"/>
          <a:lstStyle>
            <a:lvl1pPr marL="0" indent="0" algn="ctr">
              <a:buNone/>
              <a:defRPr sz="1600" b="1" i="1">
                <a:solidFill>
                  <a:schemeClr val="bg1"/>
                </a:solidFill>
                <a:latin typeface="+mj-lt"/>
              </a:defRPr>
            </a:lvl1pPr>
            <a:lvl2pPr marL="263525" indent="0">
              <a:buNone/>
              <a:defRPr>
                <a:solidFill>
                  <a:schemeClr val="bg1"/>
                </a:solidFill>
              </a:defRPr>
            </a:lvl2pPr>
            <a:lvl3pPr marL="536575" indent="0">
              <a:buNone/>
              <a:defRPr>
                <a:solidFill>
                  <a:schemeClr val="bg1"/>
                </a:solidFill>
              </a:defRPr>
            </a:lvl3pPr>
            <a:lvl4pPr marL="811213" indent="0">
              <a:buNone/>
              <a:defRPr>
                <a:solidFill>
                  <a:schemeClr val="bg1"/>
                </a:solidFill>
              </a:defRPr>
            </a:lvl4pPr>
            <a:lvl5pPr marL="1074738" indent="0">
              <a:buNone/>
              <a:defRPr>
                <a:solidFill>
                  <a:schemeClr val="bg1"/>
                </a:solidFill>
              </a:defRPr>
            </a:lvl5pPr>
          </a:lstStyle>
          <a:p>
            <a:pPr lvl="0"/>
            <a:r>
              <a:rPr lang="en-US" noProof="0"/>
              <a:t>Say Something!</a:t>
            </a:r>
          </a:p>
        </p:txBody>
      </p:sp>
      <p:sp>
        <p:nvSpPr>
          <p:cNvPr id="14" name="Footer Placeholder 13">
            <a:extLst>
              <a:ext uri="{FF2B5EF4-FFF2-40B4-BE49-F238E27FC236}">
                <a16:creationId xmlns:a16="http://schemas.microsoft.com/office/drawing/2014/main" id="{4FEE5F91-F850-4990-8BAE-FC47F35EF61F}"/>
              </a:ext>
            </a:extLst>
          </p:cNvPr>
          <p:cNvSpPr>
            <a:spLocks noGrp="1"/>
          </p:cNvSpPr>
          <p:nvPr>
            <p:ph type="ftr" sz="quarter" idx="21"/>
          </p:nvPr>
        </p:nvSpPr>
        <p:spPr/>
        <p:txBody>
          <a:bodyPr/>
          <a:lstStyle/>
          <a:p>
            <a:r>
              <a:rPr lang="en-US" noProof="0" dirty="0"/>
              <a:t>Add a footer</a:t>
            </a:r>
          </a:p>
        </p:txBody>
      </p:sp>
      <p:sp>
        <p:nvSpPr>
          <p:cNvPr id="17" name="Slide Number Placeholder 16">
            <a:extLst>
              <a:ext uri="{FF2B5EF4-FFF2-40B4-BE49-F238E27FC236}">
                <a16:creationId xmlns:a16="http://schemas.microsoft.com/office/drawing/2014/main" id="{09436D6D-4FD1-4228-BC50-045577FE7D67}"/>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
        <p:nvSpPr>
          <p:cNvPr id="2" name="Title 1">
            <a:extLst>
              <a:ext uri="{FF2B5EF4-FFF2-40B4-BE49-F238E27FC236}">
                <a16:creationId xmlns:a16="http://schemas.microsoft.com/office/drawing/2014/main" id="{77C25069-8666-439B-A4BB-A10D9B15FCF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342008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38F808-C145-4F43-B9E0-4E9CAE8A6D6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43000"/>
                    </a14:imgEffect>
                  </a14:imgLayer>
                </a14:imgProps>
              </a:ext>
              <a:ext uri="{28A0092B-C50C-407E-A947-70E740481C1C}">
                <a14:useLocalDpi xmlns:a14="http://schemas.microsoft.com/office/drawing/2010/main"/>
              </a:ext>
            </a:extLst>
          </a:blip>
          <a:srcRect l="5416" r="5416"/>
          <a:stretch/>
        </p:blipFill>
        <p:spPr>
          <a:xfrm>
            <a:off x="0" y="0"/>
            <a:ext cx="12192000" cy="6858000"/>
          </a:xfrm>
          <a:prstGeom prst="rect">
            <a:avLst/>
          </a:prstGeom>
        </p:spPr>
      </p:pic>
      <p:sp>
        <p:nvSpPr>
          <p:cNvPr id="36" name="Rectangle 35">
            <a:extLst>
              <a:ext uri="{FF2B5EF4-FFF2-40B4-BE49-F238E27FC236}">
                <a16:creationId xmlns:a16="http://schemas.microsoft.com/office/drawing/2014/main" id="{F63C6AD2-C991-4548-924C-6CC660667895}"/>
              </a:ext>
            </a:extLst>
          </p:cNvPr>
          <p:cNvSpPr/>
          <p:nvPr userDrawn="1"/>
        </p:nvSpPr>
        <p:spPr>
          <a:xfrm>
            <a:off x="0" y="254943"/>
            <a:ext cx="5580993" cy="287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449539" y="503087"/>
            <a:ext cx="4371792" cy="1128778"/>
          </a:xfrm>
        </p:spPr>
        <p:txBody>
          <a:bodyPr anchor="b"/>
          <a:lstStyle>
            <a:lvl1pPr algn="l">
              <a:defRPr sz="4000"/>
            </a:lvl1pPr>
          </a:lstStyle>
          <a:p>
            <a:r>
              <a:rPr lang="en-US" noProof="0"/>
              <a:t>Click to edit Master title style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449539" y="1719707"/>
            <a:ext cx="4021660" cy="112001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728265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79948-0D6A-4830-85D5-C39B643EDFA5}"/>
              </a:ext>
            </a:extLst>
          </p:cNvPr>
          <p:cNvSpPr>
            <a:spLocks noGrp="1"/>
          </p:cNvSpPr>
          <p:nvPr>
            <p:ph type="ftr" sz="quarter" idx="14"/>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0853698-1496-415B-A791-C17C6B35712D}"/>
              </a:ext>
            </a:extLst>
          </p:cNvPr>
          <p:cNvSpPr>
            <a:spLocks noGrp="1"/>
          </p:cNvSpPr>
          <p:nvPr>
            <p:ph type="sldNum" sz="quarter" idx="15"/>
          </p:nvPr>
        </p:nvSpPr>
        <p:spPr/>
        <p:txBody>
          <a:bodyPr/>
          <a:lstStyle/>
          <a:p>
            <a:fld id="{058DB212-BFA2-403F-85EF-DFD3FF6D973A}" type="slidenum">
              <a:rPr lang="en-US" noProof="0" smtClean="0"/>
              <a:pPr/>
              <a:t>‹#›</a:t>
            </a:fld>
            <a:endParaRPr lang="en-US" noProof="0" dirty="0"/>
          </a:p>
        </p:txBody>
      </p:sp>
      <p:pic>
        <p:nvPicPr>
          <p:cNvPr id="8" name="Picture 7">
            <a:extLst>
              <a:ext uri="{FF2B5EF4-FFF2-40B4-BE49-F238E27FC236}">
                <a16:creationId xmlns:a16="http://schemas.microsoft.com/office/drawing/2014/main" id="{500CCC50-D5AE-473E-8DA4-2E638E56EE1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43000"/>
                    </a14:imgEffect>
                  </a14:imgLayer>
                </a14:imgProps>
              </a:ext>
              <a:ext uri="{28A0092B-C50C-407E-A947-70E740481C1C}">
                <a14:useLocalDpi xmlns:a14="http://schemas.microsoft.com/office/drawing/2010/main"/>
              </a:ext>
            </a:extLst>
          </a:blip>
          <a:srcRect l="15149" r="15149"/>
          <a:stretch/>
        </p:blipFill>
        <p:spPr>
          <a:xfrm>
            <a:off x="3794310" y="246389"/>
            <a:ext cx="8145689" cy="5861490"/>
          </a:xfrm>
          <a:prstGeom prst="rect">
            <a:avLst/>
          </a:prstGeom>
        </p:spPr>
      </p:pic>
      <p:grpSp>
        <p:nvGrpSpPr>
          <p:cNvPr id="9" name="Group 8">
            <a:extLst>
              <a:ext uri="{FF2B5EF4-FFF2-40B4-BE49-F238E27FC236}">
                <a16:creationId xmlns:a16="http://schemas.microsoft.com/office/drawing/2014/main" id="{60BF6A3E-62E6-48CD-A29B-88CE73E6821C}"/>
              </a:ext>
            </a:extLst>
          </p:cNvPr>
          <p:cNvGrpSpPr/>
          <p:nvPr userDrawn="1"/>
        </p:nvGrpSpPr>
        <p:grpSpPr>
          <a:xfrm>
            <a:off x="3794310" y="107507"/>
            <a:ext cx="8262572" cy="6100707"/>
            <a:chOff x="3794310" y="378647"/>
            <a:chExt cx="4603381" cy="6100707"/>
          </a:xfrm>
        </p:grpSpPr>
        <p:sp>
          <p:nvSpPr>
            <p:cNvPr id="10" name="Rectangle: Rounded Corners 9">
              <a:extLst>
                <a:ext uri="{FF2B5EF4-FFF2-40B4-BE49-F238E27FC236}">
                  <a16:creationId xmlns:a16="http://schemas.microsoft.com/office/drawing/2014/main" id="{A1DC6FC8-8952-4670-8231-0DEB3888720B}"/>
                </a:ext>
              </a:extLst>
            </p:cNvPr>
            <p:cNvSpPr/>
            <p:nvPr/>
          </p:nvSpPr>
          <p:spPr>
            <a:xfrm>
              <a:off x="4078709" y="686261"/>
              <a:ext cx="4034583" cy="5485478"/>
            </a:xfrm>
            <a:prstGeom prst="roundRect">
              <a:avLst>
                <a:gd name="adj" fmla="val 2715"/>
              </a:avLst>
            </a:prstGeom>
            <a:noFill/>
            <a:ln w="12700">
              <a:gradFill>
                <a:gsLst>
                  <a:gs pos="0">
                    <a:schemeClr val="accent1">
                      <a:lumMod val="5000"/>
                      <a:lumOff val="95000"/>
                      <a:alpha val="50000"/>
                    </a:schemeClr>
                  </a:gs>
                  <a:gs pos="79637">
                    <a:schemeClr val="tx1">
                      <a:lumMod val="75000"/>
                      <a:lumOff val="25000"/>
                      <a:alpha val="50000"/>
                    </a:schemeClr>
                  </a:gs>
                  <a:gs pos="25682">
                    <a:schemeClr val="tx1">
                      <a:lumMod val="75000"/>
                      <a:lumOff val="25000"/>
                      <a:alpha val="50000"/>
                    </a:schemeClr>
                  </a:gs>
                  <a:gs pos="52200">
                    <a:srgbClr val="FBFCFE">
                      <a:alpha val="50000"/>
                    </a:srgbClr>
                  </a:gs>
                  <a:gs pos="100000">
                    <a:schemeClr val="bg1">
                      <a:alpha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84192ED6-1886-4B29-9A6C-ADAE288D3734}"/>
                </a:ext>
              </a:extLst>
            </p:cNvPr>
            <p:cNvSpPr>
              <a:spLocks noChangeAspect="1"/>
            </p:cNvSpPr>
            <p:nvPr/>
          </p:nvSpPr>
          <p:spPr>
            <a:xfrm>
              <a:off x="4239852"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Oval 11">
              <a:extLst>
                <a:ext uri="{FF2B5EF4-FFF2-40B4-BE49-F238E27FC236}">
                  <a16:creationId xmlns:a16="http://schemas.microsoft.com/office/drawing/2014/main" id="{9E42FD3D-CCFD-4F58-AD2F-5A4E47F4A398}"/>
                </a:ext>
              </a:extLst>
            </p:cNvPr>
            <p:cNvSpPr>
              <a:spLocks noChangeAspect="1"/>
            </p:cNvSpPr>
            <p:nvPr/>
          </p:nvSpPr>
          <p:spPr>
            <a:xfrm>
              <a:off x="4901188"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A84683CE-A8CF-49AF-A201-4D23ED3A68A8}"/>
                </a:ext>
              </a:extLst>
            </p:cNvPr>
            <p:cNvSpPr>
              <a:spLocks noChangeAspect="1"/>
            </p:cNvSpPr>
            <p:nvPr/>
          </p:nvSpPr>
          <p:spPr>
            <a:xfrm>
              <a:off x="5423643" y="378647"/>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08F4BFA5-1514-4544-81D7-D521E014D69F}"/>
                </a:ext>
              </a:extLst>
            </p:cNvPr>
            <p:cNvSpPr>
              <a:spLocks noChangeAspect="1"/>
            </p:cNvSpPr>
            <p:nvPr/>
          </p:nvSpPr>
          <p:spPr>
            <a:xfrm>
              <a:off x="6223860"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AF4E5B31-2016-4534-B74E-BF7499980381}"/>
                </a:ext>
              </a:extLst>
            </p:cNvPr>
            <p:cNvSpPr>
              <a:spLocks noChangeAspect="1"/>
            </p:cNvSpPr>
            <p:nvPr/>
          </p:nvSpPr>
          <p:spPr>
            <a:xfrm>
              <a:off x="6885196" y="517528"/>
              <a:ext cx="360000" cy="360000"/>
            </a:xfrm>
            <a:prstGeom prst="ellipse">
              <a:avLst/>
            </a:prstGeom>
            <a:gradFill flip="none" rotWithShape="1">
              <a:gsLst>
                <a:gs pos="47000">
                  <a:schemeClr val="accent1">
                    <a:alpha val="27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30628104-EF5F-4CA8-917F-4B8EDE41385C}"/>
                </a:ext>
              </a:extLst>
            </p:cNvPr>
            <p:cNvSpPr>
              <a:spLocks noChangeAspect="1"/>
            </p:cNvSpPr>
            <p:nvPr/>
          </p:nvSpPr>
          <p:spPr>
            <a:xfrm>
              <a:off x="7546532"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56B754A-8F9A-4225-827F-D9ED4744CB07}"/>
                </a:ext>
              </a:extLst>
            </p:cNvPr>
            <p:cNvSpPr>
              <a:spLocks noChangeAspect="1"/>
            </p:cNvSpPr>
            <p:nvPr/>
          </p:nvSpPr>
          <p:spPr>
            <a:xfrm rot="5400000">
              <a:off x="3794310" y="985641"/>
              <a:ext cx="637762" cy="637762"/>
            </a:xfrm>
            <a:prstGeom prst="ellipse">
              <a:avLst/>
            </a:prstGeom>
            <a:gradFill flip="none" rotWithShape="1">
              <a:gsLst>
                <a:gs pos="40000">
                  <a:schemeClr val="accent1">
                    <a:alpha val="59000"/>
                  </a:scheme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Oval 18">
              <a:extLst>
                <a:ext uri="{FF2B5EF4-FFF2-40B4-BE49-F238E27FC236}">
                  <a16:creationId xmlns:a16="http://schemas.microsoft.com/office/drawing/2014/main" id="{A563274F-DD8F-44AA-BB79-93A19A6D590D}"/>
                </a:ext>
              </a:extLst>
            </p:cNvPr>
            <p:cNvSpPr>
              <a:spLocks noChangeAspect="1"/>
            </p:cNvSpPr>
            <p:nvPr/>
          </p:nvSpPr>
          <p:spPr>
            <a:xfrm rot="5400000">
              <a:off x="3933191" y="173151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F60AB2D4-F44C-4BEF-9335-E1FA1B64B1E7}"/>
                </a:ext>
              </a:extLst>
            </p:cNvPr>
            <p:cNvSpPr>
              <a:spLocks noChangeAspect="1"/>
            </p:cNvSpPr>
            <p:nvPr/>
          </p:nvSpPr>
          <p:spPr>
            <a:xfrm rot="5400000">
              <a:off x="3933191" y="2338510"/>
              <a:ext cx="360000" cy="360000"/>
            </a:xfrm>
            <a:prstGeom prst="ellipse">
              <a:avLst/>
            </a:prstGeom>
            <a:gradFill flip="none" rotWithShape="1">
              <a:gsLst>
                <a:gs pos="47000">
                  <a:schemeClr val="accent1">
                    <a:alpha val="25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164B0E6-261D-4D09-B280-E724ACF9572B}"/>
                </a:ext>
              </a:extLst>
            </p:cNvPr>
            <p:cNvSpPr>
              <a:spLocks noChangeAspect="1"/>
            </p:cNvSpPr>
            <p:nvPr/>
          </p:nvSpPr>
          <p:spPr>
            <a:xfrm rot="5400000">
              <a:off x="3933191" y="476648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0838B82D-143F-482A-84F0-67DE64BA6E7B}"/>
                </a:ext>
              </a:extLst>
            </p:cNvPr>
            <p:cNvSpPr>
              <a:spLocks noChangeAspect="1"/>
            </p:cNvSpPr>
            <p:nvPr/>
          </p:nvSpPr>
          <p:spPr>
            <a:xfrm rot="5400000">
              <a:off x="3933191" y="3552498"/>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D868BF9-8C80-43A6-97B7-BAEA0D2D858B}"/>
                </a:ext>
              </a:extLst>
            </p:cNvPr>
            <p:cNvSpPr>
              <a:spLocks noChangeAspect="1"/>
            </p:cNvSpPr>
            <p:nvPr/>
          </p:nvSpPr>
          <p:spPr>
            <a:xfrm rot="5400000">
              <a:off x="3933191" y="4159492"/>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4CDF3342-974B-426A-B17F-44BD1CD43D13}"/>
                </a:ext>
              </a:extLst>
            </p:cNvPr>
            <p:cNvSpPr>
              <a:spLocks noChangeAspect="1"/>
            </p:cNvSpPr>
            <p:nvPr/>
          </p:nvSpPr>
          <p:spPr>
            <a:xfrm rot="5400000">
              <a:off x="3933191" y="2945504"/>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D2644570-2F82-43DE-A26E-D64C230F8398}"/>
                </a:ext>
              </a:extLst>
            </p:cNvPr>
            <p:cNvSpPr>
              <a:spLocks noChangeAspect="1"/>
            </p:cNvSpPr>
            <p:nvPr/>
          </p:nvSpPr>
          <p:spPr>
            <a:xfrm rot="5400000">
              <a:off x="3933191" y="5373480"/>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975284E4-9852-4575-88C1-8CD3C68EFAC6}"/>
                </a:ext>
              </a:extLst>
            </p:cNvPr>
            <p:cNvSpPr>
              <a:spLocks noChangeAspect="1"/>
            </p:cNvSpPr>
            <p:nvPr/>
          </p:nvSpPr>
          <p:spPr>
            <a:xfrm>
              <a:off x="4239852"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4D1FCA85-F2DF-47F9-BE08-8092F0E589F7}"/>
                </a:ext>
              </a:extLst>
            </p:cNvPr>
            <p:cNvSpPr>
              <a:spLocks noChangeAspect="1"/>
            </p:cNvSpPr>
            <p:nvPr/>
          </p:nvSpPr>
          <p:spPr>
            <a:xfrm>
              <a:off x="4901188"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Oval 27">
              <a:extLst>
                <a:ext uri="{FF2B5EF4-FFF2-40B4-BE49-F238E27FC236}">
                  <a16:creationId xmlns:a16="http://schemas.microsoft.com/office/drawing/2014/main" id="{A486AFD0-657C-41A9-8E9E-C5050C4C21B3}"/>
                </a:ext>
              </a:extLst>
            </p:cNvPr>
            <p:cNvSpPr>
              <a:spLocks noChangeAspect="1"/>
            </p:cNvSpPr>
            <p:nvPr/>
          </p:nvSpPr>
          <p:spPr>
            <a:xfrm>
              <a:off x="5423643" y="5841592"/>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Oval 28">
              <a:extLst>
                <a:ext uri="{FF2B5EF4-FFF2-40B4-BE49-F238E27FC236}">
                  <a16:creationId xmlns:a16="http://schemas.microsoft.com/office/drawing/2014/main" id="{9713BFC3-1FF9-43A6-A21F-F0D27E292FDD}"/>
                </a:ext>
              </a:extLst>
            </p:cNvPr>
            <p:cNvSpPr>
              <a:spLocks noChangeAspect="1"/>
            </p:cNvSpPr>
            <p:nvPr/>
          </p:nvSpPr>
          <p:spPr>
            <a:xfrm>
              <a:off x="6223860" y="5980473"/>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FB481540-EB6D-489D-BFDD-4A9675760977}"/>
                </a:ext>
              </a:extLst>
            </p:cNvPr>
            <p:cNvSpPr>
              <a:spLocks noChangeAspect="1"/>
            </p:cNvSpPr>
            <p:nvPr/>
          </p:nvSpPr>
          <p:spPr>
            <a:xfrm>
              <a:off x="6885196" y="5980473"/>
              <a:ext cx="360000" cy="360000"/>
            </a:xfrm>
            <a:prstGeom prst="ellipse">
              <a:avLst/>
            </a:prstGeom>
            <a:gradFill flip="none" rotWithShape="1">
              <a:gsLst>
                <a:gs pos="47000">
                  <a:schemeClr val="accent1">
                    <a:alpha val="27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333A3933-AE95-46BC-AD08-3B7B57DA03B9}"/>
                </a:ext>
              </a:extLst>
            </p:cNvPr>
            <p:cNvSpPr>
              <a:spLocks noChangeAspect="1"/>
            </p:cNvSpPr>
            <p:nvPr/>
          </p:nvSpPr>
          <p:spPr>
            <a:xfrm>
              <a:off x="7546532"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9B302502-326E-49FB-89A4-3876C6F104F5}"/>
                </a:ext>
              </a:extLst>
            </p:cNvPr>
            <p:cNvSpPr>
              <a:spLocks noChangeAspect="1"/>
            </p:cNvSpPr>
            <p:nvPr/>
          </p:nvSpPr>
          <p:spPr>
            <a:xfrm rot="5400000">
              <a:off x="7898810" y="1124522"/>
              <a:ext cx="360000" cy="360000"/>
            </a:xfrm>
            <a:prstGeom prst="ellipse">
              <a:avLst/>
            </a:prstGeom>
            <a:gradFill flip="none" rotWithShape="1">
              <a:gsLst>
                <a:gs pos="47000">
                  <a:schemeClr val="accent1">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Oval 32">
              <a:extLst>
                <a:ext uri="{FF2B5EF4-FFF2-40B4-BE49-F238E27FC236}">
                  <a16:creationId xmlns:a16="http://schemas.microsoft.com/office/drawing/2014/main" id="{DD688F4A-554E-4D8C-A919-F3D59D33B8C8}"/>
                </a:ext>
              </a:extLst>
            </p:cNvPr>
            <p:cNvSpPr>
              <a:spLocks noChangeAspect="1"/>
            </p:cNvSpPr>
            <p:nvPr/>
          </p:nvSpPr>
          <p:spPr>
            <a:xfrm rot="5400000">
              <a:off x="7898810" y="173151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Oval 33">
              <a:extLst>
                <a:ext uri="{FF2B5EF4-FFF2-40B4-BE49-F238E27FC236}">
                  <a16:creationId xmlns:a16="http://schemas.microsoft.com/office/drawing/2014/main" id="{3A9115CD-AA92-4A0C-9392-D9D47CC0EB4A}"/>
                </a:ext>
              </a:extLst>
            </p:cNvPr>
            <p:cNvSpPr>
              <a:spLocks noChangeAspect="1"/>
            </p:cNvSpPr>
            <p:nvPr/>
          </p:nvSpPr>
          <p:spPr>
            <a:xfrm rot="5400000">
              <a:off x="7759929" y="2199629"/>
              <a:ext cx="637762" cy="637762"/>
            </a:xfrm>
            <a:prstGeom prst="ellipse">
              <a:avLst/>
            </a:prstGeom>
            <a:gradFill flip="none" rotWithShape="1">
              <a:gsLst>
                <a:gs pos="40000">
                  <a:schemeClr val="accent1">
                    <a:alpha val="26000"/>
                  </a:scheme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14C8F770-6364-4BA9-B7F0-F8030003CC16}"/>
                </a:ext>
              </a:extLst>
            </p:cNvPr>
            <p:cNvSpPr>
              <a:spLocks noChangeAspect="1"/>
            </p:cNvSpPr>
            <p:nvPr/>
          </p:nvSpPr>
          <p:spPr>
            <a:xfrm rot="5400000">
              <a:off x="7898810" y="476648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0648BA51-CF8E-4ECB-8FB9-5A015393809B}"/>
                </a:ext>
              </a:extLst>
            </p:cNvPr>
            <p:cNvSpPr>
              <a:spLocks noChangeAspect="1"/>
            </p:cNvSpPr>
            <p:nvPr/>
          </p:nvSpPr>
          <p:spPr>
            <a:xfrm rot="5400000">
              <a:off x="7759929" y="3413617"/>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Oval 36">
              <a:extLst>
                <a:ext uri="{FF2B5EF4-FFF2-40B4-BE49-F238E27FC236}">
                  <a16:creationId xmlns:a16="http://schemas.microsoft.com/office/drawing/2014/main" id="{F61C95AC-6A13-4821-9316-BAB0B673BCDF}"/>
                </a:ext>
              </a:extLst>
            </p:cNvPr>
            <p:cNvSpPr>
              <a:spLocks noChangeAspect="1"/>
            </p:cNvSpPr>
            <p:nvPr/>
          </p:nvSpPr>
          <p:spPr>
            <a:xfrm rot="5400000">
              <a:off x="7898810" y="4159492"/>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Oval 37">
              <a:extLst>
                <a:ext uri="{FF2B5EF4-FFF2-40B4-BE49-F238E27FC236}">
                  <a16:creationId xmlns:a16="http://schemas.microsoft.com/office/drawing/2014/main" id="{48346EA7-EFB2-4DBE-A8C7-D5E14B8DF48F}"/>
                </a:ext>
              </a:extLst>
            </p:cNvPr>
            <p:cNvSpPr>
              <a:spLocks noChangeAspect="1"/>
            </p:cNvSpPr>
            <p:nvPr/>
          </p:nvSpPr>
          <p:spPr>
            <a:xfrm rot="5400000">
              <a:off x="7898810" y="2945504"/>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Oval 38">
              <a:extLst>
                <a:ext uri="{FF2B5EF4-FFF2-40B4-BE49-F238E27FC236}">
                  <a16:creationId xmlns:a16="http://schemas.microsoft.com/office/drawing/2014/main" id="{F010EDCC-8A2A-434C-A40E-FF0151A0BDEA}"/>
                </a:ext>
              </a:extLst>
            </p:cNvPr>
            <p:cNvSpPr>
              <a:spLocks noChangeAspect="1"/>
            </p:cNvSpPr>
            <p:nvPr/>
          </p:nvSpPr>
          <p:spPr>
            <a:xfrm rot="5400000">
              <a:off x="7898810" y="5373480"/>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0" name="Content Placeholder 2">
            <a:extLst>
              <a:ext uri="{FF2B5EF4-FFF2-40B4-BE49-F238E27FC236}">
                <a16:creationId xmlns:a16="http://schemas.microsoft.com/office/drawing/2014/main" id="{39EFC999-8E2C-4CB1-95DB-870AF97AFBA1}"/>
              </a:ext>
            </a:extLst>
          </p:cNvPr>
          <p:cNvSpPr>
            <a:spLocks noGrp="1"/>
          </p:cNvSpPr>
          <p:nvPr>
            <p:ph idx="1" hasCustomPrompt="1"/>
          </p:nvPr>
        </p:nvSpPr>
        <p:spPr>
          <a:xfrm>
            <a:off x="4575314" y="740322"/>
            <a:ext cx="6583680" cy="4873625"/>
          </a:xfrm>
          <a:solidFill>
            <a:schemeClr val="bg1">
              <a:lumMod val="85000"/>
            </a:schemeClr>
          </a:solidFill>
          <a:ln w="31750">
            <a:solidFill>
              <a:schemeClr val="bg1">
                <a:lumMod val="65000"/>
              </a:schemeClr>
            </a:solidFill>
          </a:ln>
        </p:spPr>
        <p:txBody>
          <a:bodyPr lIns="274320" tIns="274320" rIns="274320" bIns="27432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 name="Title 1">
            <a:extLst>
              <a:ext uri="{FF2B5EF4-FFF2-40B4-BE49-F238E27FC236}">
                <a16:creationId xmlns:a16="http://schemas.microsoft.com/office/drawing/2014/main" id="{766140F5-5E69-471E-9C80-AE189AEE6DB5}"/>
              </a:ext>
            </a:extLst>
          </p:cNvPr>
          <p:cNvSpPr>
            <a:spLocks noGrp="1"/>
          </p:cNvSpPr>
          <p:nvPr>
            <p:ph type="title"/>
          </p:nvPr>
        </p:nvSpPr>
        <p:spPr>
          <a:xfrm>
            <a:off x="440390" y="457200"/>
            <a:ext cx="3092731" cy="1600200"/>
          </a:xfrm>
        </p:spPr>
        <p:txBody>
          <a:bodyPr anchor="b"/>
          <a:lstStyle>
            <a:lvl1pPr>
              <a:defRPr sz="3200"/>
            </a:lvl1pPr>
          </a:lstStyle>
          <a:p>
            <a:r>
              <a:rPr lang="en-US" noProof="0"/>
              <a:t>Click to edit Master title style</a:t>
            </a:r>
          </a:p>
        </p:txBody>
      </p:sp>
      <p:sp>
        <p:nvSpPr>
          <p:cNvPr id="42" name="Text Placeholder 3">
            <a:extLst>
              <a:ext uri="{FF2B5EF4-FFF2-40B4-BE49-F238E27FC236}">
                <a16:creationId xmlns:a16="http://schemas.microsoft.com/office/drawing/2014/main" id="{78070415-763A-48E7-97EE-DC4D26102EC5}"/>
              </a:ext>
            </a:extLst>
          </p:cNvPr>
          <p:cNvSpPr>
            <a:spLocks noGrp="1"/>
          </p:cNvSpPr>
          <p:nvPr>
            <p:ph type="body" sz="half" idx="2" hasCustomPrompt="1"/>
          </p:nvPr>
        </p:nvSpPr>
        <p:spPr>
          <a:xfrm>
            <a:off x="440390" y="2057400"/>
            <a:ext cx="309273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2653464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30FAD59-3F97-4C89-954F-0FEC847807F9}"/>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43000"/>
                    </a14:imgEffect>
                  </a14:imgLayer>
                </a14:imgProps>
              </a:ext>
              <a:ext uri="{28A0092B-C50C-407E-A947-70E740481C1C}">
                <a14:useLocalDpi xmlns:a14="http://schemas.microsoft.com/office/drawing/2010/main"/>
              </a:ext>
            </a:extLst>
          </a:blip>
          <a:srcRect/>
          <a:stretch/>
        </p:blipFill>
        <p:spPr>
          <a:xfrm>
            <a:off x="252000" y="246389"/>
            <a:ext cx="11687999" cy="5861490"/>
          </a:xfrm>
          <a:prstGeom prst="rect">
            <a:avLst/>
          </a:prstGeom>
        </p:spPr>
      </p:pic>
      <p:grpSp>
        <p:nvGrpSpPr>
          <p:cNvPr id="10" name="Group 9">
            <a:extLst>
              <a:ext uri="{FF2B5EF4-FFF2-40B4-BE49-F238E27FC236}">
                <a16:creationId xmlns:a16="http://schemas.microsoft.com/office/drawing/2014/main" id="{B9E8C9F2-AD9E-47B3-841F-A63EA593CE4B}"/>
              </a:ext>
            </a:extLst>
          </p:cNvPr>
          <p:cNvGrpSpPr/>
          <p:nvPr userDrawn="1"/>
        </p:nvGrpSpPr>
        <p:grpSpPr>
          <a:xfrm>
            <a:off x="3794310" y="107507"/>
            <a:ext cx="8262572" cy="6100707"/>
            <a:chOff x="3794310" y="378647"/>
            <a:chExt cx="4603381" cy="6100707"/>
          </a:xfrm>
        </p:grpSpPr>
        <p:sp>
          <p:nvSpPr>
            <p:cNvPr id="11" name="Rectangle: Rounded Corners 10">
              <a:extLst>
                <a:ext uri="{FF2B5EF4-FFF2-40B4-BE49-F238E27FC236}">
                  <a16:creationId xmlns:a16="http://schemas.microsoft.com/office/drawing/2014/main" id="{50D94956-C0BC-4F67-9E1D-D85399D7E9FB}"/>
                </a:ext>
              </a:extLst>
            </p:cNvPr>
            <p:cNvSpPr/>
            <p:nvPr/>
          </p:nvSpPr>
          <p:spPr>
            <a:xfrm>
              <a:off x="4078709" y="686261"/>
              <a:ext cx="4034583" cy="5485478"/>
            </a:xfrm>
            <a:prstGeom prst="roundRect">
              <a:avLst>
                <a:gd name="adj" fmla="val 2715"/>
              </a:avLst>
            </a:prstGeom>
            <a:noFill/>
            <a:ln w="12700">
              <a:gradFill>
                <a:gsLst>
                  <a:gs pos="0">
                    <a:schemeClr val="accent1">
                      <a:lumMod val="5000"/>
                      <a:lumOff val="95000"/>
                      <a:alpha val="50000"/>
                    </a:schemeClr>
                  </a:gs>
                  <a:gs pos="79637">
                    <a:schemeClr val="tx1">
                      <a:lumMod val="75000"/>
                      <a:lumOff val="25000"/>
                      <a:alpha val="50000"/>
                    </a:schemeClr>
                  </a:gs>
                  <a:gs pos="25682">
                    <a:schemeClr val="tx1">
                      <a:lumMod val="75000"/>
                      <a:lumOff val="25000"/>
                      <a:alpha val="50000"/>
                    </a:schemeClr>
                  </a:gs>
                  <a:gs pos="52200">
                    <a:srgbClr val="FBFCFE">
                      <a:alpha val="50000"/>
                    </a:srgbClr>
                  </a:gs>
                  <a:gs pos="100000">
                    <a:schemeClr val="bg1">
                      <a:alpha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Oval 11">
              <a:extLst>
                <a:ext uri="{FF2B5EF4-FFF2-40B4-BE49-F238E27FC236}">
                  <a16:creationId xmlns:a16="http://schemas.microsoft.com/office/drawing/2014/main" id="{8E561E08-3719-4AA1-BE98-77D9564076B5}"/>
                </a:ext>
              </a:extLst>
            </p:cNvPr>
            <p:cNvSpPr>
              <a:spLocks noChangeAspect="1"/>
            </p:cNvSpPr>
            <p:nvPr/>
          </p:nvSpPr>
          <p:spPr>
            <a:xfrm>
              <a:off x="4239852"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584DCF7A-7971-43EF-BBDA-F3F258CA1441}"/>
                </a:ext>
              </a:extLst>
            </p:cNvPr>
            <p:cNvSpPr>
              <a:spLocks noChangeAspect="1"/>
            </p:cNvSpPr>
            <p:nvPr/>
          </p:nvSpPr>
          <p:spPr>
            <a:xfrm>
              <a:off x="4901188"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6A207F34-1FC3-4CF2-BBAD-A3E3772C6BCD}"/>
                </a:ext>
              </a:extLst>
            </p:cNvPr>
            <p:cNvSpPr>
              <a:spLocks noChangeAspect="1"/>
            </p:cNvSpPr>
            <p:nvPr/>
          </p:nvSpPr>
          <p:spPr>
            <a:xfrm>
              <a:off x="5423643" y="378647"/>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B17292A6-14A4-4559-B322-F98518936199}"/>
                </a:ext>
              </a:extLst>
            </p:cNvPr>
            <p:cNvSpPr>
              <a:spLocks noChangeAspect="1"/>
            </p:cNvSpPr>
            <p:nvPr/>
          </p:nvSpPr>
          <p:spPr>
            <a:xfrm>
              <a:off x="6223860"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546426C1-45E4-4AFF-B2B2-95DA5CF54124}"/>
                </a:ext>
              </a:extLst>
            </p:cNvPr>
            <p:cNvSpPr>
              <a:spLocks noChangeAspect="1"/>
            </p:cNvSpPr>
            <p:nvPr/>
          </p:nvSpPr>
          <p:spPr>
            <a:xfrm>
              <a:off x="6885196" y="517528"/>
              <a:ext cx="360000" cy="360000"/>
            </a:xfrm>
            <a:prstGeom prst="ellipse">
              <a:avLst/>
            </a:prstGeom>
            <a:gradFill flip="none" rotWithShape="1">
              <a:gsLst>
                <a:gs pos="47000">
                  <a:schemeClr val="accent1">
                    <a:alpha val="27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7AC0BC7E-EB74-4111-AB8F-92BFC0D336F7}"/>
                </a:ext>
              </a:extLst>
            </p:cNvPr>
            <p:cNvSpPr>
              <a:spLocks noChangeAspect="1"/>
            </p:cNvSpPr>
            <p:nvPr/>
          </p:nvSpPr>
          <p:spPr>
            <a:xfrm>
              <a:off x="7546532" y="517528"/>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BAB5CD8D-90A1-43A7-AFB8-EA69308A8E13}"/>
                </a:ext>
              </a:extLst>
            </p:cNvPr>
            <p:cNvSpPr>
              <a:spLocks noChangeAspect="1"/>
            </p:cNvSpPr>
            <p:nvPr/>
          </p:nvSpPr>
          <p:spPr>
            <a:xfrm rot="5400000">
              <a:off x="3794310" y="985641"/>
              <a:ext cx="637762" cy="637762"/>
            </a:xfrm>
            <a:prstGeom prst="ellipse">
              <a:avLst/>
            </a:prstGeom>
            <a:gradFill flip="none" rotWithShape="1">
              <a:gsLst>
                <a:gs pos="40000">
                  <a:schemeClr val="accent1">
                    <a:alpha val="59000"/>
                  </a:scheme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807B4DB7-BA63-4703-84DF-0E463D1A4632}"/>
                </a:ext>
              </a:extLst>
            </p:cNvPr>
            <p:cNvSpPr>
              <a:spLocks noChangeAspect="1"/>
            </p:cNvSpPr>
            <p:nvPr/>
          </p:nvSpPr>
          <p:spPr>
            <a:xfrm rot="5400000">
              <a:off x="3933191" y="173151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1A55B81F-EAFC-433F-B617-48C3D5B33520}"/>
                </a:ext>
              </a:extLst>
            </p:cNvPr>
            <p:cNvSpPr>
              <a:spLocks noChangeAspect="1"/>
            </p:cNvSpPr>
            <p:nvPr/>
          </p:nvSpPr>
          <p:spPr>
            <a:xfrm rot="5400000">
              <a:off x="3933191" y="2338510"/>
              <a:ext cx="360000" cy="360000"/>
            </a:xfrm>
            <a:prstGeom prst="ellipse">
              <a:avLst/>
            </a:prstGeom>
            <a:gradFill flip="none" rotWithShape="1">
              <a:gsLst>
                <a:gs pos="47000">
                  <a:schemeClr val="accent1">
                    <a:alpha val="25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FBACA1FD-C5E9-4F3C-98A0-3658DF2CC2E3}"/>
                </a:ext>
              </a:extLst>
            </p:cNvPr>
            <p:cNvSpPr>
              <a:spLocks noChangeAspect="1"/>
            </p:cNvSpPr>
            <p:nvPr/>
          </p:nvSpPr>
          <p:spPr>
            <a:xfrm rot="5400000">
              <a:off x="3933191" y="476648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869E1077-677D-4F41-A1DC-44B5080F2256}"/>
                </a:ext>
              </a:extLst>
            </p:cNvPr>
            <p:cNvSpPr>
              <a:spLocks noChangeAspect="1"/>
            </p:cNvSpPr>
            <p:nvPr/>
          </p:nvSpPr>
          <p:spPr>
            <a:xfrm rot="5400000">
              <a:off x="3933191" y="3552498"/>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7634F85F-043D-43A9-8082-53D45FD733E8}"/>
                </a:ext>
              </a:extLst>
            </p:cNvPr>
            <p:cNvSpPr>
              <a:spLocks noChangeAspect="1"/>
            </p:cNvSpPr>
            <p:nvPr/>
          </p:nvSpPr>
          <p:spPr>
            <a:xfrm rot="5400000">
              <a:off x="3933191" y="4159492"/>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E4ECFB6E-3213-4C32-82A7-3F639914A790}"/>
                </a:ext>
              </a:extLst>
            </p:cNvPr>
            <p:cNvSpPr>
              <a:spLocks noChangeAspect="1"/>
            </p:cNvSpPr>
            <p:nvPr/>
          </p:nvSpPr>
          <p:spPr>
            <a:xfrm rot="5400000">
              <a:off x="3933191" y="2945504"/>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56566B10-589D-4268-AC4E-7C33B2A87CF2}"/>
                </a:ext>
              </a:extLst>
            </p:cNvPr>
            <p:cNvSpPr>
              <a:spLocks noChangeAspect="1"/>
            </p:cNvSpPr>
            <p:nvPr/>
          </p:nvSpPr>
          <p:spPr>
            <a:xfrm rot="5400000">
              <a:off x="3933191" y="5373480"/>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Oval 27">
              <a:extLst>
                <a:ext uri="{FF2B5EF4-FFF2-40B4-BE49-F238E27FC236}">
                  <a16:creationId xmlns:a16="http://schemas.microsoft.com/office/drawing/2014/main" id="{6ABF4B2B-EAE5-4D12-BB56-6A6CA834DD41}"/>
                </a:ext>
              </a:extLst>
            </p:cNvPr>
            <p:cNvSpPr>
              <a:spLocks noChangeAspect="1"/>
            </p:cNvSpPr>
            <p:nvPr/>
          </p:nvSpPr>
          <p:spPr>
            <a:xfrm>
              <a:off x="4239852"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Oval 28">
              <a:extLst>
                <a:ext uri="{FF2B5EF4-FFF2-40B4-BE49-F238E27FC236}">
                  <a16:creationId xmlns:a16="http://schemas.microsoft.com/office/drawing/2014/main" id="{13F579DA-ECD6-4015-81BD-C47F5ACD20C1}"/>
                </a:ext>
              </a:extLst>
            </p:cNvPr>
            <p:cNvSpPr>
              <a:spLocks noChangeAspect="1"/>
            </p:cNvSpPr>
            <p:nvPr/>
          </p:nvSpPr>
          <p:spPr>
            <a:xfrm>
              <a:off x="4901188"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AB6F12E2-9154-46F3-AEB6-480AF2EE8EB7}"/>
                </a:ext>
              </a:extLst>
            </p:cNvPr>
            <p:cNvSpPr>
              <a:spLocks noChangeAspect="1"/>
            </p:cNvSpPr>
            <p:nvPr/>
          </p:nvSpPr>
          <p:spPr>
            <a:xfrm>
              <a:off x="5423643" y="5841592"/>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05D0976-3738-4503-93C8-D037664747FC}"/>
                </a:ext>
              </a:extLst>
            </p:cNvPr>
            <p:cNvSpPr>
              <a:spLocks noChangeAspect="1"/>
            </p:cNvSpPr>
            <p:nvPr/>
          </p:nvSpPr>
          <p:spPr>
            <a:xfrm>
              <a:off x="6223860" y="5980473"/>
              <a:ext cx="360000" cy="360000"/>
            </a:xfrm>
            <a:prstGeom prst="ellipse">
              <a:avLst/>
            </a:prstGeom>
            <a:gradFill flip="none" rotWithShape="1">
              <a:gsLst>
                <a:gs pos="47000">
                  <a:schemeClr val="bg1">
                    <a:lumMod val="75000"/>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590EE311-F8E6-4CB0-AEE8-3273485E02D9}"/>
                </a:ext>
              </a:extLst>
            </p:cNvPr>
            <p:cNvSpPr>
              <a:spLocks noChangeAspect="1"/>
            </p:cNvSpPr>
            <p:nvPr/>
          </p:nvSpPr>
          <p:spPr>
            <a:xfrm>
              <a:off x="6885196" y="5980473"/>
              <a:ext cx="360000" cy="360000"/>
            </a:xfrm>
            <a:prstGeom prst="ellipse">
              <a:avLst/>
            </a:prstGeom>
            <a:gradFill flip="none" rotWithShape="1">
              <a:gsLst>
                <a:gs pos="47000">
                  <a:schemeClr val="accent1">
                    <a:alpha val="2700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Oval 32">
              <a:extLst>
                <a:ext uri="{FF2B5EF4-FFF2-40B4-BE49-F238E27FC236}">
                  <a16:creationId xmlns:a16="http://schemas.microsoft.com/office/drawing/2014/main" id="{D5ABB659-4D9A-454B-B673-57B2D90B0144}"/>
                </a:ext>
              </a:extLst>
            </p:cNvPr>
            <p:cNvSpPr>
              <a:spLocks noChangeAspect="1"/>
            </p:cNvSpPr>
            <p:nvPr/>
          </p:nvSpPr>
          <p:spPr>
            <a:xfrm>
              <a:off x="7546532" y="5980473"/>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Oval 33">
              <a:extLst>
                <a:ext uri="{FF2B5EF4-FFF2-40B4-BE49-F238E27FC236}">
                  <a16:creationId xmlns:a16="http://schemas.microsoft.com/office/drawing/2014/main" id="{1A18BB57-EE9A-438C-89BC-FDE45E8F0EE8}"/>
                </a:ext>
              </a:extLst>
            </p:cNvPr>
            <p:cNvSpPr>
              <a:spLocks noChangeAspect="1"/>
            </p:cNvSpPr>
            <p:nvPr/>
          </p:nvSpPr>
          <p:spPr>
            <a:xfrm rot="5400000">
              <a:off x="7898810" y="1124522"/>
              <a:ext cx="360000" cy="360000"/>
            </a:xfrm>
            <a:prstGeom prst="ellipse">
              <a:avLst/>
            </a:prstGeom>
            <a:gradFill flip="none" rotWithShape="1">
              <a:gsLst>
                <a:gs pos="47000">
                  <a:schemeClr val="accent1">
                    <a:alpha val="0"/>
                  </a:schemeClr>
                </a:gs>
                <a:gs pos="8000">
                  <a:schemeClr val="bg1"/>
                </a:gs>
                <a:gs pos="16000">
                  <a:srgbClr val="FFFEF3">
                    <a:alpha val="94000"/>
                  </a:srgbClr>
                </a:gs>
                <a:gs pos="100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F6155E43-F44E-4A54-82F7-8A3031DEE884}"/>
                </a:ext>
              </a:extLst>
            </p:cNvPr>
            <p:cNvSpPr>
              <a:spLocks noChangeAspect="1"/>
            </p:cNvSpPr>
            <p:nvPr/>
          </p:nvSpPr>
          <p:spPr>
            <a:xfrm rot="5400000">
              <a:off x="7898810" y="173151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89B27C31-08F1-4574-9C0E-A4303B6D9CC4}"/>
                </a:ext>
              </a:extLst>
            </p:cNvPr>
            <p:cNvSpPr>
              <a:spLocks noChangeAspect="1"/>
            </p:cNvSpPr>
            <p:nvPr/>
          </p:nvSpPr>
          <p:spPr>
            <a:xfrm rot="5400000">
              <a:off x="7759929" y="2199629"/>
              <a:ext cx="637762" cy="637762"/>
            </a:xfrm>
            <a:prstGeom prst="ellipse">
              <a:avLst/>
            </a:prstGeom>
            <a:gradFill flip="none" rotWithShape="1">
              <a:gsLst>
                <a:gs pos="40000">
                  <a:schemeClr val="accent1">
                    <a:alpha val="26000"/>
                  </a:scheme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Oval 37">
              <a:extLst>
                <a:ext uri="{FF2B5EF4-FFF2-40B4-BE49-F238E27FC236}">
                  <a16:creationId xmlns:a16="http://schemas.microsoft.com/office/drawing/2014/main" id="{7B71E583-02BA-42A7-BFC8-4F1E014EDFA9}"/>
                </a:ext>
              </a:extLst>
            </p:cNvPr>
            <p:cNvSpPr>
              <a:spLocks noChangeAspect="1"/>
            </p:cNvSpPr>
            <p:nvPr/>
          </p:nvSpPr>
          <p:spPr>
            <a:xfrm rot="5400000">
              <a:off x="7898810" y="4766486"/>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Oval 38">
              <a:extLst>
                <a:ext uri="{FF2B5EF4-FFF2-40B4-BE49-F238E27FC236}">
                  <a16:creationId xmlns:a16="http://schemas.microsoft.com/office/drawing/2014/main" id="{AC88EF08-0008-48B8-A289-2C48C3B369A6}"/>
                </a:ext>
              </a:extLst>
            </p:cNvPr>
            <p:cNvSpPr>
              <a:spLocks noChangeAspect="1"/>
            </p:cNvSpPr>
            <p:nvPr/>
          </p:nvSpPr>
          <p:spPr>
            <a:xfrm rot="5400000">
              <a:off x="7759929" y="3413617"/>
              <a:ext cx="637762" cy="637762"/>
            </a:xfrm>
            <a:prstGeom prst="ellipse">
              <a:avLst/>
            </a:prstGeom>
            <a:gradFill flip="none" rotWithShape="1">
              <a:gsLst>
                <a:gs pos="40000">
                  <a:srgbClr val="FFE181">
                    <a:alpha val="22745"/>
                  </a:srgbClr>
                </a:gs>
                <a:gs pos="8000">
                  <a:schemeClr val="bg1"/>
                </a:gs>
                <a:gs pos="16000">
                  <a:srgbClr val="FFFEF3">
                    <a:alpha val="94000"/>
                  </a:srgbClr>
                </a:gs>
                <a:gs pos="79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Oval 39">
              <a:extLst>
                <a:ext uri="{FF2B5EF4-FFF2-40B4-BE49-F238E27FC236}">
                  <a16:creationId xmlns:a16="http://schemas.microsoft.com/office/drawing/2014/main" id="{7886B212-2418-412F-B3F1-80DFD0A5DC5E}"/>
                </a:ext>
              </a:extLst>
            </p:cNvPr>
            <p:cNvSpPr>
              <a:spLocks noChangeAspect="1"/>
            </p:cNvSpPr>
            <p:nvPr/>
          </p:nvSpPr>
          <p:spPr>
            <a:xfrm rot="5400000">
              <a:off x="7898810" y="4159492"/>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Oval 40">
              <a:extLst>
                <a:ext uri="{FF2B5EF4-FFF2-40B4-BE49-F238E27FC236}">
                  <a16:creationId xmlns:a16="http://schemas.microsoft.com/office/drawing/2014/main" id="{F8DCFECB-BFC0-4AEA-BBCA-7E95B42F7AC9}"/>
                </a:ext>
              </a:extLst>
            </p:cNvPr>
            <p:cNvSpPr>
              <a:spLocks noChangeAspect="1"/>
            </p:cNvSpPr>
            <p:nvPr/>
          </p:nvSpPr>
          <p:spPr>
            <a:xfrm rot="5400000">
              <a:off x="7898810" y="2945504"/>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Oval 41">
              <a:extLst>
                <a:ext uri="{FF2B5EF4-FFF2-40B4-BE49-F238E27FC236}">
                  <a16:creationId xmlns:a16="http://schemas.microsoft.com/office/drawing/2014/main" id="{7701CD97-CE7C-4970-900C-EA7EF247257C}"/>
                </a:ext>
              </a:extLst>
            </p:cNvPr>
            <p:cNvSpPr>
              <a:spLocks noChangeAspect="1"/>
            </p:cNvSpPr>
            <p:nvPr/>
          </p:nvSpPr>
          <p:spPr>
            <a:xfrm rot="5400000">
              <a:off x="7898810" y="5373480"/>
              <a:ext cx="360000" cy="360000"/>
            </a:xfrm>
            <a:prstGeom prst="ellipse">
              <a:avLst/>
            </a:prstGeom>
            <a:gradFill flip="none" rotWithShape="1">
              <a:gsLst>
                <a:gs pos="27000">
                  <a:schemeClr val="accent1">
                    <a:alpha val="59000"/>
                  </a:schemeClr>
                </a:gs>
                <a:gs pos="8000">
                  <a:schemeClr val="bg1"/>
                </a:gs>
                <a:gs pos="16000">
                  <a:srgbClr val="FFFEF3">
                    <a:alpha val="94000"/>
                  </a:srgbClr>
                </a:gs>
                <a:gs pos="64000">
                  <a:srgbClr val="131418">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6" name="Footer Placeholder 5">
            <a:extLst>
              <a:ext uri="{FF2B5EF4-FFF2-40B4-BE49-F238E27FC236}">
                <a16:creationId xmlns:a16="http://schemas.microsoft.com/office/drawing/2014/main" id="{C09F2D66-B264-4D7C-814F-A8F0575B7C2E}"/>
              </a:ext>
            </a:extLst>
          </p:cNvPr>
          <p:cNvSpPr>
            <a:spLocks noGrp="1"/>
          </p:cNvSpPr>
          <p:nvPr>
            <p:ph type="ftr" sz="quarter" idx="2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
        <p:nvSpPr>
          <p:cNvPr id="51" name="Text Placeholder 3">
            <a:extLst>
              <a:ext uri="{FF2B5EF4-FFF2-40B4-BE49-F238E27FC236}">
                <a16:creationId xmlns:a16="http://schemas.microsoft.com/office/drawing/2014/main" id="{E9B3C0E0-8194-414C-A2B5-93B5CB24178C}"/>
              </a:ext>
            </a:extLst>
          </p:cNvPr>
          <p:cNvSpPr>
            <a:spLocks noGrp="1"/>
          </p:cNvSpPr>
          <p:nvPr>
            <p:ph type="body" sz="half" idx="2" hasCustomPrompt="1"/>
          </p:nvPr>
        </p:nvSpPr>
        <p:spPr>
          <a:xfrm>
            <a:off x="540001" y="2057400"/>
            <a:ext cx="3028700"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2" name="Title 1">
            <a:extLst>
              <a:ext uri="{FF2B5EF4-FFF2-40B4-BE49-F238E27FC236}">
                <a16:creationId xmlns:a16="http://schemas.microsoft.com/office/drawing/2014/main" id="{BDA337FD-9270-4DCE-AEE6-849076FBD1F4}"/>
              </a:ext>
            </a:extLst>
          </p:cNvPr>
          <p:cNvSpPr>
            <a:spLocks noGrp="1"/>
          </p:cNvSpPr>
          <p:nvPr>
            <p:ph type="title"/>
          </p:nvPr>
        </p:nvSpPr>
        <p:spPr>
          <a:xfrm>
            <a:off x="540002" y="457200"/>
            <a:ext cx="3028699" cy="1600200"/>
          </a:xfrm>
        </p:spPr>
        <p:txBody>
          <a:bodyPr anchor="b"/>
          <a:lstStyle>
            <a:lvl1pPr>
              <a:defRPr sz="3200">
                <a:solidFill>
                  <a:schemeClr val="bg2"/>
                </a:solidFill>
              </a:defRPr>
            </a:lvl1pPr>
          </a:lstStyle>
          <a:p>
            <a:r>
              <a:rPr lang="en-US" noProof="0"/>
              <a:t>Click to edit Master title style</a:t>
            </a:r>
          </a:p>
        </p:txBody>
      </p:sp>
      <p:sp>
        <p:nvSpPr>
          <p:cNvPr id="53" name="Picture Placeholder 2">
            <a:extLst>
              <a:ext uri="{FF2B5EF4-FFF2-40B4-BE49-F238E27FC236}">
                <a16:creationId xmlns:a16="http://schemas.microsoft.com/office/drawing/2014/main" id="{D94E0253-D2E4-4108-BD59-E21A44E6B136}"/>
              </a:ext>
            </a:extLst>
          </p:cNvPr>
          <p:cNvSpPr>
            <a:spLocks noGrp="1"/>
          </p:cNvSpPr>
          <p:nvPr>
            <p:ph type="pic" idx="1"/>
          </p:nvPr>
        </p:nvSpPr>
        <p:spPr>
          <a:xfrm>
            <a:off x="4634949" y="696827"/>
            <a:ext cx="6581294" cy="4873625"/>
          </a:xfrm>
          <a:solidFill>
            <a:schemeClr val="bg1">
              <a:lumMod val="85000"/>
            </a:schemeClr>
          </a:solidFill>
          <a:ln w="31750">
            <a:solidFill>
              <a:schemeClr val="bg1">
                <a:lumMod val="65000"/>
              </a:schemeClr>
            </a:solidFill>
          </a:ln>
          <a:effectLst>
            <a:glow rad="266700">
              <a:schemeClr val="bg1">
                <a:alpha val="18000"/>
              </a:schemeClr>
            </a:glow>
            <a:innerShdw blurRad="63500" dist="50800" dir="13500000">
              <a:prstClr val="black">
                <a:alpha val="50000"/>
              </a:prstClr>
            </a:innerShdw>
          </a:effectLst>
        </p:spPr>
        <p:txBody>
          <a:bodyPr vert="horz" lIns="360000" tIns="0" rIns="360000" bIns="0" rtlCol="0" anchor="ctr">
            <a:noAutofit/>
          </a:bodyPr>
          <a:lstStyle>
            <a:lvl1pPr>
              <a:defRPr lang="en-US" sz="1600" i="1" dirty="0">
                <a:latin typeface="Times New Roman" panose="02020603050405020304" pitchFamily="18" charset="0"/>
                <a:cs typeface="Times New Roman" panose="02020603050405020304" pitchFamily="18" charset="0"/>
              </a:defRPr>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50710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128D9A5E-FDAD-488D-BCB7-AB114F56D1CF}"/>
              </a:ext>
            </a:extLst>
          </p:cNvPr>
          <p:cNvSpPr>
            <a:spLocks noGrp="1"/>
          </p:cNvSpPr>
          <p:nvPr>
            <p:ph type="ftr" sz="quarter" idx="13"/>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37941430-0BB6-4960-B4AD-8500541F6D10}"/>
              </a:ext>
            </a:extLst>
          </p:cNvPr>
          <p:cNvSpPr>
            <a:spLocks noGrp="1"/>
          </p:cNvSpPr>
          <p:nvPr>
            <p:ph type="sldNum" sz="quarter" idx="14"/>
          </p:nvPr>
        </p:nvSpPr>
        <p:spPr/>
        <p:txBody>
          <a:bodyPr/>
          <a:lstStyle/>
          <a:p>
            <a:fld id="{058DB212-BFA2-403F-85EF-DFD3FF6D973A}" type="slidenum">
              <a:rPr lang="en-US" noProof="0" smtClean="0"/>
              <a:pPr/>
              <a:t>‹#›</a:t>
            </a:fld>
            <a:endParaRPr lang="en-US" noProof="0" dirty="0"/>
          </a:p>
        </p:txBody>
      </p:sp>
      <p:sp>
        <p:nvSpPr>
          <p:cNvPr id="8" name="Content Placeholder 2">
            <a:extLst>
              <a:ext uri="{FF2B5EF4-FFF2-40B4-BE49-F238E27FC236}">
                <a16:creationId xmlns:a16="http://schemas.microsoft.com/office/drawing/2014/main" id="{CA0C3ECA-9F05-4D02-A8A4-D36001066893}"/>
              </a:ext>
            </a:extLst>
          </p:cNvPr>
          <p:cNvSpPr>
            <a:spLocks noGrp="1"/>
          </p:cNvSpPr>
          <p:nvPr>
            <p:ph idx="1" hasCustomPrompt="1"/>
          </p:nvPr>
        </p:nvSpPr>
        <p:spPr>
          <a:xfrm>
            <a:off x="360000" y="1051035"/>
            <a:ext cx="11473200" cy="492935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45194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hasCustomPrompt="1"/>
          </p:nvPr>
        </p:nvSpPr>
        <p:spPr>
          <a:xfrm>
            <a:off x="360000" y="1080000"/>
            <a:ext cx="5580000" cy="4887167"/>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hasCustomPrompt="1"/>
          </p:nvPr>
        </p:nvSpPr>
        <p:spPr>
          <a:xfrm>
            <a:off x="6253200" y="1080000"/>
            <a:ext cx="5580000" cy="4887167"/>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128D9A5E-FDAD-488D-BCB7-AB114F56D1CF}"/>
              </a:ext>
            </a:extLst>
          </p:cNvPr>
          <p:cNvSpPr>
            <a:spLocks noGrp="1"/>
          </p:cNvSpPr>
          <p:nvPr>
            <p:ph type="ftr" sz="quarter" idx="13"/>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37941430-0BB6-4960-B4AD-8500541F6D10}"/>
              </a:ext>
            </a:extLst>
          </p:cNvPr>
          <p:cNvSpPr>
            <a:spLocks noGrp="1"/>
          </p:cNvSpPr>
          <p:nvPr>
            <p:ph type="sldNum" sz="quarter" idx="14"/>
          </p:nvPr>
        </p:nvSpPr>
        <p:spPr/>
        <p:txBody>
          <a:bodyPr/>
          <a:lstStyle/>
          <a:p>
            <a:fld id="{058DB212-BFA2-403F-85EF-DFD3FF6D973A}" type="slidenum">
              <a:rPr lang="en-US" noProof="0" smtClean="0"/>
              <a:pPr/>
              <a:t>‹#›</a:t>
            </a:fld>
            <a:endParaRPr lang="en-US" noProof="0" dirty="0"/>
          </a:p>
        </p:txBody>
      </p:sp>
    </p:spTree>
    <p:extLst>
      <p:ext uri="{BB962C8B-B14F-4D97-AF65-F5344CB8AC3E}">
        <p14:creationId xmlns:p14="http://schemas.microsoft.com/office/powerpoint/2010/main" val="1311923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650929BA-192C-4325-A24F-DDBC2F7BF3B7}"/>
              </a:ext>
            </a:extLst>
          </p:cNvPr>
          <p:cNvSpPr>
            <a:spLocks noGrp="1"/>
          </p:cNvSpPr>
          <p:nvPr>
            <p:ph type="ftr" sz="quarter" idx="15"/>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EAFE3B83-7F6C-4A84-BB86-751BE46D1781}"/>
              </a:ext>
            </a:extLst>
          </p:cNvPr>
          <p:cNvSpPr>
            <a:spLocks noGrp="1"/>
          </p:cNvSpPr>
          <p:nvPr>
            <p:ph type="sldNum" sz="quarter" idx="16"/>
          </p:nvPr>
        </p:nvSpPr>
        <p:spPr/>
        <p:txBody>
          <a:bodyPr/>
          <a:lstStyle/>
          <a:p>
            <a:fld id="{058DB212-BFA2-403F-85EF-DFD3FF6D973A}" type="slidenum">
              <a:rPr lang="en-US" noProof="0" smtClean="0"/>
              <a:pPr/>
              <a:t>‹#›</a:t>
            </a:fld>
            <a:endParaRPr lang="en-US" noProof="0" dirty="0"/>
          </a:p>
        </p:txBody>
      </p:sp>
      <p:sp>
        <p:nvSpPr>
          <p:cNvPr id="12" name="Text Placeholder 4">
            <a:extLst>
              <a:ext uri="{FF2B5EF4-FFF2-40B4-BE49-F238E27FC236}">
                <a16:creationId xmlns:a16="http://schemas.microsoft.com/office/drawing/2014/main" id="{CD6BBE0A-CBD2-406E-8D07-60ECFB37B6C1}"/>
              </a:ext>
            </a:extLst>
          </p:cNvPr>
          <p:cNvSpPr>
            <a:spLocks noGrp="1"/>
          </p:cNvSpPr>
          <p:nvPr>
            <p:ph type="body" sz="quarter" idx="3" hasCustomPrompt="1"/>
          </p:nvPr>
        </p:nvSpPr>
        <p:spPr>
          <a:xfrm>
            <a:off x="6252001" y="1080001"/>
            <a:ext cx="5581199" cy="360000"/>
          </a:xfrm>
        </p:spPr>
        <p:txBody>
          <a:bodyPr vert="horz" lIns="0" tIns="0" rIns="0" bIns="0" rtlCol="0">
            <a:noAutofit/>
          </a:bodyPr>
          <a:lstStyle>
            <a:lvl1pPr marL="0" indent="0">
              <a:buNone/>
              <a:defRPr lang="en-US" b="1"/>
            </a:lvl1pPr>
          </a:lstStyle>
          <a:p>
            <a:pPr marL="263525" lvl="0" indent="-263525"/>
            <a:r>
              <a:rPr lang="en-US" noProof="0"/>
              <a:t>Edit Master text styles</a:t>
            </a:r>
          </a:p>
        </p:txBody>
      </p:sp>
      <p:sp>
        <p:nvSpPr>
          <p:cNvPr id="14" name="Content Placeholder 3">
            <a:extLst>
              <a:ext uri="{FF2B5EF4-FFF2-40B4-BE49-F238E27FC236}">
                <a16:creationId xmlns:a16="http://schemas.microsoft.com/office/drawing/2014/main" id="{8FC08DE6-ACF8-4B81-9BD9-566B7DB14E25}"/>
              </a:ext>
            </a:extLst>
          </p:cNvPr>
          <p:cNvSpPr>
            <a:spLocks noGrp="1"/>
          </p:cNvSpPr>
          <p:nvPr>
            <p:ph sz="half" idx="2" hasCustomPrompt="1"/>
          </p:nvPr>
        </p:nvSpPr>
        <p:spPr>
          <a:xfrm>
            <a:off x="360001" y="1620001"/>
            <a:ext cx="5580000" cy="435284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5">
            <a:extLst>
              <a:ext uri="{FF2B5EF4-FFF2-40B4-BE49-F238E27FC236}">
                <a16:creationId xmlns:a16="http://schemas.microsoft.com/office/drawing/2014/main" id="{18E88A90-6862-4BD7-B366-699F3C6B519D}"/>
              </a:ext>
            </a:extLst>
          </p:cNvPr>
          <p:cNvSpPr>
            <a:spLocks noGrp="1"/>
          </p:cNvSpPr>
          <p:nvPr>
            <p:ph sz="quarter" idx="4" hasCustomPrompt="1"/>
          </p:nvPr>
        </p:nvSpPr>
        <p:spPr>
          <a:xfrm>
            <a:off x="6252001" y="1620001"/>
            <a:ext cx="5581199" cy="435284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02A9A613-14E2-4283-9EA7-AFD4CF921FE0}"/>
              </a:ext>
            </a:extLst>
          </p:cNvPr>
          <p:cNvSpPr>
            <a:spLocks noGrp="1"/>
          </p:cNvSpPr>
          <p:nvPr>
            <p:ph type="body" idx="1" hasCustomPrompt="1"/>
          </p:nvPr>
        </p:nvSpPr>
        <p:spPr>
          <a:xfrm>
            <a:off x="358800" y="1080001"/>
            <a:ext cx="5581201" cy="360000"/>
          </a:xfrm>
        </p:spPr>
        <p:txBody>
          <a:bodyPr vert="horz" lIns="0" tIns="0" rIns="0" bIns="0" rtlCol="0">
            <a:noAutofit/>
          </a:bodyPr>
          <a:lstStyle>
            <a:lvl1pPr marL="0" indent="0">
              <a:buNone/>
              <a:defRPr lang="en-US" b="1"/>
            </a:lvl1pPr>
          </a:lstStyle>
          <a:p>
            <a:pPr marL="263525" lvl="0" indent="-263525"/>
            <a:r>
              <a:rPr lang="en-US" noProof="0"/>
              <a:t>Edit Master text styles</a:t>
            </a:r>
          </a:p>
        </p:txBody>
      </p:sp>
    </p:spTree>
    <p:extLst>
      <p:ext uri="{BB962C8B-B14F-4D97-AF65-F5344CB8AC3E}">
        <p14:creationId xmlns:p14="http://schemas.microsoft.com/office/powerpoint/2010/main" val="2488888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0058676-5057-4206-A9DE-0ED2BB7B3AF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416C7CE9-4F0B-435B-BDF8-F232E1202BE8}"/>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Tree>
    <p:extLst>
      <p:ext uri="{BB962C8B-B14F-4D97-AF65-F5344CB8AC3E}">
        <p14:creationId xmlns:p14="http://schemas.microsoft.com/office/powerpoint/2010/main" val="242122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DA7313E-BA32-4C8A-A09A-2460AE863AB4}"/>
              </a:ext>
            </a:extLst>
          </p:cNvPr>
          <p:cNvSpPr>
            <a:spLocks noGrp="1"/>
          </p:cNvSpPr>
          <p:nvPr>
            <p:ph type="ftr" sz="quarter" idx="10"/>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A203DD3A-23C2-4E94-B0EE-C33B0DD71476}"/>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Tree>
    <p:extLst>
      <p:ext uri="{BB962C8B-B14F-4D97-AF65-F5344CB8AC3E}">
        <p14:creationId xmlns:p14="http://schemas.microsoft.com/office/powerpoint/2010/main" val="294663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oto with text">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F0886619-BEB9-42DC-803D-74D33640AF82}"/>
              </a:ext>
            </a:extLst>
          </p:cNvPr>
          <p:cNvSpPr/>
          <p:nvPr userDrawn="1"/>
        </p:nvSpPr>
        <p:spPr>
          <a:xfrm rot="5400000">
            <a:off x="3951843" y="1843045"/>
            <a:ext cx="4714491" cy="493907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Rounded Corners 18">
            <a:extLst>
              <a:ext uri="{FF2B5EF4-FFF2-40B4-BE49-F238E27FC236}">
                <a16:creationId xmlns:a16="http://schemas.microsoft.com/office/drawing/2014/main" id="{231C3E67-BB2B-4CEA-AB69-532143A95E92}"/>
              </a:ext>
            </a:extLst>
          </p:cNvPr>
          <p:cNvSpPr/>
          <p:nvPr userDrawn="1"/>
        </p:nvSpPr>
        <p:spPr>
          <a:xfrm>
            <a:off x="3738755" y="319523"/>
            <a:ext cx="4714491" cy="572515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Picture Placeholder 17">
            <a:extLst>
              <a:ext uri="{FF2B5EF4-FFF2-40B4-BE49-F238E27FC236}">
                <a16:creationId xmlns:a16="http://schemas.microsoft.com/office/drawing/2014/main" id="{4A10A739-AEE8-47CE-9B61-6428138D8C22}"/>
              </a:ext>
            </a:extLst>
          </p:cNvPr>
          <p:cNvSpPr>
            <a:spLocks noGrp="1"/>
          </p:cNvSpPr>
          <p:nvPr userDrawn="1">
            <p:ph type="pic" sz="quarter" idx="14" hasCustomPrompt="1"/>
          </p:nvPr>
        </p:nvSpPr>
        <p:spPr>
          <a:xfrm flipH="1">
            <a:off x="4080000" y="658589"/>
            <a:ext cx="4032000" cy="4212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43" name="Text Placeholder 10">
            <a:extLst>
              <a:ext uri="{FF2B5EF4-FFF2-40B4-BE49-F238E27FC236}">
                <a16:creationId xmlns:a16="http://schemas.microsoft.com/office/drawing/2014/main" id="{41AFF39C-F3E3-438F-A3D2-1A0DB25498BE}"/>
              </a:ext>
            </a:extLst>
          </p:cNvPr>
          <p:cNvSpPr>
            <a:spLocks noGrp="1"/>
          </p:cNvSpPr>
          <p:nvPr userDrawn="1">
            <p:ph type="body" sz="quarter" idx="18" hasCustomPrompt="1"/>
          </p:nvPr>
        </p:nvSpPr>
        <p:spPr>
          <a:xfrm>
            <a:off x="4080001" y="5073932"/>
            <a:ext cx="4031999" cy="737233"/>
          </a:xfrm>
        </p:spPr>
        <p:txBody>
          <a:bodyPr anchor="ct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5" name="Title 4">
            <a:extLst>
              <a:ext uri="{FF2B5EF4-FFF2-40B4-BE49-F238E27FC236}">
                <a16:creationId xmlns:a16="http://schemas.microsoft.com/office/drawing/2014/main" id="{E60BC9BE-C312-4619-AEBF-24C21F704CF1}"/>
              </a:ext>
            </a:extLst>
          </p:cNvPr>
          <p:cNvSpPr>
            <a:spLocks noGrp="1"/>
          </p:cNvSpPr>
          <p:nvPr>
            <p:ph type="title"/>
          </p:nvPr>
        </p:nvSpPr>
        <p:spPr>
          <a:xfrm>
            <a:off x="540000" y="539999"/>
            <a:ext cx="3028700" cy="1415335"/>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09F2D66-B264-4D7C-814F-A8F0575B7C2E}"/>
              </a:ext>
            </a:extLst>
          </p:cNvPr>
          <p:cNvSpPr>
            <a:spLocks noGrp="1"/>
          </p:cNvSpPr>
          <p:nvPr>
            <p:ph type="ftr" sz="quarter" idx="2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
        <p:nvSpPr>
          <p:cNvPr id="21" name="Text Placeholder 7">
            <a:extLst>
              <a:ext uri="{FF2B5EF4-FFF2-40B4-BE49-F238E27FC236}">
                <a16:creationId xmlns:a16="http://schemas.microsoft.com/office/drawing/2014/main" id="{8ACF814D-5E9D-4331-8EF5-399B1D3A9A09}"/>
              </a:ext>
            </a:extLst>
          </p:cNvPr>
          <p:cNvSpPr>
            <a:spLocks noGrp="1"/>
          </p:cNvSpPr>
          <p:nvPr>
            <p:ph type="body" sz="quarter" idx="24" hasCustomPrompt="1"/>
          </p:nvPr>
        </p:nvSpPr>
        <p:spPr>
          <a:xfrm>
            <a:off x="536401" y="2159000"/>
            <a:ext cx="3032299" cy="294334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Text Placeholder 7">
            <a:extLst>
              <a:ext uri="{FF2B5EF4-FFF2-40B4-BE49-F238E27FC236}">
                <a16:creationId xmlns:a16="http://schemas.microsoft.com/office/drawing/2014/main" id="{DFD76CC2-E913-40E2-A504-17F9C46765ED}"/>
              </a:ext>
            </a:extLst>
          </p:cNvPr>
          <p:cNvSpPr>
            <a:spLocks noGrp="1"/>
          </p:cNvSpPr>
          <p:nvPr>
            <p:ph type="body" sz="quarter" idx="25" hasCustomPrompt="1"/>
          </p:nvPr>
        </p:nvSpPr>
        <p:spPr>
          <a:xfrm>
            <a:off x="8583254" y="2159000"/>
            <a:ext cx="3032299" cy="294334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3541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e Tow with Title">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AD8B2DCC-383E-4DE2-8D64-D0FDAAAFBD66}"/>
              </a:ext>
            </a:extLst>
          </p:cNvPr>
          <p:cNvSpPr/>
          <p:nvPr userDrawn="1"/>
        </p:nvSpPr>
        <p:spPr>
          <a:xfrm rot="16200000" flipH="1">
            <a:off x="2079980" y="251440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2156676" y="147382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flipH="1">
            <a:off x="2398706" y="1722992"/>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1" name="Parallelogram 30">
            <a:extLst>
              <a:ext uri="{FF2B5EF4-FFF2-40B4-BE49-F238E27FC236}">
                <a16:creationId xmlns:a16="http://schemas.microsoft.com/office/drawing/2014/main" id="{B00AEFCF-4740-4F96-9450-1BE17A80E83E}"/>
              </a:ext>
            </a:extLst>
          </p:cNvPr>
          <p:cNvSpPr/>
          <p:nvPr userDrawn="1"/>
        </p:nvSpPr>
        <p:spPr>
          <a:xfrm rot="5400000">
            <a:off x="6993402" y="2514408"/>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Rounded Corners 33">
            <a:extLst>
              <a:ext uri="{FF2B5EF4-FFF2-40B4-BE49-F238E27FC236}">
                <a16:creationId xmlns:a16="http://schemas.microsoft.com/office/drawing/2014/main" id="{D267AE62-00A1-412E-84B7-92F55C4F65F0}"/>
              </a:ext>
            </a:extLst>
          </p:cNvPr>
          <p:cNvSpPr/>
          <p:nvPr userDrawn="1"/>
        </p:nvSpPr>
        <p:spPr>
          <a:xfrm>
            <a:off x="6815999" y="1473822"/>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Picture Placeholder 17">
            <a:extLst>
              <a:ext uri="{FF2B5EF4-FFF2-40B4-BE49-F238E27FC236}">
                <a16:creationId xmlns:a16="http://schemas.microsoft.com/office/drawing/2014/main" id="{4A10A739-AEE8-47CE-9B61-6428138D8C22}"/>
              </a:ext>
            </a:extLst>
          </p:cNvPr>
          <p:cNvSpPr>
            <a:spLocks noGrp="1"/>
          </p:cNvSpPr>
          <p:nvPr userDrawn="1">
            <p:ph type="pic" sz="quarter" idx="14" hasCustomPrompt="1"/>
          </p:nvPr>
        </p:nvSpPr>
        <p:spPr>
          <a:xfrm flipH="1">
            <a:off x="7018219" y="1722993"/>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11" name="Text Placeholder 10">
            <a:extLst>
              <a:ext uri="{FF2B5EF4-FFF2-40B4-BE49-F238E27FC236}">
                <a16:creationId xmlns:a16="http://schemas.microsoft.com/office/drawing/2014/main" id="{E3938908-8151-4852-9D34-4A0EABB5D11D}"/>
              </a:ext>
            </a:extLst>
          </p:cNvPr>
          <p:cNvSpPr>
            <a:spLocks noGrp="1"/>
          </p:cNvSpPr>
          <p:nvPr userDrawn="1">
            <p:ph type="body" sz="quarter" idx="16" hasCustomPrompt="1"/>
          </p:nvPr>
        </p:nvSpPr>
        <p:spPr>
          <a:xfrm>
            <a:off x="2398706" y="4710631"/>
            <a:ext cx="2736000" cy="495300"/>
          </a:xfrm>
        </p:spPr>
        <p:txBody>
          <a:bodyP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43" name="Text Placeholder 10">
            <a:extLst>
              <a:ext uri="{FF2B5EF4-FFF2-40B4-BE49-F238E27FC236}">
                <a16:creationId xmlns:a16="http://schemas.microsoft.com/office/drawing/2014/main" id="{41AFF39C-F3E3-438F-A3D2-1A0DB25498BE}"/>
              </a:ext>
            </a:extLst>
          </p:cNvPr>
          <p:cNvSpPr>
            <a:spLocks noGrp="1"/>
          </p:cNvSpPr>
          <p:nvPr userDrawn="1">
            <p:ph type="body" sz="quarter" idx="18" hasCustomPrompt="1"/>
          </p:nvPr>
        </p:nvSpPr>
        <p:spPr>
          <a:xfrm>
            <a:off x="7018219" y="4710632"/>
            <a:ext cx="2736000" cy="495300"/>
          </a:xfrm>
        </p:spPr>
        <p:txBody>
          <a:bodyP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13" name="Text Placeholder 12">
            <a:extLst>
              <a:ext uri="{FF2B5EF4-FFF2-40B4-BE49-F238E27FC236}">
                <a16:creationId xmlns:a16="http://schemas.microsoft.com/office/drawing/2014/main" id="{39116EB9-0069-42F5-8A98-F976EF65381F}"/>
              </a:ext>
            </a:extLst>
          </p:cNvPr>
          <p:cNvSpPr>
            <a:spLocks noGrp="1"/>
          </p:cNvSpPr>
          <p:nvPr userDrawn="1">
            <p:ph type="body" sz="quarter" idx="20" hasCustomPrompt="1"/>
          </p:nvPr>
        </p:nvSpPr>
        <p:spPr>
          <a:xfrm>
            <a:off x="9520313" y="1254680"/>
            <a:ext cx="2071687" cy="828985"/>
          </a:xfrm>
          <a:prstGeom prst="wedgeRoundRectCallout">
            <a:avLst>
              <a:gd name="adj1" fmla="val -68649"/>
              <a:gd name="adj2" fmla="val 50034"/>
              <a:gd name="adj3" fmla="val 16667"/>
            </a:avLst>
          </a:prstGeom>
          <a:solidFill>
            <a:schemeClr val="tx1"/>
          </a:solidFill>
        </p:spPr>
        <p:txBody>
          <a:bodyPr lIns="72000" anchor="ctr"/>
          <a:lstStyle>
            <a:lvl1pPr marL="0" indent="0" algn="ctr">
              <a:buNone/>
              <a:defRPr sz="1600" b="1" i="1">
                <a:solidFill>
                  <a:schemeClr val="bg1"/>
                </a:solidFill>
                <a:latin typeface="+mj-lt"/>
              </a:defRPr>
            </a:lvl1pPr>
            <a:lvl2pPr marL="263525" indent="0">
              <a:buNone/>
              <a:defRPr>
                <a:solidFill>
                  <a:schemeClr val="bg1"/>
                </a:solidFill>
              </a:defRPr>
            </a:lvl2pPr>
            <a:lvl3pPr marL="536575" indent="0">
              <a:buNone/>
              <a:defRPr>
                <a:solidFill>
                  <a:schemeClr val="bg1"/>
                </a:solidFill>
              </a:defRPr>
            </a:lvl3pPr>
            <a:lvl4pPr marL="811213" indent="0">
              <a:buNone/>
              <a:defRPr>
                <a:solidFill>
                  <a:schemeClr val="bg1"/>
                </a:solidFill>
              </a:defRPr>
            </a:lvl4pPr>
            <a:lvl5pPr marL="1074738" indent="0">
              <a:buNone/>
              <a:defRPr>
                <a:solidFill>
                  <a:schemeClr val="bg1"/>
                </a:solidFill>
              </a:defRPr>
            </a:lvl5pPr>
          </a:lstStyle>
          <a:p>
            <a:pPr lvl="0"/>
            <a:r>
              <a:rPr lang="en-US" noProof="0"/>
              <a:t>Photo #2</a:t>
            </a:r>
          </a:p>
        </p:txBody>
      </p:sp>
      <p:sp>
        <p:nvSpPr>
          <p:cNvPr id="5" name="Title 4">
            <a:extLst>
              <a:ext uri="{FF2B5EF4-FFF2-40B4-BE49-F238E27FC236}">
                <a16:creationId xmlns:a16="http://schemas.microsoft.com/office/drawing/2014/main" id="{E60BC9BE-C312-4619-AEBF-24C21F704CF1}"/>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09F2D66-B264-4D7C-814F-A8F0575B7C2E}"/>
              </a:ext>
            </a:extLst>
          </p:cNvPr>
          <p:cNvSpPr>
            <a:spLocks noGrp="1"/>
          </p:cNvSpPr>
          <p:nvPr>
            <p:ph type="ftr" sz="quarter" idx="2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
        <p:nvSpPr>
          <p:cNvPr id="46" name="Text Placeholder 12">
            <a:extLst>
              <a:ext uri="{FF2B5EF4-FFF2-40B4-BE49-F238E27FC236}">
                <a16:creationId xmlns:a16="http://schemas.microsoft.com/office/drawing/2014/main" id="{77034241-072A-4514-B8D2-CB772358F097}"/>
              </a:ext>
            </a:extLst>
          </p:cNvPr>
          <p:cNvSpPr>
            <a:spLocks noGrp="1"/>
          </p:cNvSpPr>
          <p:nvPr>
            <p:ph type="body" sz="quarter" idx="23" hasCustomPrompt="1"/>
          </p:nvPr>
        </p:nvSpPr>
        <p:spPr>
          <a:xfrm>
            <a:off x="481429" y="4129296"/>
            <a:ext cx="2071687" cy="828985"/>
          </a:xfrm>
          <a:prstGeom prst="wedgeRoundRectCallout">
            <a:avLst>
              <a:gd name="adj1" fmla="val 66830"/>
              <a:gd name="adj2" fmla="val -55674"/>
              <a:gd name="adj3" fmla="val 16667"/>
            </a:avLst>
          </a:prstGeom>
          <a:solidFill>
            <a:schemeClr val="tx1"/>
          </a:solidFill>
        </p:spPr>
        <p:txBody>
          <a:bodyPr lIns="72000" anchor="ctr"/>
          <a:lstStyle>
            <a:lvl1pPr marL="0" indent="0" algn="ctr">
              <a:buNone/>
              <a:defRPr sz="1600" b="1" i="1">
                <a:solidFill>
                  <a:schemeClr val="bg1"/>
                </a:solidFill>
                <a:latin typeface="+mj-lt"/>
              </a:defRPr>
            </a:lvl1pPr>
            <a:lvl2pPr marL="263525" indent="0">
              <a:buNone/>
              <a:defRPr>
                <a:solidFill>
                  <a:schemeClr val="bg1"/>
                </a:solidFill>
              </a:defRPr>
            </a:lvl2pPr>
            <a:lvl3pPr marL="536575" indent="0">
              <a:buNone/>
              <a:defRPr>
                <a:solidFill>
                  <a:schemeClr val="bg1"/>
                </a:solidFill>
              </a:defRPr>
            </a:lvl3pPr>
            <a:lvl4pPr marL="811213" indent="0">
              <a:buNone/>
              <a:defRPr>
                <a:solidFill>
                  <a:schemeClr val="bg1"/>
                </a:solidFill>
              </a:defRPr>
            </a:lvl4pPr>
            <a:lvl5pPr marL="1074738" indent="0">
              <a:buNone/>
              <a:defRPr>
                <a:solidFill>
                  <a:schemeClr val="bg1"/>
                </a:solidFill>
              </a:defRPr>
            </a:lvl5pPr>
          </a:lstStyle>
          <a:p>
            <a:pPr lvl="0"/>
            <a:r>
              <a:rPr lang="en-US" noProof="0"/>
              <a:t>Photo #1</a:t>
            </a:r>
          </a:p>
        </p:txBody>
      </p:sp>
    </p:spTree>
    <p:extLst>
      <p:ext uri="{BB962C8B-B14F-4D97-AF65-F5344CB8AC3E}">
        <p14:creationId xmlns:p14="http://schemas.microsoft.com/office/powerpoint/2010/main" val="409932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e Tow without Title">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AD8B2DCC-383E-4DE2-8D64-D0FDAAAFBD66}"/>
              </a:ext>
            </a:extLst>
          </p:cNvPr>
          <p:cNvSpPr/>
          <p:nvPr userDrawn="1"/>
        </p:nvSpPr>
        <p:spPr>
          <a:xfrm rot="16200000" flipH="1">
            <a:off x="2079980" y="251440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2156676" y="147382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flipH="1">
            <a:off x="2398706" y="1722992"/>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1" name="Parallelogram 30">
            <a:extLst>
              <a:ext uri="{FF2B5EF4-FFF2-40B4-BE49-F238E27FC236}">
                <a16:creationId xmlns:a16="http://schemas.microsoft.com/office/drawing/2014/main" id="{B00AEFCF-4740-4F96-9450-1BE17A80E83E}"/>
              </a:ext>
            </a:extLst>
          </p:cNvPr>
          <p:cNvSpPr/>
          <p:nvPr userDrawn="1"/>
        </p:nvSpPr>
        <p:spPr>
          <a:xfrm rot="5400000">
            <a:off x="6993402" y="2514408"/>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Rounded Corners 33">
            <a:extLst>
              <a:ext uri="{FF2B5EF4-FFF2-40B4-BE49-F238E27FC236}">
                <a16:creationId xmlns:a16="http://schemas.microsoft.com/office/drawing/2014/main" id="{D267AE62-00A1-412E-84B7-92F55C4F65F0}"/>
              </a:ext>
            </a:extLst>
          </p:cNvPr>
          <p:cNvSpPr/>
          <p:nvPr userDrawn="1"/>
        </p:nvSpPr>
        <p:spPr>
          <a:xfrm>
            <a:off x="6815999" y="1473822"/>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Picture Placeholder 17">
            <a:extLst>
              <a:ext uri="{FF2B5EF4-FFF2-40B4-BE49-F238E27FC236}">
                <a16:creationId xmlns:a16="http://schemas.microsoft.com/office/drawing/2014/main" id="{4A10A739-AEE8-47CE-9B61-6428138D8C22}"/>
              </a:ext>
            </a:extLst>
          </p:cNvPr>
          <p:cNvSpPr>
            <a:spLocks noGrp="1"/>
          </p:cNvSpPr>
          <p:nvPr userDrawn="1">
            <p:ph type="pic" sz="quarter" idx="14" hasCustomPrompt="1"/>
          </p:nvPr>
        </p:nvSpPr>
        <p:spPr>
          <a:xfrm flipH="1">
            <a:off x="7018219" y="1722993"/>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11" name="Text Placeholder 10">
            <a:extLst>
              <a:ext uri="{FF2B5EF4-FFF2-40B4-BE49-F238E27FC236}">
                <a16:creationId xmlns:a16="http://schemas.microsoft.com/office/drawing/2014/main" id="{E3938908-8151-4852-9D34-4A0EABB5D11D}"/>
              </a:ext>
            </a:extLst>
          </p:cNvPr>
          <p:cNvSpPr>
            <a:spLocks noGrp="1"/>
          </p:cNvSpPr>
          <p:nvPr userDrawn="1">
            <p:ph type="body" sz="quarter" idx="16" hasCustomPrompt="1"/>
          </p:nvPr>
        </p:nvSpPr>
        <p:spPr>
          <a:xfrm>
            <a:off x="2398706" y="4710631"/>
            <a:ext cx="2736000" cy="495300"/>
          </a:xfrm>
        </p:spPr>
        <p:txBody>
          <a:bodyP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43" name="Text Placeholder 10">
            <a:extLst>
              <a:ext uri="{FF2B5EF4-FFF2-40B4-BE49-F238E27FC236}">
                <a16:creationId xmlns:a16="http://schemas.microsoft.com/office/drawing/2014/main" id="{41AFF39C-F3E3-438F-A3D2-1A0DB25498BE}"/>
              </a:ext>
            </a:extLst>
          </p:cNvPr>
          <p:cNvSpPr>
            <a:spLocks noGrp="1"/>
          </p:cNvSpPr>
          <p:nvPr userDrawn="1">
            <p:ph type="body" sz="quarter" idx="18" hasCustomPrompt="1"/>
          </p:nvPr>
        </p:nvSpPr>
        <p:spPr>
          <a:xfrm>
            <a:off x="7018219" y="4710632"/>
            <a:ext cx="2736000" cy="495300"/>
          </a:xfrm>
        </p:spPr>
        <p:txBody>
          <a:bodyP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13" name="Text Placeholder 12">
            <a:extLst>
              <a:ext uri="{FF2B5EF4-FFF2-40B4-BE49-F238E27FC236}">
                <a16:creationId xmlns:a16="http://schemas.microsoft.com/office/drawing/2014/main" id="{39116EB9-0069-42F5-8A98-F976EF65381F}"/>
              </a:ext>
            </a:extLst>
          </p:cNvPr>
          <p:cNvSpPr>
            <a:spLocks noGrp="1"/>
          </p:cNvSpPr>
          <p:nvPr userDrawn="1">
            <p:ph type="body" sz="quarter" idx="20" hasCustomPrompt="1"/>
          </p:nvPr>
        </p:nvSpPr>
        <p:spPr>
          <a:xfrm>
            <a:off x="9000219" y="645314"/>
            <a:ext cx="2071687" cy="828985"/>
          </a:xfrm>
          <a:prstGeom prst="wedgeRoundRectCallout">
            <a:avLst>
              <a:gd name="adj1" fmla="val -41676"/>
              <a:gd name="adj2" fmla="val 88334"/>
              <a:gd name="adj3" fmla="val 16667"/>
            </a:avLst>
          </a:prstGeom>
          <a:solidFill>
            <a:schemeClr val="tx1"/>
          </a:solidFill>
        </p:spPr>
        <p:txBody>
          <a:bodyPr lIns="72000" anchor="ctr"/>
          <a:lstStyle>
            <a:lvl1pPr marL="0" indent="0" algn="ctr">
              <a:buNone/>
              <a:defRPr sz="1600" b="1" i="1">
                <a:solidFill>
                  <a:schemeClr val="bg1"/>
                </a:solidFill>
                <a:latin typeface="+mj-lt"/>
              </a:defRPr>
            </a:lvl1pPr>
            <a:lvl2pPr marL="263525" indent="0">
              <a:buNone/>
              <a:defRPr>
                <a:solidFill>
                  <a:schemeClr val="bg1"/>
                </a:solidFill>
              </a:defRPr>
            </a:lvl2pPr>
            <a:lvl3pPr marL="536575" indent="0">
              <a:buNone/>
              <a:defRPr>
                <a:solidFill>
                  <a:schemeClr val="bg1"/>
                </a:solidFill>
              </a:defRPr>
            </a:lvl3pPr>
            <a:lvl4pPr marL="811213" indent="0">
              <a:buNone/>
              <a:defRPr>
                <a:solidFill>
                  <a:schemeClr val="bg1"/>
                </a:solidFill>
              </a:defRPr>
            </a:lvl4pPr>
            <a:lvl5pPr marL="1074738" indent="0">
              <a:buNone/>
              <a:defRPr>
                <a:solidFill>
                  <a:schemeClr val="bg1"/>
                </a:solidFill>
              </a:defRPr>
            </a:lvl5pPr>
          </a:lstStyle>
          <a:p>
            <a:pPr lvl="0"/>
            <a:r>
              <a:rPr lang="en-US" noProof="0"/>
              <a:t>Photo #2</a:t>
            </a:r>
          </a:p>
        </p:txBody>
      </p:sp>
      <p:sp>
        <p:nvSpPr>
          <p:cNvPr id="6" name="Footer Placeholder 5">
            <a:extLst>
              <a:ext uri="{FF2B5EF4-FFF2-40B4-BE49-F238E27FC236}">
                <a16:creationId xmlns:a16="http://schemas.microsoft.com/office/drawing/2014/main" id="{C09F2D66-B264-4D7C-814F-A8F0575B7C2E}"/>
              </a:ext>
            </a:extLst>
          </p:cNvPr>
          <p:cNvSpPr>
            <a:spLocks noGrp="1"/>
          </p:cNvSpPr>
          <p:nvPr>
            <p:ph type="ftr" sz="quarter" idx="2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
        <p:nvSpPr>
          <p:cNvPr id="46" name="Text Placeholder 12">
            <a:extLst>
              <a:ext uri="{FF2B5EF4-FFF2-40B4-BE49-F238E27FC236}">
                <a16:creationId xmlns:a16="http://schemas.microsoft.com/office/drawing/2014/main" id="{77034241-072A-4514-B8D2-CB772358F097}"/>
              </a:ext>
            </a:extLst>
          </p:cNvPr>
          <p:cNvSpPr>
            <a:spLocks noGrp="1"/>
          </p:cNvSpPr>
          <p:nvPr>
            <p:ph type="body" sz="quarter" idx="23" hasCustomPrompt="1"/>
          </p:nvPr>
        </p:nvSpPr>
        <p:spPr>
          <a:xfrm>
            <a:off x="1120096" y="645314"/>
            <a:ext cx="2071687" cy="828985"/>
          </a:xfrm>
          <a:prstGeom prst="wedgeRoundRectCallout">
            <a:avLst>
              <a:gd name="adj1" fmla="val 38631"/>
              <a:gd name="adj2" fmla="val 95993"/>
              <a:gd name="adj3" fmla="val 16667"/>
            </a:avLst>
          </a:prstGeom>
          <a:solidFill>
            <a:schemeClr val="tx1"/>
          </a:solidFill>
        </p:spPr>
        <p:txBody>
          <a:bodyPr lIns="72000" anchor="ctr"/>
          <a:lstStyle>
            <a:lvl1pPr marL="0" indent="0" algn="ctr">
              <a:buNone/>
              <a:defRPr sz="1600" b="1" i="1">
                <a:solidFill>
                  <a:schemeClr val="bg1"/>
                </a:solidFill>
                <a:latin typeface="+mj-lt"/>
              </a:defRPr>
            </a:lvl1pPr>
            <a:lvl2pPr marL="263525" indent="0">
              <a:buNone/>
              <a:defRPr>
                <a:solidFill>
                  <a:schemeClr val="bg1"/>
                </a:solidFill>
              </a:defRPr>
            </a:lvl2pPr>
            <a:lvl3pPr marL="536575" indent="0">
              <a:buNone/>
              <a:defRPr>
                <a:solidFill>
                  <a:schemeClr val="bg1"/>
                </a:solidFill>
              </a:defRPr>
            </a:lvl3pPr>
            <a:lvl4pPr marL="811213" indent="0">
              <a:buNone/>
              <a:defRPr>
                <a:solidFill>
                  <a:schemeClr val="bg1"/>
                </a:solidFill>
              </a:defRPr>
            </a:lvl4pPr>
            <a:lvl5pPr marL="1074738" indent="0">
              <a:buNone/>
              <a:defRPr>
                <a:solidFill>
                  <a:schemeClr val="bg1"/>
                </a:solidFill>
              </a:defRPr>
            </a:lvl5pPr>
          </a:lstStyle>
          <a:p>
            <a:pPr lvl="0"/>
            <a:r>
              <a:rPr lang="en-US" noProof="0"/>
              <a:t>Photo #1</a:t>
            </a:r>
          </a:p>
        </p:txBody>
      </p:sp>
      <p:sp>
        <p:nvSpPr>
          <p:cNvPr id="2" name="Title 1">
            <a:extLst>
              <a:ext uri="{FF2B5EF4-FFF2-40B4-BE49-F238E27FC236}">
                <a16:creationId xmlns:a16="http://schemas.microsoft.com/office/drawing/2014/main" id="{1C010F92-FE15-43F8-AA38-02CE149B7F8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6497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hotos with Captions">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CB1F026C-F353-497E-BC55-46019B42191A}"/>
              </a:ext>
            </a:extLst>
          </p:cNvPr>
          <p:cNvSpPr/>
          <p:nvPr userDrawn="1"/>
        </p:nvSpPr>
        <p:spPr>
          <a:xfrm rot="5400000">
            <a:off x="5280372" y="3153768"/>
            <a:ext cx="3220061" cy="1840706"/>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arallelogram 21">
            <a:extLst>
              <a:ext uri="{FF2B5EF4-FFF2-40B4-BE49-F238E27FC236}">
                <a16:creationId xmlns:a16="http://schemas.microsoft.com/office/drawing/2014/main" id="{D933D8A1-9AB2-4A32-A6F0-035D235A8E93}"/>
              </a:ext>
            </a:extLst>
          </p:cNvPr>
          <p:cNvSpPr/>
          <p:nvPr userDrawn="1"/>
        </p:nvSpPr>
        <p:spPr>
          <a:xfrm rot="16200000" flipH="1">
            <a:off x="3630532" y="3153768"/>
            <a:ext cx="3220061" cy="1840706"/>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Parallelogram 14">
            <a:extLst>
              <a:ext uri="{FF2B5EF4-FFF2-40B4-BE49-F238E27FC236}">
                <a16:creationId xmlns:a16="http://schemas.microsoft.com/office/drawing/2014/main" id="{AD8B2DCC-383E-4DE2-8D64-D0FDAAAFBD66}"/>
              </a:ext>
            </a:extLst>
          </p:cNvPr>
          <p:cNvSpPr/>
          <p:nvPr userDrawn="1"/>
        </p:nvSpPr>
        <p:spPr>
          <a:xfrm rot="16200000" flipH="1">
            <a:off x="615659" y="251440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Rounded Corners 15">
            <a:extLst>
              <a:ext uri="{FF2B5EF4-FFF2-40B4-BE49-F238E27FC236}">
                <a16:creationId xmlns:a16="http://schemas.microsoft.com/office/drawing/2014/main" id="{0BB3C4F0-6068-487E-B600-33DB85DB06FD}"/>
              </a:ext>
            </a:extLst>
          </p:cNvPr>
          <p:cNvSpPr/>
          <p:nvPr userDrawn="1"/>
        </p:nvSpPr>
        <p:spPr>
          <a:xfrm>
            <a:off x="692355" y="147382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flipH="1">
            <a:off x="934385" y="1722992"/>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1" name="Parallelogram 30">
            <a:extLst>
              <a:ext uri="{FF2B5EF4-FFF2-40B4-BE49-F238E27FC236}">
                <a16:creationId xmlns:a16="http://schemas.microsoft.com/office/drawing/2014/main" id="{B00AEFCF-4740-4F96-9450-1BE17A80E83E}"/>
              </a:ext>
            </a:extLst>
          </p:cNvPr>
          <p:cNvSpPr/>
          <p:nvPr userDrawn="1"/>
        </p:nvSpPr>
        <p:spPr>
          <a:xfrm rot="5400000">
            <a:off x="8295243" y="2514408"/>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Rounded Corners 33">
            <a:extLst>
              <a:ext uri="{FF2B5EF4-FFF2-40B4-BE49-F238E27FC236}">
                <a16:creationId xmlns:a16="http://schemas.microsoft.com/office/drawing/2014/main" id="{D267AE62-00A1-412E-84B7-92F55C4F65F0}"/>
              </a:ext>
            </a:extLst>
          </p:cNvPr>
          <p:cNvSpPr/>
          <p:nvPr userDrawn="1"/>
        </p:nvSpPr>
        <p:spPr>
          <a:xfrm>
            <a:off x="8117840" y="1473822"/>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Picture Placeholder 17">
            <a:extLst>
              <a:ext uri="{FF2B5EF4-FFF2-40B4-BE49-F238E27FC236}">
                <a16:creationId xmlns:a16="http://schemas.microsoft.com/office/drawing/2014/main" id="{4A10A739-AEE8-47CE-9B61-6428138D8C22}"/>
              </a:ext>
            </a:extLst>
          </p:cNvPr>
          <p:cNvSpPr>
            <a:spLocks noGrp="1"/>
          </p:cNvSpPr>
          <p:nvPr userDrawn="1">
            <p:ph type="pic" sz="quarter" idx="14" hasCustomPrompt="1"/>
          </p:nvPr>
        </p:nvSpPr>
        <p:spPr>
          <a:xfrm flipH="1">
            <a:off x="8320060" y="1722993"/>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11" name="Text Placeholder 10">
            <a:extLst>
              <a:ext uri="{FF2B5EF4-FFF2-40B4-BE49-F238E27FC236}">
                <a16:creationId xmlns:a16="http://schemas.microsoft.com/office/drawing/2014/main" id="{E3938908-8151-4852-9D34-4A0EABB5D11D}"/>
              </a:ext>
            </a:extLst>
          </p:cNvPr>
          <p:cNvSpPr>
            <a:spLocks noGrp="1"/>
          </p:cNvSpPr>
          <p:nvPr userDrawn="1">
            <p:ph type="body" sz="quarter" idx="16" hasCustomPrompt="1"/>
          </p:nvPr>
        </p:nvSpPr>
        <p:spPr>
          <a:xfrm>
            <a:off x="934385" y="4710631"/>
            <a:ext cx="2736000" cy="495300"/>
          </a:xfrm>
        </p:spPr>
        <p:txBody>
          <a:bodyP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43" name="Text Placeholder 10">
            <a:extLst>
              <a:ext uri="{FF2B5EF4-FFF2-40B4-BE49-F238E27FC236}">
                <a16:creationId xmlns:a16="http://schemas.microsoft.com/office/drawing/2014/main" id="{41AFF39C-F3E3-438F-A3D2-1A0DB25498BE}"/>
              </a:ext>
            </a:extLst>
          </p:cNvPr>
          <p:cNvSpPr>
            <a:spLocks noGrp="1"/>
          </p:cNvSpPr>
          <p:nvPr userDrawn="1">
            <p:ph type="body" sz="quarter" idx="18" hasCustomPrompt="1"/>
          </p:nvPr>
        </p:nvSpPr>
        <p:spPr>
          <a:xfrm>
            <a:off x="8320060" y="4710632"/>
            <a:ext cx="2736000" cy="495300"/>
          </a:xfrm>
        </p:spPr>
        <p:txBody>
          <a:bodyP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
        <p:nvSpPr>
          <p:cNvPr id="5" name="Title 4">
            <a:extLst>
              <a:ext uri="{FF2B5EF4-FFF2-40B4-BE49-F238E27FC236}">
                <a16:creationId xmlns:a16="http://schemas.microsoft.com/office/drawing/2014/main" id="{E60BC9BE-C312-4619-AEBF-24C21F704CF1}"/>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09F2D66-B264-4D7C-814F-A8F0575B7C2E}"/>
              </a:ext>
            </a:extLst>
          </p:cNvPr>
          <p:cNvSpPr>
            <a:spLocks noGrp="1"/>
          </p:cNvSpPr>
          <p:nvPr>
            <p:ph type="ftr" sz="quarter" idx="2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
        <p:nvSpPr>
          <p:cNvPr id="19" name="Rectangle: Rounded Corners 18">
            <a:extLst>
              <a:ext uri="{FF2B5EF4-FFF2-40B4-BE49-F238E27FC236}">
                <a16:creationId xmlns:a16="http://schemas.microsoft.com/office/drawing/2014/main" id="{ABDFF418-1C38-4D1C-88D1-5F4AAD1CDFC5}"/>
              </a:ext>
            </a:extLst>
          </p:cNvPr>
          <p:cNvSpPr/>
          <p:nvPr userDrawn="1"/>
        </p:nvSpPr>
        <p:spPr>
          <a:xfrm>
            <a:off x="4405097" y="1473822"/>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17">
            <a:extLst>
              <a:ext uri="{FF2B5EF4-FFF2-40B4-BE49-F238E27FC236}">
                <a16:creationId xmlns:a16="http://schemas.microsoft.com/office/drawing/2014/main" id="{2AE70F6C-C123-4AD4-828A-49FBA72A0FDF}"/>
              </a:ext>
            </a:extLst>
          </p:cNvPr>
          <p:cNvSpPr>
            <a:spLocks noGrp="1"/>
          </p:cNvSpPr>
          <p:nvPr>
            <p:ph type="pic" sz="quarter" idx="23" hasCustomPrompt="1"/>
          </p:nvPr>
        </p:nvSpPr>
        <p:spPr>
          <a:xfrm flipH="1">
            <a:off x="4627222" y="1722993"/>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21" name="Text Placeholder 10">
            <a:extLst>
              <a:ext uri="{FF2B5EF4-FFF2-40B4-BE49-F238E27FC236}">
                <a16:creationId xmlns:a16="http://schemas.microsoft.com/office/drawing/2014/main" id="{E3CD4E7B-A065-45F0-B6B0-62967526E4A5}"/>
              </a:ext>
            </a:extLst>
          </p:cNvPr>
          <p:cNvSpPr>
            <a:spLocks noGrp="1"/>
          </p:cNvSpPr>
          <p:nvPr>
            <p:ph type="body" sz="quarter" idx="24" hasCustomPrompt="1"/>
          </p:nvPr>
        </p:nvSpPr>
        <p:spPr>
          <a:xfrm>
            <a:off x="4627222" y="4710632"/>
            <a:ext cx="2736000" cy="495300"/>
          </a:xfrm>
        </p:spPr>
        <p:txBody>
          <a:bodyPr/>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a:r>
              <a:rPr lang="en-US" noProof="0"/>
              <a:t>Photo Caption</a:t>
            </a:r>
          </a:p>
        </p:txBody>
      </p:sp>
    </p:spTree>
    <p:extLst>
      <p:ext uri="{BB962C8B-B14F-4D97-AF65-F5344CB8AC3E}">
        <p14:creationId xmlns:p14="http://schemas.microsoft.com/office/powerpoint/2010/main" val="303646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andom grid 11 Photos">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2D0CD35-6F93-431A-997D-F16BD6DEDEE6}"/>
              </a:ext>
            </a:extLst>
          </p:cNvPr>
          <p:cNvSpPr>
            <a:spLocks noGrp="1"/>
          </p:cNvSpPr>
          <p:nvPr>
            <p:ph type="pic" sz="quarter" idx="11" hasCustomPrompt="1"/>
          </p:nvPr>
        </p:nvSpPr>
        <p:spPr>
          <a:xfrm flipH="1">
            <a:off x="2988000" y="3716886"/>
            <a:ext cx="288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5" name="Title 4">
            <a:extLst>
              <a:ext uri="{FF2B5EF4-FFF2-40B4-BE49-F238E27FC236}">
                <a16:creationId xmlns:a16="http://schemas.microsoft.com/office/drawing/2014/main" id="{E60BC9BE-C312-4619-AEBF-24C21F704CF1}"/>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09F2D66-B264-4D7C-814F-A8F0575B7C2E}"/>
              </a:ext>
            </a:extLst>
          </p:cNvPr>
          <p:cNvSpPr>
            <a:spLocks noGrp="1"/>
          </p:cNvSpPr>
          <p:nvPr>
            <p:ph type="ftr" sz="quarter" idx="2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
        <p:nvSpPr>
          <p:cNvPr id="20" name="Picture Placeholder 17">
            <a:extLst>
              <a:ext uri="{FF2B5EF4-FFF2-40B4-BE49-F238E27FC236}">
                <a16:creationId xmlns:a16="http://schemas.microsoft.com/office/drawing/2014/main" id="{2AE70F6C-C123-4AD4-828A-49FBA72A0FDF}"/>
              </a:ext>
            </a:extLst>
          </p:cNvPr>
          <p:cNvSpPr>
            <a:spLocks noGrp="1"/>
          </p:cNvSpPr>
          <p:nvPr>
            <p:ph type="pic" sz="quarter" idx="23" hasCustomPrompt="1"/>
          </p:nvPr>
        </p:nvSpPr>
        <p:spPr>
          <a:xfrm flipH="1">
            <a:off x="6156000" y="1269000"/>
            <a:ext cx="2160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3" name="Picture Placeholder 17">
            <a:extLst>
              <a:ext uri="{FF2B5EF4-FFF2-40B4-BE49-F238E27FC236}">
                <a16:creationId xmlns:a16="http://schemas.microsoft.com/office/drawing/2014/main" id="{13FCE36B-BAA2-42E5-8BAF-73725A608552}"/>
              </a:ext>
            </a:extLst>
          </p:cNvPr>
          <p:cNvSpPr>
            <a:spLocks noGrp="1"/>
          </p:cNvSpPr>
          <p:nvPr>
            <p:ph type="pic" sz="quarter" idx="24" hasCustomPrompt="1"/>
          </p:nvPr>
        </p:nvSpPr>
        <p:spPr>
          <a:xfrm flipH="1">
            <a:off x="4013200" y="1574200"/>
            <a:ext cx="1854800" cy="18548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6" name="Picture Placeholder 17">
            <a:extLst>
              <a:ext uri="{FF2B5EF4-FFF2-40B4-BE49-F238E27FC236}">
                <a16:creationId xmlns:a16="http://schemas.microsoft.com/office/drawing/2014/main" id="{9F03173D-6456-49F0-AEBE-29F680CC01F1}"/>
              </a:ext>
            </a:extLst>
          </p:cNvPr>
          <p:cNvSpPr>
            <a:spLocks noGrp="1" noChangeAspect="1"/>
          </p:cNvSpPr>
          <p:nvPr>
            <p:ph type="pic" sz="quarter" idx="26" hasCustomPrompt="1"/>
          </p:nvPr>
        </p:nvSpPr>
        <p:spPr>
          <a:xfrm flipH="1">
            <a:off x="1764000" y="3716886"/>
            <a:ext cx="936000" cy="1248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8" name="Picture Placeholder 17">
            <a:extLst>
              <a:ext uri="{FF2B5EF4-FFF2-40B4-BE49-F238E27FC236}">
                <a16:creationId xmlns:a16="http://schemas.microsoft.com/office/drawing/2014/main" id="{AB5FAB3E-720D-4639-B757-17D40918629A}"/>
              </a:ext>
            </a:extLst>
          </p:cNvPr>
          <p:cNvSpPr>
            <a:spLocks noGrp="1"/>
          </p:cNvSpPr>
          <p:nvPr>
            <p:ph type="pic" sz="quarter" idx="27" hasCustomPrompt="1"/>
          </p:nvPr>
        </p:nvSpPr>
        <p:spPr>
          <a:xfrm flipH="1">
            <a:off x="6156000" y="4424886"/>
            <a:ext cx="2160000" cy="1452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9" name="Picture Placeholder 17">
            <a:extLst>
              <a:ext uri="{FF2B5EF4-FFF2-40B4-BE49-F238E27FC236}">
                <a16:creationId xmlns:a16="http://schemas.microsoft.com/office/drawing/2014/main" id="{8065AFC5-5095-498F-96E5-C33DB7DE3E35}"/>
              </a:ext>
            </a:extLst>
          </p:cNvPr>
          <p:cNvSpPr>
            <a:spLocks noGrp="1"/>
          </p:cNvSpPr>
          <p:nvPr>
            <p:ph type="pic" sz="quarter" idx="28" hasCustomPrompt="1"/>
          </p:nvPr>
        </p:nvSpPr>
        <p:spPr>
          <a:xfrm flipH="1">
            <a:off x="2285200" y="2338522"/>
            <a:ext cx="1440000" cy="10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40" name="Picture Placeholder 17">
            <a:extLst>
              <a:ext uri="{FF2B5EF4-FFF2-40B4-BE49-F238E27FC236}">
                <a16:creationId xmlns:a16="http://schemas.microsoft.com/office/drawing/2014/main" id="{81AEA7A2-5016-48D0-9A9F-38F676D380F1}"/>
              </a:ext>
            </a:extLst>
          </p:cNvPr>
          <p:cNvSpPr>
            <a:spLocks noGrp="1" noChangeAspect="1"/>
          </p:cNvSpPr>
          <p:nvPr>
            <p:ph type="pic" sz="quarter" idx="29" hasCustomPrompt="1"/>
          </p:nvPr>
        </p:nvSpPr>
        <p:spPr>
          <a:xfrm flipH="1">
            <a:off x="8604000" y="2878522"/>
            <a:ext cx="936000" cy="1248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42" name="Picture Placeholder 17">
            <a:extLst>
              <a:ext uri="{FF2B5EF4-FFF2-40B4-BE49-F238E27FC236}">
                <a16:creationId xmlns:a16="http://schemas.microsoft.com/office/drawing/2014/main" id="{7106428B-90DC-44C2-B74F-394F47A5D028}"/>
              </a:ext>
            </a:extLst>
          </p:cNvPr>
          <p:cNvSpPr>
            <a:spLocks noGrp="1"/>
          </p:cNvSpPr>
          <p:nvPr>
            <p:ph type="pic" sz="quarter" idx="31" hasCustomPrompt="1"/>
          </p:nvPr>
        </p:nvSpPr>
        <p:spPr>
          <a:xfrm flipH="1">
            <a:off x="8604000" y="4418786"/>
            <a:ext cx="1080000" cy="10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44" name="Picture Placeholder 17">
            <a:extLst>
              <a:ext uri="{FF2B5EF4-FFF2-40B4-BE49-F238E27FC236}">
                <a16:creationId xmlns:a16="http://schemas.microsoft.com/office/drawing/2014/main" id="{1FE93498-9D95-47A7-B1C1-5F8AA73FB611}"/>
              </a:ext>
            </a:extLst>
          </p:cNvPr>
          <p:cNvSpPr>
            <a:spLocks noGrp="1"/>
          </p:cNvSpPr>
          <p:nvPr>
            <p:ph type="pic" sz="quarter" idx="32" hasCustomPrompt="1"/>
          </p:nvPr>
        </p:nvSpPr>
        <p:spPr>
          <a:xfrm flipH="1">
            <a:off x="8604000" y="1512000"/>
            <a:ext cx="1440000" cy="10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45" name="Picture Placeholder 17">
            <a:extLst>
              <a:ext uri="{FF2B5EF4-FFF2-40B4-BE49-F238E27FC236}">
                <a16:creationId xmlns:a16="http://schemas.microsoft.com/office/drawing/2014/main" id="{12969B3E-3263-45D2-A063-7A1376963997}"/>
              </a:ext>
            </a:extLst>
          </p:cNvPr>
          <p:cNvSpPr>
            <a:spLocks noGrp="1"/>
          </p:cNvSpPr>
          <p:nvPr>
            <p:ph type="pic" sz="quarter" idx="33" hasCustomPrompt="1"/>
          </p:nvPr>
        </p:nvSpPr>
        <p:spPr>
          <a:xfrm flipH="1">
            <a:off x="9828000" y="2878522"/>
            <a:ext cx="540000" cy="540000"/>
          </a:xfrm>
          <a:solidFill>
            <a:schemeClr val="tx1">
              <a:lumMod val="75000"/>
              <a:lumOff val="25000"/>
            </a:schemeClr>
          </a:solidFill>
          <a:effectLst>
            <a:innerShdw blurRad="25400" dist="12700" dir="13500000">
              <a:prstClr val="black">
                <a:alpha val="16000"/>
              </a:prstClr>
            </a:innerShdw>
          </a:effectLst>
        </p:spPr>
        <p:txBody>
          <a:bodyPr lIns="0" rIns="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Pic</a:t>
            </a:r>
          </a:p>
        </p:txBody>
      </p:sp>
      <p:sp>
        <p:nvSpPr>
          <p:cNvPr id="46" name="Picture Placeholder 17">
            <a:extLst>
              <a:ext uri="{FF2B5EF4-FFF2-40B4-BE49-F238E27FC236}">
                <a16:creationId xmlns:a16="http://schemas.microsoft.com/office/drawing/2014/main" id="{0693B163-3210-4BA5-8F2F-C3C8C816C1CE}"/>
              </a:ext>
            </a:extLst>
          </p:cNvPr>
          <p:cNvSpPr>
            <a:spLocks noGrp="1"/>
          </p:cNvSpPr>
          <p:nvPr>
            <p:ph type="pic" sz="quarter" idx="34" hasCustomPrompt="1"/>
          </p:nvPr>
        </p:nvSpPr>
        <p:spPr>
          <a:xfrm flipH="1">
            <a:off x="938800" y="4418786"/>
            <a:ext cx="540000" cy="540000"/>
          </a:xfrm>
          <a:solidFill>
            <a:schemeClr val="tx1">
              <a:lumMod val="75000"/>
              <a:lumOff val="25000"/>
            </a:schemeClr>
          </a:solidFill>
          <a:effectLst>
            <a:innerShdw blurRad="25400" dist="12700" dir="13500000">
              <a:prstClr val="black">
                <a:alpha val="16000"/>
              </a:prstClr>
            </a:innerShdw>
          </a:effectLst>
        </p:spPr>
        <p:txBody>
          <a:bodyPr lIns="0" rIns="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Pic</a:t>
            </a:r>
          </a:p>
        </p:txBody>
      </p:sp>
    </p:spTree>
    <p:extLst>
      <p:ext uri="{BB962C8B-B14F-4D97-AF65-F5344CB8AC3E}">
        <p14:creationId xmlns:p14="http://schemas.microsoft.com/office/powerpoint/2010/main" val="174919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andom grid 11 Photos (no Titl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2D0CD35-6F93-431A-997D-F16BD6DEDEE6}"/>
              </a:ext>
            </a:extLst>
          </p:cNvPr>
          <p:cNvSpPr>
            <a:spLocks noGrp="1"/>
          </p:cNvSpPr>
          <p:nvPr>
            <p:ph type="pic" sz="quarter" idx="11" hasCustomPrompt="1"/>
          </p:nvPr>
        </p:nvSpPr>
        <p:spPr>
          <a:xfrm flipH="1">
            <a:off x="2988000" y="3361286"/>
            <a:ext cx="288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6" name="Footer Placeholder 5">
            <a:extLst>
              <a:ext uri="{FF2B5EF4-FFF2-40B4-BE49-F238E27FC236}">
                <a16:creationId xmlns:a16="http://schemas.microsoft.com/office/drawing/2014/main" id="{C09F2D66-B264-4D7C-814F-A8F0575B7C2E}"/>
              </a:ext>
            </a:extLst>
          </p:cNvPr>
          <p:cNvSpPr>
            <a:spLocks noGrp="1"/>
          </p:cNvSpPr>
          <p:nvPr>
            <p:ph type="ftr" sz="quarter" idx="2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
        <p:nvSpPr>
          <p:cNvPr id="20" name="Picture Placeholder 17">
            <a:extLst>
              <a:ext uri="{FF2B5EF4-FFF2-40B4-BE49-F238E27FC236}">
                <a16:creationId xmlns:a16="http://schemas.microsoft.com/office/drawing/2014/main" id="{2AE70F6C-C123-4AD4-828A-49FBA72A0FDF}"/>
              </a:ext>
            </a:extLst>
          </p:cNvPr>
          <p:cNvSpPr>
            <a:spLocks noGrp="1"/>
          </p:cNvSpPr>
          <p:nvPr>
            <p:ph type="pic" sz="quarter" idx="23" hasCustomPrompt="1"/>
          </p:nvPr>
        </p:nvSpPr>
        <p:spPr>
          <a:xfrm flipH="1">
            <a:off x="6156000" y="913400"/>
            <a:ext cx="2160000" cy="28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3" name="Picture Placeholder 17">
            <a:extLst>
              <a:ext uri="{FF2B5EF4-FFF2-40B4-BE49-F238E27FC236}">
                <a16:creationId xmlns:a16="http://schemas.microsoft.com/office/drawing/2014/main" id="{13FCE36B-BAA2-42E5-8BAF-73725A608552}"/>
              </a:ext>
            </a:extLst>
          </p:cNvPr>
          <p:cNvSpPr>
            <a:spLocks noGrp="1"/>
          </p:cNvSpPr>
          <p:nvPr>
            <p:ph type="pic" sz="quarter" idx="24" hasCustomPrompt="1"/>
          </p:nvPr>
        </p:nvSpPr>
        <p:spPr>
          <a:xfrm flipH="1">
            <a:off x="4013200" y="1218600"/>
            <a:ext cx="1854800" cy="18548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6" name="Picture Placeholder 17">
            <a:extLst>
              <a:ext uri="{FF2B5EF4-FFF2-40B4-BE49-F238E27FC236}">
                <a16:creationId xmlns:a16="http://schemas.microsoft.com/office/drawing/2014/main" id="{9F03173D-6456-49F0-AEBE-29F680CC01F1}"/>
              </a:ext>
            </a:extLst>
          </p:cNvPr>
          <p:cNvSpPr>
            <a:spLocks noGrp="1" noChangeAspect="1"/>
          </p:cNvSpPr>
          <p:nvPr>
            <p:ph type="pic" sz="quarter" idx="26" hasCustomPrompt="1"/>
          </p:nvPr>
        </p:nvSpPr>
        <p:spPr>
          <a:xfrm flipH="1">
            <a:off x="1764000" y="3361286"/>
            <a:ext cx="936000" cy="1248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8" name="Picture Placeholder 17">
            <a:extLst>
              <a:ext uri="{FF2B5EF4-FFF2-40B4-BE49-F238E27FC236}">
                <a16:creationId xmlns:a16="http://schemas.microsoft.com/office/drawing/2014/main" id="{AB5FAB3E-720D-4639-B757-17D40918629A}"/>
              </a:ext>
            </a:extLst>
          </p:cNvPr>
          <p:cNvSpPr>
            <a:spLocks noGrp="1"/>
          </p:cNvSpPr>
          <p:nvPr>
            <p:ph type="pic" sz="quarter" idx="27" hasCustomPrompt="1"/>
          </p:nvPr>
        </p:nvSpPr>
        <p:spPr>
          <a:xfrm flipH="1">
            <a:off x="6156000" y="4069286"/>
            <a:ext cx="2160000" cy="1452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39" name="Picture Placeholder 17">
            <a:extLst>
              <a:ext uri="{FF2B5EF4-FFF2-40B4-BE49-F238E27FC236}">
                <a16:creationId xmlns:a16="http://schemas.microsoft.com/office/drawing/2014/main" id="{8065AFC5-5095-498F-96E5-C33DB7DE3E35}"/>
              </a:ext>
            </a:extLst>
          </p:cNvPr>
          <p:cNvSpPr>
            <a:spLocks noGrp="1"/>
          </p:cNvSpPr>
          <p:nvPr>
            <p:ph type="pic" sz="quarter" idx="28" hasCustomPrompt="1"/>
          </p:nvPr>
        </p:nvSpPr>
        <p:spPr>
          <a:xfrm flipH="1">
            <a:off x="2285200" y="1982922"/>
            <a:ext cx="1440000" cy="10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40" name="Picture Placeholder 17">
            <a:extLst>
              <a:ext uri="{FF2B5EF4-FFF2-40B4-BE49-F238E27FC236}">
                <a16:creationId xmlns:a16="http://schemas.microsoft.com/office/drawing/2014/main" id="{81AEA7A2-5016-48D0-9A9F-38F676D380F1}"/>
              </a:ext>
            </a:extLst>
          </p:cNvPr>
          <p:cNvSpPr>
            <a:spLocks noGrp="1" noChangeAspect="1"/>
          </p:cNvSpPr>
          <p:nvPr>
            <p:ph type="pic" sz="quarter" idx="29" hasCustomPrompt="1"/>
          </p:nvPr>
        </p:nvSpPr>
        <p:spPr>
          <a:xfrm flipH="1">
            <a:off x="8604000" y="2522922"/>
            <a:ext cx="936000" cy="1248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42" name="Picture Placeholder 17">
            <a:extLst>
              <a:ext uri="{FF2B5EF4-FFF2-40B4-BE49-F238E27FC236}">
                <a16:creationId xmlns:a16="http://schemas.microsoft.com/office/drawing/2014/main" id="{7106428B-90DC-44C2-B74F-394F47A5D028}"/>
              </a:ext>
            </a:extLst>
          </p:cNvPr>
          <p:cNvSpPr>
            <a:spLocks noGrp="1"/>
          </p:cNvSpPr>
          <p:nvPr>
            <p:ph type="pic" sz="quarter" idx="31" hasCustomPrompt="1"/>
          </p:nvPr>
        </p:nvSpPr>
        <p:spPr>
          <a:xfrm flipH="1">
            <a:off x="8604000" y="4063186"/>
            <a:ext cx="1080000" cy="10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44" name="Picture Placeholder 17">
            <a:extLst>
              <a:ext uri="{FF2B5EF4-FFF2-40B4-BE49-F238E27FC236}">
                <a16:creationId xmlns:a16="http://schemas.microsoft.com/office/drawing/2014/main" id="{1FE93498-9D95-47A7-B1C1-5F8AA73FB611}"/>
              </a:ext>
            </a:extLst>
          </p:cNvPr>
          <p:cNvSpPr>
            <a:spLocks noGrp="1"/>
          </p:cNvSpPr>
          <p:nvPr>
            <p:ph type="pic" sz="quarter" idx="32" hasCustomPrompt="1"/>
          </p:nvPr>
        </p:nvSpPr>
        <p:spPr>
          <a:xfrm flipH="1">
            <a:off x="8604000" y="1156400"/>
            <a:ext cx="1440000" cy="108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45" name="Picture Placeholder 17">
            <a:extLst>
              <a:ext uri="{FF2B5EF4-FFF2-40B4-BE49-F238E27FC236}">
                <a16:creationId xmlns:a16="http://schemas.microsoft.com/office/drawing/2014/main" id="{12969B3E-3263-45D2-A063-7A1376963997}"/>
              </a:ext>
            </a:extLst>
          </p:cNvPr>
          <p:cNvSpPr>
            <a:spLocks noGrp="1"/>
          </p:cNvSpPr>
          <p:nvPr>
            <p:ph type="pic" sz="quarter" idx="33" hasCustomPrompt="1"/>
          </p:nvPr>
        </p:nvSpPr>
        <p:spPr>
          <a:xfrm flipH="1">
            <a:off x="9828000" y="2522922"/>
            <a:ext cx="540000" cy="540000"/>
          </a:xfrm>
          <a:solidFill>
            <a:schemeClr val="tx1">
              <a:lumMod val="75000"/>
              <a:lumOff val="25000"/>
            </a:schemeClr>
          </a:solidFill>
          <a:effectLst>
            <a:innerShdw blurRad="25400" dist="12700" dir="13500000">
              <a:prstClr val="black">
                <a:alpha val="16000"/>
              </a:prstClr>
            </a:innerShdw>
          </a:effectLst>
        </p:spPr>
        <p:txBody>
          <a:bodyPr lIns="0" rIns="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Pic</a:t>
            </a:r>
          </a:p>
        </p:txBody>
      </p:sp>
      <p:sp>
        <p:nvSpPr>
          <p:cNvPr id="46" name="Picture Placeholder 17">
            <a:extLst>
              <a:ext uri="{FF2B5EF4-FFF2-40B4-BE49-F238E27FC236}">
                <a16:creationId xmlns:a16="http://schemas.microsoft.com/office/drawing/2014/main" id="{0693B163-3210-4BA5-8F2F-C3C8C816C1CE}"/>
              </a:ext>
            </a:extLst>
          </p:cNvPr>
          <p:cNvSpPr>
            <a:spLocks noGrp="1"/>
          </p:cNvSpPr>
          <p:nvPr>
            <p:ph type="pic" sz="quarter" idx="34" hasCustomPrompt="1"/>
          </p:nvPr>
        </p:nvSpPr>
        <p:spPr>
          <a:xfrm flipH="1">
            <a:off x="938800" y="4063186"/>
            <a:ext cx="540000" cy="540000"/>
          </a:xfrm>
          <a:solidFill>
            <a:schemeClr val="tx1">
              <a:lumMod val="75000"/>
              <a:lumOff val="25000"/>
            </a:schemeClr>
          </a:solidFill>
          <a:effectLst>
            <a:innerShdw blurRad="25400" dist="12700" dir="13500000">
              <a:prstClr val="black">
                <a:alpha val="16000"/>
              </a:prstClr>
            </a:innerShdw>
          </a:effectLst>
        </p:spPr>
        <p:txBody>
          <a:bodyPr lIns="0" rIns="0" anchor="ctr"/>
          <a:lstStyle>
            <a:lvl1pPr marL="0" indent="0" algn="ctr">
              <a:buNone/>
              <a:defRPr sz="1100" i="1">
                <a:solidFill>
                  <a:schemeClr val="bg1"/>
                </a:solidFill>
                <a:latin typeface="Times New Roman" panose="02020603050405020304" pitchFamily="18" charset="0"/>
                <a:cs typeface="Times New Roman" panose="02020603050405020304" pitchFamily="18" charset="0"/>
              </a:defRPr>
            </a:lvl1pPr>
          </a:lstStyle>
          <a:p>
            <a:r>
              <a:rPr lang="en-US" noProof="0" dirty="0"/>
              <a:t>Pic</a:t>
            </a:r>
          </a:p>
        </p:txBody>
      </p:sp>
      <p:sp>
        <p:nvSpPr>
          <p:cNvPr id="2" name="Title 1">
            <a:extLst>
              <a:ext uri="{FF2B5EF4-FFF2-40B4-BE49-F238E27FC236}">
                <a16:creationId xmlns:a16="http://schemas.microsoft.com/office/drawing/2014/main" id="{4C64DBF4-1457-49E9-8D57-2206C14FC83E}"/>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94113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12 grid">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2D0CD35-6F93-431A-997D-F16BD6DEDEE6}"/>
              </a:ext>
            </a:extLst>
          </p:cNvPr>
          <p:cNvSpPr>
            <a:spLocks noGrp="1"/>
          </p:cNvSpPr>
          <p:nvPr>
            <p:ph type="pic" sz="quarter" idx="11" hasCustomPrompt="1"/>
          </p:nvPr>
        </p:nvSpPr>
        <p:spPr>
          <a:xfrm flipH="1">
            <a:off x="540000" y="3538675"/>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5" name="Title 4">
            <a:extLst>
              <a:ext uri="{FF2B5EF4-FFF2-40B4-BE49-F238E27FC236}">
                <a16:creationId xmlns:a16="http://schemas.microsoft.com/office/drawing/2014/main" id="{E60BC9BE-C312-4619-AEBF-24C21F704CF1}"/>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09F2D66-B264-4D7C-814F-A8F0575B7C2E}"/>
              </a:ext>
            </a:extLst>
          </p:cNvPr>
          <p:cNvSpPr>
            <a:spLocks noGrp="1"/>
          </p:cNvSpPr>
          <p:nvPr>
            <p:ph type="ftr" sz="quarter" idx="2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a:lstStyle/>
          <a:p>
            <a:fld id="{058DB212-BFA2-403F-85EF-DFD3FF6D973A}" type="slidenum">
              <a:rPr lang="en-US" noProof="0" smtClean="0"/>
              <a:pPr/>
              <a:t>‹#›</a:t>
            </a:fld>
            <a:endParaRPr lang="en-US" noProof="0" dirty="0"/>
          </a:p>
        </p:txBody>
      </p:sp>
      <p:sp>
        <p:nvSpPr>
          <p:cNvPr id="33" name="Picture Placeholder 17">
            <a:extLst>
              <a:ext uri="{FF2B5EF4-FFF2-40B4-BE49-F238E27FC236}">
                <a16:creationId xmlns:a16="http://schemas.microsoft.com/office/drawing/2014/main" id="{13FCE36B-BAA2-42E5-8BAF-73725A608552}"/>
              </a:ext>
            </a:extLst>
          </p:cNvPr>
          <p:cNvSpPr>
            <a:spLocks noGrp="1"/>
          </p:cNvSpPr>
          <p:nvPr>
            <p:ph type="pic" sz="quarter" idx="24" hasCustomPrompt="1"/>
          </p:nvPr>
        </p:nvSpPr>
        <p:spPr>
          <a:xfrm flipH="1">
            <a:off x="540000" y="1302475"/>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16" name="Picture Placeholder 17">
            <a:extLst>
              <a:ext uri="{FF2B5EF4-FFF2-40B4-BE49-F238E27FC236}">
                <a16:creationId xmlns:a16="http://schemas.microsoft.com/office/drawing/2014/main" id="{55D9E1A3-E25D-44DF-9C7F-88BB88C2F5A3}"/>
              </a:ext>
            </a:extLst>
          </p:cNvPr>
          <p:cNvSpPr>
            <a:spLocks noGrp="1"/>
          </p:cNvSpPr>
          <p:nvPr>
            <p:ph type="pic" sz="quarter" idx="25" hasCustomPrompt="1"/>
          </p:nvPr>
        </p:nvSpPr>
        <p:spPr>
          <a:xfrm flipH="1">
            <a:off x="2778000" y="3538675"/>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17" name="Picture Placeholder 17">
            <a:extLst>
              <a:ext uri="{FF2B5EF4-FFF2-40B4-BE49-F238E27FC236}">
                <a16:creationId xmlns:a16="http://schemas.microsoft.com/office/drawing/2014/main" id="{60194B38-D5EB-4E6D-B645-ACAD7884DBEC}"/>
              </a:ext>
            </a:extLst>
          </p:cNvPr>
          <p:cNvSpPr>
            <a:spLocks noGrp="1"/>
          </p:cNvSpPr>
          <p:nvPr>
            <p:ph type="pic" sz="quarter" idx="26" hasCustomPrompt="1"/>
          </p:nvPr>
        </p:nvSpPr>
        <p:spPr>
          <a:xfrm flipH="1">
            <a:off x="2778000" y="1302475"/>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19" name="Picture Placeholder 17">
            <a:extLst>
              <a:ext uri="{FF2B5EF4-FFF2-40B4-BE49-F238E27FC236}">
                <a16:creationId xmlns:a16="http://schemas.microsoft.com/office/drawing/2014/main" id="{1C42802B-CA5A-46C0-B2EC-C2F3EDE56228}"/>
              </a:ext>
            </a:extLst>
          </p:cNvPr>
          <p:cNvSpPr>
            <a:spLocks noGrp="1"/>
          </p:cNvSpPr>
          <p:nvPr>
            <p:ph type="pic" sz="quarter" idx="27" hasCustomPrompt="1"/>
          </p:nvPr>
        </p:nvSpPr>
        <p:spPr>
          <a:xfrm flipH="1">
            <a:off x="5016000" y="3538675"/>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21" name="Picture Placeholder 17">
            <a:extLst>
              <a:ext uri="{FF2B5EF4-FFF2-40B4-BE49-F238E27FC236}">
                <a16:creationId xmlns:a16="http://schemas.microsoft.com/office/drawing/2014/main" id="{0CF1ECCC-1CDA-4704-931C-44856CD73A1C}"/>
              </a:ext>
            </a:extLst>
          </p:cNvPr>
          <p:cNvSpPr>
            <a:spLocks noGrp="1"/>
          </p:cNvSpPr>
          <p:nvPr>
            <p:ph type="pic" sz="quarter" idx="28" hasCustomPrompt="1"/>
          </p:nvPr>
        </p:nvSpPr>
        <p:spPr>
          <a:xfrm flipH="1">
            <a:off x="5016000" y="1302475"/>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22" name="Picture Placeholder 17">
            <a:extLst>
              <a:ext uri="{FF2B5EF4-FFF2-40B4-BE49-F238E27FC236}">
                <a16:creationId xmlns:a16="http://schemas.microsoft.com/office/drawing/2014/main" id="{83AFD9EA-EEBF-4DAA-A8FF-5AFDF34049FD}"/>
              </a:ext>
            </a:extLst>
          </p:cNvPr>
          <p:cNvSpPr>
            <a:spLocks noGrp="1"/>
          </p:cNvSpPr>
          <p:nvPr>
            <p:ph type="pic" sz="quarter" idx="29" hasCustomPrompt="1"/>
          </p:nvPr>
        </p:nvSpPr>
        <p:spPr>
          <a:xfrm flipH="1">
            <a:off x="7254000" y="3538675"/>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23" name="Picture Placeholder 17">
            <a:extLst>
              <a:ext uri="{FF2B5EF4-FFF2-40B4-BE49-F238E27FC236}">
                <a16:creationId xmlns:a16="http://schemas.microsoft.com/office/drawing/2014/main" id="{77657464-B880-4475-B938-A52717FD55D0}"/>
              </a:ext>
            </a:extLst>
          </p:cNvPr>
          <p:cNvSpPr>
            <a:spLocks noGrp="1"/>
          </p:cNvSpPr>
          <p:nvPr>
            <p:ph type="pic" sz="quarter" idx="30" hasCustomPrompt="1"/>
          </p:nvPr>
        </p:nvSpPr>
        <p:spPr>
          <a:xfrm flipH="1">
            <a:off x="7254000" y="1302475"/>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24" name="Picture Placeholder 17">
            <a:extLst>
              <a:ext uri="{FF2B5EF4-FFF2-40B4-BE49-F238E27FC236}">
                <a16:creationId xmlns:a16="http://schemas.microsoft.com/office/drawing/2014/main" id="{70399DD2-B5F4-4309-91F3-10BCEAC660AE}"/>
              </a:ext>
            </a:extLst>
          </p:cNvPr>
          <p:cNvSpPr>
            <a:spLocks noGrp="1"/>
          </p:cNvSpPr>
          <p:nvPr>
            <p:ph type="pic" sz="quarter" idx="31" hasCustomPrompt="1"/>
          </p:nvPr>
        </p:nvSpPr>
        <p:spPr>
          <a:xfrm flipH="1">
            <a:off x="9492000" y="3538675"/>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25" name="Picture Placeholder 17">
            <a:extLst>
              <a:ext uri="{FF2B5EF4-FFF2-40B4-BE49-F238E27FC236}">
                <a16:creationId xmlns:a16="http://schemas.microsoft.com/office/drawing/2014/main" id="{BC1CEC01-89BF-4175-8272-31CE9D920476}"/>
              </a:ext>
            </a:extLst>
          </p:cNvPr>
          <p:cNvSpPr>
            <a:spLocks noGrp="1"/>
          </p:cNvSpPr>
          <p:nvPr>
            <p:ph type="pic" sz="quarter" idx="32" hasCustomPrompt="1"/>
          </p:nvPr>
        </p:nvSpPr>
        <p:spPr>
          <a:xfrm flipH="1">
            <a:off x="9492000" y="1302475"/>
            <a:ext cx="2160000" cy="2160000"/>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Photo or Drag &amp; Drop your Photo</a:t>
            </a:r>
          </a:p>
        </p:txBody>
      </p:sp>
      <p:sp>
        <p:nvSpPr>
          <p:cNvPr id="26" name="Text Placeholder 12">
            <a:extLst>
              <a:ext uri="{FF2B5EF4-FFF2-40B4-BE49-F238E27FC236}">
                <a16:creationId xmlns:a16="http://schemas.microsoft.com/office/drawing/2014/main" id="{12704629-F565-4077-A10D-E37F08364491}"/>
              </a:ext>
            </a:extLst>
          </p:cNvPr>
          <p:cNvSpPr>
            <a:spLocks noGrp="1"/>
          </p:cNvSpPr>
          <p:nvPr>
            <p:ph type="body" sz="quarter" idx="20" hasCustomPrompt="1"/>
          </p:nvPr>
        </p:nvSpPr>
        <p:spPr>
          <a:xfrm>
            <a:off x="9688313" y="2869885"/>
            <a:ext cx="2071687" cy="622829"/>
          </a:xfrm>
          <a:prstGeom prst="wedgeRoundRectCallout">
            <a:avLst>
              <a:gd name="adj1" fmla="val -41676"/>
              <a:gd name="adj2" fmla="val 88334"/>
              <a:gd name="adj3" fmla="val 16667"/>
            </a:avLst>
          </a:prstGeom>
          <a:solidFill>
            <a:schemeClr val="tx1"/>
          </a:solidFill>
        </p:spPr>
        <p:txBody>
          <a:bodyPr lIns="72000" anchor="ctr"/>
          <a:lstStyle>
            <a:lvl1pPr marL="0" indent="0" algn="ctr">
              <a:buNone/>
              <a:defRPr sz="1600" b="1" i="1">
                <a:solidFill>
                  <a:schemeClr val="bg1"/>
                </a:solidFill>
                <a:latin typeface="+mj-lt"/>
              </a:defRPr>
            </a:lvl1pPr>
            <a:lvl2pPr marL="263525" indent="0">
              <a:buNone/>
              <a:defRPr>
                <a:solidFill>
                  <a:schemeClr val="bg1"/>
                </a:solidFill>
              </a:defRPr>
            </a:lvl2pPr>
            <a:lvl3pPr marL="536575" indent="0">
              <a:buNone/>
              <a:defRPr>
                <a:solidFill>
                  <a:schemeClr val="bg1"/>
                </a:solidFill>
              </a:defRPr>
            </a:lvl3pPr>
            <a:lvl4pPr marL="811213" indent="0">
              <a:buNone/>
              <a:defRPr>
                <a:solidFill>
                  <a:schemeClr val="bg1"/>
                </a:solidFill>
              </a:defRPr>
            </a:lvl4pPr>
            <a:lvl5pPr marL="1074738" indent="0">
              <a:buNone/>
              <a:defRPr>
                <a:solidFill>
                  <a:schemeClr val="bg1"/>
                </a:solidFill>
              </a:defRPr>
            </a:lvl5pPr>
          </a:lstStyle>
          <a:p>
            <a:pPr lvl="0"/>
            <a:r>
              <a:rPr lang="en-US" noProof="0"/>
              <a:t>Photo Caption</a:t>
            </a:r>
          </a:p>
        </p:txBody>
      </p:sp>
      <p:sp>
        <p:nvSpPr>
          <p:cNvPr id="27" name="Text Placeholder 12">
            <a:extLst>
              <a:ext uri="{FF2B5EF4-FFF2-40B4-BE49-F238E27FC236}">
                <a16:creationId xmlns:a16="http://schemas.microsoft.com/office/drawing/2014/main" id="{190A6C20-E6B7-4E39-BD17-6905BF38B550}"/>
              </a:ext>
            </a:extLst>
          </p:cNvPr>
          <p:cNvSpPr>
            <a:spLocks noGrp="1"/>
          </p:cNvSpPr>
          <p:nvPr>
            <p:ph type="body" sz="quarter" idx="23" hasCustomPrompt="1"/>
          </p:nvPr>
        </p:nvSpPr>
        <p:spPr>
          <a:xfrm>
            <a:off x="432000" y="2869884"/>
            <a:ext cx="2071687" cy="622829"/>
          </a:xfrm>
          <a:prstGeom prst="wedgeRoundRectCallout">
            <a:avLst>
              <a:gd name="adj1" fmla="val 38631"/>
              <a:gd name="adj2" fmla="val 95993"/>
              <a:gd name="adj3" fmla="val 16667"/>
            </a:avLst>
          </a:prstGeom>
          <a:solidFill>
            <a:schemeClr val="tx1"/>
          </a:solidFill>
        </p:spPr>
        <p:txBody>
          <a:bodyPr lIns="72000" anchor="ctr"/>
          <a:lstStyle>
            <a:lvl1pPr marL="0" indent="0" algn="ctr">
              <a:buNone/>
              <a:defRPr sz="1600" b="1" i="1">
                <a:solidFill>
                  <a:schemeClr val="bg1"/>
                </a:solidFill>
                <a:latin typeface="+mj-lt"/>
              </a:defRPr>
            </a:lvl1pPr>
            <a:lvl2pPr marL="263525" indent="0">
              <a:buNone/>
              <a:defRPr>
                <a:solidFill>
                  <a:schemeClr val="bg1"/>
                </a:solidFill>
              </a:defRPr>
            </a:lvl2pPr>
            <a:lvl3pPr marL="536575" indent="0">
              <a:buNone/>
              <a:defRPr>
                <a:solidFill>
                  <a:schemeClr val="bg1"/>
                </a:solidFill>
              </a:defRPr>
            </a:lvl3pPr>
            <a:lvl4pPr marL="811213" indent="0">
              <a:buNone/>
              <a:defRPr>
                <a:solidFill>
                  <a:schemeClr val="bg1"/>
                </a:solidFill>
              </a:defRPr>
            </a:lvl4pPr>
            <a:lvl5pPr marL="1074738" indent="0">
              <a:buNone/>
              <a:defRPr>
                <a:solidFill>
                  <a:schemeClr val="bg1"/>
                </a:solidFill>
              </a:defRPr>
            </a:lvl5pPr>
          </a:lstStyle>
          <a:p>
            <a:pPr lvl="0"/>
            <a:r>
              <a:rPr lang="en-US" noProof="0"/>
              <a:t>Photo Caption</a:t>
            </a:r>
          </a:p>
        </p:txBody>
      </p:sp>
    </p:spTree>
    <p:extLst>
      <p:ext uri="{BB962C8B-B14F-4D97-AF65-F5344CB8AC3E}">
        <p14:creationId xmlns:p14="http://schemas.microsoft.com/office/powerpoint/2010/main" val="113579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A3259E-240C-42CB-8801-DEBFBAE609C3}"/>
              </a:ext>
            </a:extLst>
          </p:cNvPr>
          <p:cNvSpPr/>
          <p:nvPr userDrawn="1"/>
        </p:nvSpPr>
        <p:spPr>
          <a:xfrm>
            <a:off x="0" y="0"/>
            <a:ext cx="1219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C67978F-1E62-4A21-B029-1D9A17727B01}"/>
              </a:ext>
            </a:extLst>
          </p:cNvPr>
          <p:cNvSpPr/>
          <p:nvPr userDrawn="1"/>
        </p:nvSpPr>
        <p:spPr>
          <a:xfrm>
            <a:off x="0" y="6120000"/>
            <a:ext cx="12192000" cy="74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B073353-28E5-4520-BBEC-48EAAA91EE05}"/>
              </a:ext>
            </a:extLst>
          </p:cNvPr>
          <p:cNvSpPr/>
          <p:nvPr userDrawn="1"/>
        </p:nvSpPr>
        <p:spPr>
          <a:xfrm rot="5400000">
            <a:off x="-3303000" y="3303000"/>
            <a:ext cx="6858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3F3659F-B067-4A9D-A42D-6C8056738FFF}"/>
              </a:ext>
            </a:extLst>
          </p:cNvPr>
          <p:cNvSpPr/>
          <p:nvPr userDrawn="1"/>
        </p:nvSpPr>
        <p:spPr>
          <a:xfrm rot="5400000">
            <a:off x="8637000" y="3303000"/>
            <a:ext cx="6858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31581A5-A75E-41FB-A68A-70BA1AB54B28}"/>
              </a:ext>
            </a:extLst>
          </p:cNvPr>
          <p:cNvSpPr>
            <a:spLocks noGrp="1"/>
          </p:cNvSpPr>
          <p:nvPr>
            <p:ph type="title"/>
          </p:nvPr>
        </p:nvSpPr>
        <p:spPr>
          <a:xfrm>
            <a:off x="540000" y="540000"/>
            <a:ext cx="11052000" cy="432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p:ph type="body" idx="1"/>
          </p:nvPr>
        </p:nvSpPr>
        <p:spPr>
          <a:xfrm>
            <a:off x="540000" y="1260000"/>
            <a:ext cx="11052000" cy="45947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p:ph type="ftr" sz="quarter" idx="3"/>
          </p:nvPr>
        </p:nvSpPr>
        <p:spPr>
          <a:xfrm>
            <a:off x="252000" y="6308550"/>
            <a:ext cx="4114800"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p:ph type="sldNum" sz="quarter" idx="4"/>
          </p:nvPr>
        </p:nvSpPr>
        <p:spPr>
          <a:xfrm>
            <a:off x="11580000" y="6311112"/>
            <a:ext cx="360000" cy="360000"/>
          </a:xfrm>
          <a:prstGeom prst="rect">
            <a:avLst/>
          </a:prstGeom>
          <a:ln w="3175">
            <a:solidFill>
              <a:schemeClr val="bg1">
                <a:lumMod val="85000"/>
              </a:schemeClr>
            </a:solidFill>
          </a:ln>
        </p:spPr>
        <p:txBody>
          <a:bodyPr vert="horz" lIns="0" tIns="0" rIns="0" bIns="0" rtlCol="0" anchor="ctr"/>
          <a:lstStyle>
            <a:lvl1pPr algn="ctr">
              <a:defRPr sz="1200">
                <a:solidFill>
                  <a:schemeClr val="tx1">
                    <a:lumMod val="75000"/>
                    <a:lumOff val="25000"/>
                  </a:schemeClr>
                </a:solidFill>
              </a:defRPr>
            </a:lvl1pPr>
          </a:lstStyle>
          <a:p>
            <a:fld id="{058DB212-BFA2-403F-85EF-DFD3FF6D973A}" type="slidenum">
              <a:rPr lang="en-US" smtClean="0"/>
              <a:pPr/>
              <a:t>‹#›</a:t>
            </a:fld>
            <a:endParaRPr lang="en-US" dirty="0"/>
          </a:p>
        </p:txBody>
      </p:sp>
      <p:sp>
        <p:nvSpPr>
          <p:cNvPr id="7" name="TextBox 6">
            <a:extLst>
              <a:ext uri="{FF2B5EF4-FFF2-40B4-BE49-F238E27FC236}">
                <a16:creationId xmlns:a16="http://schemas.microsoft.com/office/drawing/2014/main" id="{8A7E4179-FBCC-4D67-B988-A0C4952BC12D}"/>
              </a:ext>
            </a:extLst>
          </p:cNvPr>
          <p:cNvSpPr txBox="1"/>
          <p:nvPr userDrawn="1"/>
        </p:nvSpPr>
        <p:spPr>
          <a:xfrm>
            <a:off x="9154231" y="6308550"/>
            <a:ext cx="2314222" cy="365125"/>
          </a:xfrm>
          <a:prstGeom prst="rect">
            <a:avLst/>
          </a:prstGeom>
          <a:noFill/>
        </p:spPr>
        <p:txBody>
          <a:bodyPr wrap="square" lIns="0" tIns="0" rIns="0" bIns="0" rtlCol="0" anchor="ctr">
            <a:noAutofit/>
          </a:bodyPr>
          <a:lstStyle/>
          <a:p>
            <a:pPr algn="r"/>
            <a:r>
              <a:rPr lang="en-US" sz="1600" b="1" noProof="1">
                <a:solidFill>
                  <a:schemeClr val="tx1">
                    <a:lumMod val="75000"/>
                    <a:lumOff val="25000"/>
                  </a:schemeClr>
                </a:solidFill>
                <a:latin typeface="+mj-lt"/>
              </a:rPr>
              <a:t>Bellows College</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71"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 id="2147483660" r:id="rId14"/>
    <p:sldLayoutId id="2147483661" r:id="rId15"/>
    <p:sldLayoutId id="2147483658" r:id="rId16"/>
    <p:sldLayoutId id="2147483659" r:id="rId17"/>
    <p:sldLayoutId id="2147483675" r:id="rId18"/>
    <p:sldLayoutId id="2147483678" r:id="rId19"/>
    <p:sldLayoutId id="2147483680" r:id="rId20"/>
    <p:sldLayoutId id="2147483679" r:id="rId21"/>
    <p:sldLayoutId id="2147483677" r:id="rId22"/>
    <p:sldLayoutId id="2147483676" r:id="rId23"/>
    <p:sldLayoutId id="2147483652" r:id="rId24"/>
    <p:sldLayoutId id="2147483656" r:id="rId25"/>
    <p:sldLayoutId id="2147483654" r:id="rId26"/>
    <p:sldLayoutId id="2147483655" r:id="rId27"/>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21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
            <a:extLst>
              <a:ext uri="{FF2B5EF4-FFF2-40B4-BE49-F238E27FC236}">
                <a16:creationId xmlns:a16="http://schemas.microsoft.com/office/drawing/2014/main" id="{14C2A443-0E4F-459F-97A9-D7D85427079B}"/>
              </a:ext>
            </a:extLst>
          </p:cNvPr>
          <p:cNvSpPr>
            <a:spLocks noGrp="1"/>
          </p:cNvSpPr>
          <p:nvPr>
            <p:ph type="pic" sz="quarter" idx="10"/>
          </p:nvPr>
        </p:nvSpPr>
        <p:spPr>
          <a:xfrm>
            <a:off x="0" y="1"/>
            <a:ext cx="12191999" cy="4837454"/>
          </a:xfrm>
        </p:spPr>
      </p:sp>
      <p:sp>
        <p:nvSpPr>
          <p:cNvPr id="3" name="Title 2">
            <a:extLst>
              <a:ext uri="{FF2B5EF4-FFF2-40B4-BE49-F238E27FC236}">
                <a16:creationId xmlns:a16="http://schemas.microsoft.com/office/drawing/2014/main" id="{26365448-CE26-4E5F-886E-75E9E6766379}"/>
              </a:ext>
            </a:extLst>
          </p:cNvPr>
          <p:cNvSpPr>
            <a:spLocks noGrp="1"/>
          </p:cNvSpPr>
          <p:nvPr>
            <p:ph type="ctrTitle"/>
          </p:nvPr>
        </p:nvSpPr>
        <p:spPr>
          <a:xfrm>
            <a:off x="617704" y="5211721"/>
            <a:ext cx="2845036" cy="1128778"/>
          </a:xfrm>
        </p:spPr>
        <p:txBody>
          <a:bodyPr anchor="b">
            <a:normAutofit/>
          </a:bodyPr>
          <a:lstStyle/>
          <a:p>
            <a:r>
              <a:rPr lang="en-GB" sz="1900" b="1" dirty="0">
                <a:effectLst/>
                <a:latin typeface="Arial" panose="020B0604020202020204" pitchFamily="34" charset="0"/>
                <a:cs typeface="Arial" panose="020B0604020202020204" pitchFamily="34" charset="0"/>
              </a:rPr>
              <a:t>DEVELOPING ‘GOOD’ SUPPORT FOR STUDENT CARERS</a:t>
            </a:r>
            <a:br>
              <a:rPr lang="en-GB" sz="1900" dirty="0">
                <a:effectLst/>
              </a:rPr>
            </a:br>
            <a:endParaRPr lang="en-GB" sz="1900" dirty="0"/>
          </a:p>
        </p:txBody>
      </p:sp>
      <p:pic>
        <p:nvPicPr>
          <p:cNvPr id="11" name="Picture Placeholder 10">
            <a:extLst>
              <a:ext uri="{FF2B5EF4-FFF2-40B4-BE49-F238E27FC236}">
                <a16:creationId xmlns:a16="http://schemas.microsoft.com/office/drawing/2014/main" id="{CC042305-670F-45B1-BC89-BCAA52150616}"/>
              </a:ext>
            </a:extLst>
          </p:cNvPr>
          <p:cNvPicPr>
            <a:picLocks noGrp="1" noChangeAspect="1"/>
          </p:cNvPicPr>
          <p:nvPr>
            <p:ph type="pic" sz="quarter" idx="11"/>
          </p:nvPr>
        </p:nvPicPr>
        <p:blipFill rotWithShape="1">
          <a:blip r:embed="rId2"/>
          <a:srcRect r="19702" b="-4"/>
          <a:stretch/>
        </p:blipFill>
        <p:spPr>
          <a:xfrm rot="21295767">
            <a:off x="5415274" y="1374875"/>
            <a:ext cx="2736000" cy="2880000"/>
          </a:xfrm>
          <a:prstGeom prst="rect">
            <a:avLst/>
          </a:prstGeom>
          <a:noFill/>
        </p:spPr>
      </p:pic>
      <p:pic>
        <p:nvPicPr>
          <p:cNvPr id="8" name="Picture Placeholder 7">
            <a:extLst>
              <a:ext uri="{FF2B5EF4-FFF2-40B4-BE49-F238E27FC236}">
                <a16:creationId xmlns:a16="http://schemas.microsoft.com/office/drawing/2014/main" id="{737C9D18-3AF8-4793-997D-781021876249}"/>
              </a:ext>
            </a:extLst>
          </p:cNvPr>
          <p:cNvPicPr>
            <a:picLocks noGrp="1" noChangeAspect="1"/>
          </p:cNvPicPr>
          <p:nvPr>
            <p:ph type="pic" sz="quarter" idx="13"/>
          </p:nvPr>
        </p:nvPicPr>
        <p:blipFill rotWithShape="1">
          <a:blip r:embed="rId3"/>
          <a:srcRect r="6" b="18952"/>
          <a:stretch/>
        </p:blipFill>
        <p:spPr>
          <a:xfrm rot="21600000">
            <a:off x="8481972" y="577143"/>
            <a:ext cx="2242416" cy="2360438"/>
          </a:xfrm>
          <a:prstGeom prst="rect">
            <a:avLst/>
          </a:prstGeom>
          <a:noFill/>
        </p:spPr>
      </p:pic>
      <p:pic>
        <p:nvPicPr>
          <p:cNvPr id="9" name="Picture Placeholder 8">
            <a:extLst>
              <a:ext uri="{FF2B5EF4-FFF2-40B4-BE49-F238E27FC236}">
                <a16:creationId xmlns:a16="http://schemas.microsoft.com/office/drawing/2014/main" id="{135FE3F4-2459-4B91-99EF-56D8CB4CFCBE}"/>
              </a:ext>
            </a:extLst>
          </p:cNvPr>
          <p:cNvPicPr>
            <a:picLocks noGrp="1" noChangeAspect="1"/>
          </p:cNvPicPr>
          <p:nvPr>
            <p:ph type="pic" sz="quarter" idx="12"/>
          </p:nvPr>
        </p:nvPicPr>
        <p:blipFill rotWithShape="1">
          <a:blip r:embed="rId4"/>
          <a:srcRect t="8948" r="-2" b="-2"/>
          <a:stretch/>
        </p:blipFill>
        <p:spPr>
          <a:xfrm rot="182524">
            <a:off x="9041958" y="3196542"/>
            <a:ext cx="2118605" cy="2230110"/>
          </a:xfrm>
          <a:prstGeom prst="rect">
            <a:avLst/>
          </a:prstGeom>
          <a:noFill/>
        </p:spPr>
      </p:pic>
      <p:sp>
        <p:nvSpPr>
          <p:cNvPr id="5" name="Subtitle 4">
            <a:extLst>
              <a:ext uri="{FF2B5EF4-FFF2-40B4-BE49-F238E27FC236}">
                <a16:creationId xmlns:a16="http://schemas.microsoft.com/office/drawing/2014/main" id="{409B3381-69F5-40F2-87A6-E76D8D5C5131}"/>
              </a:ext>
            </a:extLst>
          </p:cNvPr>
          <p:cNvSpPr>
            <a:spLocks noGrp="1"/>
          </p:cNvSpPr>
          <p:nvPr>
            <p:ph type="body" sz="quarter" idx="14"/>
          </p:nvPr>
        </p:nvSpPr>
        <p:spPr>
          <a:xfrm>
            <a:off x="3574927" y="5628065"/>
            <a:ext cx="2965461" cy="252000"/>
          </a:xfrm>
        </p:spPr>
        <p:txBody>
          <a:bodyPr anchor="ctr">
            <a:normAutofit/>
          </a:bodyPr>
          <a:lstStyle/>
          <a:p>
            <a:r>
              <a:rPr lang="en-GB"/>
              <a:t>Professor Mary Larkin</a:t>
            </a:r>
          </a:p>
        </p:txBody>
      </p:sp>
      <p:sp>
        <p:nvSpPr>
          <p:cNvPr id="18" name="Text Placeholder 7">
            <a:extLst>
              <a:ext uri="{FF2B5EF4-FFF2-40B4-BE49-F238E27FC236}">
                <a16:creationId xmlns:a16="http://schemas.microsoft.com/office/drawing/2014/main" id="{B4DB8474-87D7-4D47-9FC6-262865C1AB73}"/>
              </a:ext>
            </a:extLst>
          </p:cNvPr>
          <p:cNvSpPr>
            <a:spLocks noGrp="1"/>
          </p:cNvSpPr>
          <p:nvPr>
            <p:ph type="body" sz="quarter" idx="15"/>
          </p:nvPr>
        </p:nvSpPr>
        <p:spPr>
          <a:xfrm>
            <a:off x="3574927" y="6033525"/>
            <a:ext cx="2965461" cy="252000"/>
          </a:xfrm>
        </p:spPr>
        <p:txBody>
          <a:bodyPr/>
          <a:lstStyle/>
          <a:p>
            <a:r>
              <a:rPr lang="en-US" dirty="0"/>
              <a:t>mary.larkin@open.ac.uk</a:t>
            </a:r>
          </a:p>
        </p:txBody>
      </p:sp>
    </p:spTree>
    <p:extLst>
      <p:ext uri="{BB962C8B-B14F-4D97-AF65-F5344CB8AC3E}">
        <p14:creationId xmlns:p14="http://schemas.microsoft.com/office/powerpoint/2010/main" val="170746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CCC2-3879-4E27-8E48-86450C0F11E6}"/>
              </a:ext>
            </a:extLst>
          </p:cNvPr>
          <p:cNvSpPr>
            <a:spLocks noGrp="1"/>
          </p:cNvSpPr>
          <p:nvPr>
            <p:ph type="title"/>
          </p:nvPr>
        </p:nvSpPr>
        <p:spPr>
          <a:xfrm>
            <a:off x="359400" y="382798"/>
            <a:ext cx="11473200" cy="540000"/>
          </a:xfrm>
        </p:spPr>
        <p:txBody>
          <a:bodyPr/>
          <a:lstStyle/>
          <a:p>
            <a:r>
              <a:rPr lang="en-GB" sz="3200" b="1" u="none" strike="noStrike"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Developing ‘my other side’</a:t>
            </a:r>
            <a:br>
              <a:rPr lang="en-GB" sz="3200" b="1" u="none" strike="noStrike"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dirty="0"/>
          </a:p>
        </p:txBody>
      </p:sp>
      <p:sp>
        <p:nvSpPr>
          <p:cNvPr id="4" name="Content Placeholder 3">
            <a:extLst>
              <a:ext uri="{FF2B5EF4-FFF2-40B4-BE49-F238E27FC236}">
                <a16:creationId xmlns:a16="http://schemas.microsoft.com/office/drawing/2014/main" id="{74CDDFCE-0B56-4F4B-B370-3B2A199EEB7A}"/>
              </a:ext>
            </a:extLst>
          </p:cNvPr>
          <p:cNvSpPr>
            <a:spLocks noGrp="1"/>
          </p:cNvSpPr>
          <p:nvPr>
            <p:ph sz="half" idx="1"/>
          </p:nvPr>
        </p:nvSpPr>
        <p:spPr>
          <a:xfrm>
            <a:off x="359999" y="1324303"/>
            <a:ext cx="10949131" cy="4795697"/>
          </a:xfrm>
        </p:spPr>
        <p:txBody>
          <a:bodyPr/>
          <a:lstStyle/>
          <a:p>
            <a:pPr marL="342900" lvl="0" indent="-342900">
              <a:lnSpc>
                <a:spcPct val="107000"/>
              </a:lnSpc>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s</a:t>
            </a:r>
            <a:r>
              <a:rPr lang="en-GB" sz="2000" dirty="0">
                <a:effectLst/>
                <a:latin typeface="Arial" panose="020B0604020202020204" pitchFamily="34" charset="0"/>
                <a:ea typeface="Calibri" panose="020F0502020204030204" pitchFamily="34" charset="0"/>
                <a:cs typeface="Arial" panose="020B0604020202020204" pitchFamily="34" charset="0"/>
              </a:rPr>
              <a:t>ome, saw it  as a kind of personal experiment  - as a way of ‘</a:t>
            </a:r>
            <a:r>
              <a:rPr lang="en-GB" sz="2000" i="1" dirty="0">
                <a:effectLst/>
                <a:latin typeface="Arial" panose="020B0604020202020204" pitchFamily="34" charset="0"/>
                <a:ea typeface="Calibri" panose="020F0502020204030204" pitchFamily="34" charset="0"/>
                <a:cs typeface="Arial" panose="020B0604020202020204" pitchFamily="34" charset="0"/>
              </a:rPr>
              <a:t>proving</a:t>
            </a:r>
            <a:r>
              <a:rPr lang="en-GB" sz="2000" dirty="0">
                <a:effectLst/>
                <a:latin typeface="Arial" panose="020B0604020202020204" pitchFamily="34" charset="0"/>
                <a:ea typeface="Calibri" panose="020F0502020204030204" pitchFamily="34" charset="0"/>
                <a:cs typeface="Arial" panose="020B0604020202020204" pitchFamily="34" charset="0"/>
              </a:rPr>
              <a:t>’ to  themselves that there </a:t>
            </a:r>
            <a:r>
              <a:rPr lang="en-GB" sz="2000" i="1" dirty="0">
                <a:effectLst/>
                <a:latin typeface="Arial" panose="020B0604020202020204" pitchFamily="34" charset="0"/>
                <a:ea typeface="Calibri" panose="020F0502020204030204" pitchFamily="34" charset="0"/>
                <a:cs typeface="Arial" panose="020B0604020202020204" pitchFamily="34" charset="0"/>
              </a:rPr>
              <a:t>‘capable of doing it’ </a:t>
            </a:r>
          </a:p>
          <a:p>
            <a:pPr marL="342900" lvl="0" indent="-342900">
              <a:lnSpc>
                <a:spcPct val="107000"/>
              </a:lnSpc>
              <a:buFont typeface="Symbol" panose="05050102010706020507" pitchFamily="18" charset="2"/>
              <a:buChar char=""/>
            </a:pPr>
            <a:endParaRPr lang="en-GB" sz="2000" i="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o</a:t>
            </a:r>
            <a:r>
              <a:rPr lang="en-GB" sz="2000" dirty="0">
                <a:effectLst/>
                <a:latin typeface="Arial" panose="020B0604020202020204" pitchFamily="34" charset="0"/>
                <a:ea typeface="Calibri" panose="020F0502020204030204" pitchFamily="34" charset="0"/>
                <a:cs typeface="Arial" panose="020B0604020202020204" pitchFamily="34" charset="0"/>
              </a:rPr>
              <a:t>thers saw it as a vehicle for self-development: </a:t>
            </a:r>
          </a:p>
          <a:p>
            <a:pPr marL="1797050" marR="780415" lvl="1" indent="0">
              <a:lnSpc>
                <a:spcPct val="107000"/>
              </a:lnSpc>
              <a:spcAft>
                <a:spcPts val="800"/>
              </a:spcAft>
              <a:buNone/>
            </a:pPr>
            <a:r>
              <a:rPr lang="en-GB" sz="2000" i="1" dirty="0">
                <a:effectLst/>
                <a:latin typeface="Arial" panose="020B0604020202020204" pitchFamily="34" charset="0"/>
                <a:ea typeface="Calibri" panose="020F0502020204030204" pitchFamily="34" charset="0"/>
                <a:cs typeface="Arial" panose="020B0604020202020204" pitchFamily="34" charset="0"/>
              </a:rPr>
              <a:t>more aware of my capabilities where I’ve kind of gone through life thinking I was a bit mediocre. Not saying that study makes you a better person by any means, but it’s just given me like an inner strength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650875" marR="780415" indent="0" algn="just">
              <a:lnSpc>
                <a:spcPct val="107000"/>
              </a:lnSpc>
              <a:spcAft>
                <a:spcPts val="800"/>
              </a:spcAft>
              <a:buNone/>
            </a:pPr>
            <a:r>
              <a:rPr lang="en-GB" sz="2000" i="1" dirty="0">
                <a:effectLst/>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latin typeface="Arial" panose="020B0604020202020204" pitchFamily="34" charset="0"/>
                <a:ea typeface="Calibri" panose="020F0502020204030204" pitchFamily="34" charset="0"/>
                <a:cs typeface="Arial" panose="020B0604020202020204" pitchFamily="34" charset="0"/>
              </a:rPr>
              <a:t>s</a:t>
            </a:r>
            <a:r>
              <a:rPr lang="en-GB" sz="2000" dirty="0">
                <a:effectLst/>
                <a:latin typeface="Arial" panose="020B0604020202020204" pitchFamily="34" charset="0"/>
                <a:ea typeface="Calibri" panose="020F0502020204030204" pitchFamily="34" charset="0"/>
                <a:cs typeface="Arial" panose="020B0604020202020204" pitchFamily="34" charset="0"/>
              </a:rPr>
              <a:t>everal participants had a vocational educational background and wanted to develop their academic side</a:t>
            </a:r>
            <a:endParaRPr lang="en-GB" sz="20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DE91696-9994-4A64-9BFA-60B33768426A}"/>
              </a:ext>
            </a:extLst>
          </p:cNvPr>
          <p:cNvSpPr>
            <a:spLocks noGrp="1"/>
          </p:cNvSpPr>
          <p:nvPr>
            <p:ph type="sldNum" sz="quarter" idx="15"/>
          </p:nvPr>
        </p:nvSpPr>
        <p:spPr/>
        <p:txBody>
          <a:bodyPr/>
          <a:lstStyle/>
          <a:p>
            <a:fld id="{058DB212-BFA2-403F-85EF-DFD3FF6D973A}" type="slidenum">
              <a:rPr lang="en-US" noProof="0" smtClean="0"/>
              <a:pPr/>
              <a:t>10</a:t>
            </a:fld>
            <a:endParaRPr lang="en-US" noProof="0" dirty="0"/>
          </a:p>
        </p:txBody>
      </p:sp>
    </p:spTree>
    <p:extLst>
      <p:ext uri="{BB962C8B-B14F-4D97-AF65-F5344CB8AC3E}">
        <p14:creationId xmlns:p14="http://schemas.microsoft.com/office/powerpoint/2010/main" val="327190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430-18F0-4DFE-B547-4286601FA165}"/>
              </a:ext>
            </a:extLst>
          </p:cNvPr>
          <p:cNvSpPr>
            <a:spLocks noGrp="1"/>
          </p:cNvSpPr>
          <p:nvPr>
            <p:ph type="title"/>
          </p:nvPr>
        </p:nvSpPr>
        <p:spPr>
          <a:xfrm>
            <a:off x="359400" y="186888"/>
            <a:ext cx="11473200" cy="506795"/>
          </a:xfrm>
        </p:spPr>
        <p:txBody>
          <a:bodyPr/>
          <a:lstStyle/>
          <a:p>
            <a:r>
              <a:rPr lang="en-GB" b="1" dirty="0">
                <a:effectLst/>
                <a:latin typeface="Arial" panose="020B0604020202020204" pitchFamily="34" charset="0"/>
                <a:ea typeface="Calibri" panose="020F0502020204030204" pitchFamily="34" charset="0"/>
              </a:rPr>
              <a:t>Fulfilling an ambition</a:t>
            </a:r>
            <a:endParaRPr lang="en-GB" dirty="0"/>
          </a:p>
        </p:txBody>
      </p:sp>
      <p:sp>
        <p:nvSpPr>
          <p:cNvPr id="4" name="Content Placeholder 3">
            <a:extLst>
              <a:ext uri="{FF2B5EF4-FFF2-40B4-BE49-F238E27FC236}">
                <a16:creationId xmlns:a16="http://schemas.microsoft.com/office/drawing/2014/main" id="{6C90EB8E-BCEA-4281-B64D-69560583E561}"/>
              </a:ext>
            </a:extLst>
          </p:cNvPr>
          <p:cNvSpPr>
            <a:spLocks noGrp="1"/>
          </p:cNvSpPr>
          <p:nvPr>
            <p:ph sz="half" idx="1"/>
          </p:nvPr>
        </p:nvSpPr>
        <p:spPr>
          <a:xfrm>
            <a:off x="359999" y="693683"/>
            <a:ext cx="11580001" cy="6411309"/>
          </a:xfrm>
        </p:spPr>
        <p:txBody>
          <a:bodyPr/>
          <a:lstStyle/>
          <a:p>
            <a:pPr marL="342900" lvl="0" indent="-342900">
              <a:lnSpc>
                <a:spcPct val="107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 a long-standing ambition to study</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Times New Roman" panose="02020603050405020304" pitchFamily="18" charset="0"/>
              </a:rPr>
              <a:t>that could not be pursued because of  their caring responsibilities</a:t>
            </a:r>
            <a:endParaRPr lang="en-GB" sz="2000" i="1"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 to restore a plan that had been paused: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524000" marR="548640" lvl="1" indent="0">
              <a:lnSpc>
                <a:spcPct val="107000"/>
              </a:lnSpc>
              <a:spcBef>
                <a:spcPts val="1000"/>
              </a:spcBef>
              <a:spcAft>
                <a:spcPts val="800"/>
              </a:spcAft>
              <a:buNone/>
            </a:pPr>
            <a:r>
              <a:rPr lang="en-GB" sz="2000" i="1" dirty="0">
                <a:solidFill>
                  <a:srgbClr val="171717"/>
                </a:solidFill>
                <a:effectLst/>
                <a:latin typeface="Arial" panose="020B0604020202020204" pitchFamily="34" charset="0"/>
                <a:ea typeface="Calibri" panose="020F0502020204030204" pitchFamily="34" charset="0"/>
                <a:cs typeface="Times New Roman" panose="02020603050405020304" pitchFamily="18" charset="0"/>
              </a:rPr>
              <a:t>I already had a plan for the future in place obviously that had been disrupted, I wanted to do something different and it just wasn’t feasible for me to go into a brick </a:t>
            </a:r>
            <a:r>
              <a:rPr lang="en-GB" sz="2000" i="1" dirty="0" err="1">
                <a:solidFill>
                  <a:srgbClr val="171717"/>
                </a:solidFill>
                <a:effectLst/>
                <a:latin typeface="Arial" panose="020B0604020202020204" pitchFamily="34" charset="0"/>
                <a:ea typeface="Calibri" panose="020F0502020204030204" pitchFamily="34" charset="0"/>
                <a:cs typeface="Times New Roman" panose="02020603050405020304" pitchFamily="18" charset="0"/>
              </a:rPr>
              <a:t>uni</a:t>
            </a:r>
            <a:r>
              <a:rPr lang="en-GB" sz="2000" i="1" dirty="0">
                <a:solidFill>
                  <a:srgbClr val="171717"/>
                </a:solidFill>
                <a:effectLst/>
                <a:latin typeface="Arial" panose="020B0604020202020204" pitchFamily="34" charset="0"/>
                <a:ea typeface="Calibri" panose="020F0502020204030204" pitchFamily="34" charset="0"/>
                <a:cs typeface="Times New Roman" panose="02020603050405020304" pitchFamily="18" charset="0"/>
              </a:rPr>
              <a:t> on a day to day basis. So the plan for the course was what can I do and what can I do around my family and what can I do around my current situation with my son </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p>
          <a:p>
            <a:pPr marL="427038" marR="548640" lvl="1" indent="-342900">
              <a:lnSpc>
                <a:spcPct val="107000"/>
              </a:lnSpc>
              <a:spcBef>
                <a:spcPts val="1000"/>
              </a:spcBef>
              <a:spcAft>
                <a:spcPts val="800"/>
              </a:spcAft>
            </a:pPr>
            <a:r>
              <a:rPr lang="en-GB" sz="2000" i="1" dirty="0">
                <a:effectLst/>
                <a:latin typeface="Arial" panose="020B0604020202020204" pitchFamily="34" charset="0"/>
                <a:ea typeface="Calibri" panose="020F0502020204030204" pitchFamily="34" charset="0"/>
                <a:cs typeface="Times New Roman" panose="02020603050405020304" pitchFamily="18" charset="0"/>
              </a:rPr>
              <a:t>‘to do something for me’</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turned the restrictions of caring into an opportunity to </a:t>
            </a:r>
            <a:r>
              <a:rPr lang="en-GB" sz="2000" dirty="0">
                <a:latin typeface="Arial" panose="020B0604020202020204" pitchFamily="34" charset="0"/>
                <a:ea typeface="Calibri" panose="020F0502020204030204" pitchFamily="34" charset="0"/>
                <a:cs typeface="Times New Roman" panose="02020603050405020304" pitchFamily="18" charset="0"/>
              </a:rPr>
              <a:t>pursue a </a:t>
            </a:r>
            <a:r>
              <a:rPr lang="en-GB" sz="2000" dirty="0">
                <a:effectLst/>
                <a:latin typeface="Arial" panose="020B0604020202020204" pitchFamily="34" charset="0"/>
                <a:ea typeface="Calibri" panose="020F0502020204030204" pitchFamily="34" charset="0"/>
                <a:cs typeface="Times New Roman" panose="02020603050405020304" pitchFamily="18" charset="0"/>
              </a:rPr>
              <a:t>neglected ambition study e.g.  a woman who had swapped a demanding role running her own business for part time work</a:t>
            </a:r>
            <a:r>
              <a:rPr lang="en-GB" sz="2000" dirty="0">
                <a:latin typeface="Arial" panose="020B060402020202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650875" marR="548640" indent="0">
              <a:lnSpc>
                <a:spcPct val="107000"/>
              </a:lnSpc>
              <a:spcBef>
                <a:spcPts val="1000"/>
              </a:spcBef>
              <a:spcAft>
                <a:spcPts val="800"/>
              </a:spcAft>
              <a:buNone/>
            </a:pPr>
            <a:r>
              <a:rPr lang="en-GB" sz="2000" i="1" dirty="0">
                <a:solidFill>
                  <a:srgbClr val="171717"/>
                </a:solidFill>
                <a:effectLst/>
                <a:latin typeface="Arial" panose="020B0604020202020204" pitchFamily="34" charset="0"/>
                <a:ea typeface="Calibri" panose="020F0502020204030204" pitchFamily="34" charset="0"/>
                <a:cs typeface="Times New Roman" panose="02020603050405020304" pitchFamily="18" charset="0"/>
              </a:rPr>
              <a:t>up until 2010 I had my own business. Then sold that because of my caring responsibilities, and so my aim was to do something that I should have done when I was at school and didn’t pursue which was science. </a:t>
            </a:r>
            <a:endParaRPr lang="en-GB" sz="2000" i="1" dirty="0">
              <a:solidFill>
                <a:srgbClr val="17171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6" name="Slide Number Placeholder 5">
            <a:extLst>
              <a:ext uri="{FF2B5EF4-FFF2-40B4-BE49-F238E27FC236}">
                <a16:creationId xmlns:a16="http://schemas.microsoft.com/office/drawing/2014/main" id="{C0AF73F9-7731-459A-8911-F30552B15CDB}"/>
              </a:ext>
            </a:extLst>
          </p:cNvPr>
          <p:cNvSpPr>
            <a:spLocks noGrp="1"/>
          </p:cNvSpPr>
          <p:nvPr>
            <p:ph type="sldNum" sz="quarter" idx="15"/>
          </p:nvPr>
        </p:nvSpPr>
        <p:spPr/>
        <p:txBody>
          <a:bodyPr/>
          <a:lstStyle/>
          <a:p>
            <a:fld id="{058DB212-BFA2-403F-85EF-DFD3FF6D973A}" type="slidenum">
              <a:rPr lang="en-US" noProof="0" smtClean="0"/>
              <a:pPr/>
              <a:t>11</a:t>
            </a:fld>
            <a:endParaRPr lang="en-US" noProof="0" dirty="0"/>
          </a:p>
        </p:txBody>
      </p:sp>
    </p:spTree>
    <p:extLst>
      <p:ext uri="{BB962C8B-B14F-4D97-AF65-F5344CB8AC3E}">
        <p14:creationId xmlns:p14="http://schemas.microsoft.com/office/powerpoint/2010/main" val="412498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1908-0B52-4D88-821E-F2404CD60C60}"/>
              </a:ext>
            </a:extLst>
          </p:cNvPr>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Employment-related motivations</a:t>
            </a:r>
            <a:endParaRPr lang="en-GB" dirty="0"/>
          </a:p>
        </p:txBody>
      </p:sp>
      <p:sp>
        <p:nvSpPr>
          <p:cNvPr id="4" name="Content Placeholder 3">
            <a:extLst>
              <a:ext uri="{FF2B5EF4-FFF2-40B4-BE49-F238E27FC236}">
                <a16:creationId xmlns:a16="http://schemas.microsoft.com/office/drawing/2014/main" id="{3A8DDA18-1D4B-4C58-BD66-86203C9A975C}"/>
              </a:ext>
            </a:extLst>
          </p:cNvPr>
          <p:cNvSpPr>
            <a:spLocks noGrp="1"/>
          </p:cNvSpPr>
          <p:nvPr>
            <p:ph sz="half" idx="1"/>
          </p:nvPr>
        </p:nvSpPr>
        <p:spPr>
          <a:xfrm>
            <a:off x="360000" y="1030014"/>
            <a:ext cx="11096276" cy="5089986"/>
          </a:xfrm>
        </p:spPr>
        <p:txBody>
          <a:bodyPr/>
          <a:lstStyle/>
          <a:p>
            <a:pPr marL="342900" lvl="0" indent="-342900">
              <a:lnSpc>
                <a:spcPct val="107000"/>
              </a:lnSpc>
              <a:spcAft>
                <a:spcPts val="800"/>
              </a:spcAft>
              <a:buFont typeface="Symbol" panose="05050102010706020507" pitchFamily="18" charset="2"/>
              <a:buChar char=""/>
            </a:pPr>
            <a:r>
              <a:rPr lang="en-GB" sz="2000" b="1" dirty="0">
                <a:latin typeface="Arial" panose="020B0604020202020204" pitchFamily="34" charset="0"/>
                <a:ea typeface="Calibri" panose="020F0502020204030204" pitchFamily="34" charset="0"/>
                <a:cs typeface="Times New Roman" panose="02020603050405020304" pitchFamily="18" charset="0"/>
              </a:rPr>
              <a:t>p</a:t>
            </a:r>
            <a:r>
              <a:rPr lang="en-GB" sz="2000" b="1" dirty="0">
                <a:effectLst/>
                <a:latin typeface="Arial" panose="020B0604020202020204" pitchFamily="34" charset="0"/>
                <a:ea typeface="Calibri" panose="020F0502020204030204" pitchFamily="34" charset="0"/>
                <a:cs typeface="Times New Roman" panose="02020603050405020304" pitchFamily="18" charset="0"/>
              </a:rPr>
              <a:t>reparing to move into paid work: </a:t>
            </a:r>
            <a:r>
              <a:rPr lang="en-GB" sz="2000" dirty="0">
                <a:effectLst/>
                <a:latin typeface="Arial" panose="020B0604020202020204" pitchFamily="34" charset="0"/>
                <a:ea typeface="Calibri" panose="020F0502020204030204" pitchFamily="34" charset="0"/>
                <a:cs typeface="Times New Roman" panose="02020603050405020304" pitchFamily="18" charset="0"/>
              </a:rPr>
              <a:t>most wanted to a role that was different from their previous work and  several were intending to build on or draw from their caring experience</a:t>
            </a:r>
          </a:p>
          <a:p>
            <a:pPr marL="1344613" lvl="0" indent="0">
              <a:lnSpc>
                <a:spcPct val="107000"/>
              </a:lnSpc>
              <a:spcAft>
                <a:spcPts val="800"/>
              </a:spcAft>
              <a:buNone/>
            </a:pPr>
            <a:r>
              <a:rPr lang="en-GB" sz="2000" i="1" dirty="0">
                <a:solidFill>
                  <a:srgbClr val="171717"/>
                </a:solidFill>
                <a:effectLst/>
                <a:latin typeface="Arial" panose="020B0604020202020204" pitchFamily="34" charset="0"/>
                <a:ea typeface="Calibri" panose="020F0502020204030204" pitchFamily="34" charset="0"/>
                <a:cs typeface="Times New Roman" panose="02020603050405020304" pitchFamily="18" charset="0"/>
              </a:rPr>
              <a:t>‘My daughter, who’s now 14, had been diagnosed with anxiety and depression, so I just wanted to help children if I can, so I thought maybe being a counsellor could maybe help not only my daughter and other children like her, but maybe going further into other people as well, so I’m looking to maybe go into counselling at the end of it eventually’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b="1" dirty="0">
                <a:effectLst/>
                <a:latin typeface="Arial" panose="020B0604020202020204" pitchFamily="34" charset="0"/>
                <a:ea typeface="Calibri" panose="020F0502020204030204" pitchFamily="34" charset="0"/>
                <a:cs typeface="Times New Roman" panose="02020603050405020304" pitchFamily="18" charset="0"/>
              </a:rPr>
              <a:t>improving current work practice or employability: </a:t>
            </a:r>
            <a:r>
              <a:rPr lang="en-GB" sz="2000" dirty="0">
                <a:effectLst/>
                <a:latin typeface="Arial" panose="020B0604020202020204" pitchFamily="34" charset="0"/>
                <a:ea typeface="Calibri" panose="020F0502020204030204" pitchFamily="34" charset="0"/>
                <a:cs typeface="Times New Roman" panose="02020603050405020304" pitchFamily="18" charset="0"/>
              </a:rPr>
              <a:t>several were developing skills for their current job.  Some were strengthening their employability and hoping to stave off redundancy in recognition of the instability of the economy during a pandemic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b="1" dirty="0">
                <a:latin typeface="Arial" panose="020B0604020202020204" pitchFamily="34" charset="0"/>
                <a:ea typeface="Calibri" panose="020F0502020204030204" pitchFamily="34" charset="0"/>
              </a:rPr>
              <a:t>c</a:t>
            </a:r>
            <a:r>
              <a:rPr lang="en-GB" sz="2000" b="1" dirty="0">
                <a:effectLst/>
                <a:latin typeface="Arial" panose="020B0604020202020204" pitchFamily="34" charset="0"/>
                <a:ea typeface="Calibri" panose="020F0502020204030204" pitchFamily="34" charset="0"/>
              </a:rPr>
              <a:t>hanging jobs or career:</a:t>
            </a:r>
            <a:r>
              <a:rPr lang="en-GB" sz="2000" dirty="0">
                <a:latin typeface="Arial" panose="020B0604020202020204" pitchFamily="34" charset="0"/>
                <a:ea typeface="Calibri" panose="020F0502020204030204" pitchFamily="34" charset="0"/>
              </a:rPr>
              <a:t> i</a:t>
            </a:r>
            <a:r>
              <a:rPr lang="en-GB" sz="2000" dirty="0">
                <a:effectLst/>
                <a:latin typeface="Arial" panose="020B0604020202020204" pitchFamily="34" charset="0"/>
                <a:ea typeface="Calibri" panose="020F0502020204030204" pitchFamily="34" charset="0"/>
              </a:rPr>
              <a:t>n some cases, the shift in career was</a:t>
            </a:r>
            <a:r>
              <a:rPr lang="en-GB" sz="2000" b="1" dirty="0">
                <a:effectLst/>
                <a:latin typeface="Arial" panose="020B0604020202020204" pitchFamily="34" charset="0"/>
                <a:ea typeface="Calibri" panose="020F0502020204030204" pitchFamily="34" charset="0"/>
              </a:rPr>
              <a:t> </a:t>
            </a:r>
            <a:r>
              <a:rPr lang="en-GB" sz="2000" dirty="0">
                <a:effectLst/>
                <a:latin typeface="Arial" panose="020B0604020202020204" pitchFamily="34" charset="0"/>
                <a:ea typeface="Calibri" panose="020F0502020204030204" pitchFamily="34" charset="0"/>
              </a:rPr>
              <a:t>out of dissatisfaction with their current employment circumstances. Others, prompted  by semi-retirement or redundancy, were thinking in more transformative terms</a:t>
            </a:r>
            <a:endParaRPr lang="en-GB" sz="2000" dirty="0"/>
          </a:p>
        </p:txBody>
      </p:sp>
      <p:sp>
        <p:nvSpPr>
          <p:cNvPr id="6" name="Slide Number Placeholder 5">
            <a:extLst>
              <a:ext uri="{FF2B5EF4-FFF2-40B4-BE49-F238E27FC236}">
                <a16:creationId xmlns:a16="http://schemas.microsoft.com/office/drawing/2014/main" id="{03D8BA70-D5B9-44C3-9CB4-8F937D2117E2}"/>
              </a:ext>
            </a:extLst>
          </p:cNvPr>
          <p:cNvSpPr>
            <a:spLocks noGrp="1"/>
          </p:cNvSpPr>
          <p:nvPr>
            <p:ph type="sldNum" sz="quarter" idx="15"/>
          </p:nvPr>
        </p:nvSpPr>
        <p:spPr/>
        <p:txBody>
          <a:bodyPr/>
          <a:lstStyle/>
          <a:p>
            <a:fld id="{058DB212-BFA2-403F-85EF-DFD3FF6D973A}" type="slidenum">
              <a:rPr lang="en-US" noProof="0" smtClean="0"/>
              <a:pPr/>
              <a:t>12</a:t>
            </a:fld>
            <a:endParaRPr lang="en-US" noProof="0" dirty="0"/>
          </a:p>
        </p:txBody>
      </p:sp>
    </p:spTree>
    <p:extLst>
      <p:ext uri="{BB962C8B-B14F-4D97-AF65-F5344CB8AC3E}">
        <p14:creationId xmlns:p14="http://schemas.microsoft.com/office/powerpoint/2010/main" val="3392444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Logo&#10;&#10;Description automatically generated with low confidence">
            <a:extLst>
              <a:ext uri="{FF2B5EF4-FFF2-40B4-BE49-F238E27FC236}">
                <a16:creationId xmlns:a16="http://schemas.microsoft.com/office/drawing/2014/main" id="{A209FF39-FFEA-44D7-B287-C7FE7F582E64}"/>
              </a:ext>
            </a:extLst>
          </p:cNvPr>
          <p:cNvPicPr>
            <a:picLocks noGrp="1" noChangeAspect="1"/>
          </p:cNvPicPr>
          <p:nvPr>
            <p:ph type="pic" sz="quarter" idx="13"/>
          </p:nvPr>
        </p:nvPicPr>
        <p:blipFill rotWithShape="1">
          <a:blip r:embed="rId2"/>
          <a:srcRect r="709" b="2"/>
          <a:stretch/>
        </p:blipFill>
        <p:spPr>
          <a:xfrm>
            <a:off x="360363" y="1324304"/>
            <a:ext cx="4663582" cy="4204137"/>
          </a:xfrm>
          <a:prstGeom prst="rect">
            <a:avLst/>
          </a:prstGeom>
          <a:noFill/>
        </p:spPr>
      </p:pic>
      <p:sp>
        <p:nvSpPr>
          <p:cNvPr id="2" name="Title 1">
            <a:extLst>
              <a:ext uri="{FF2B5EF4-FFF2-40B4-BE49-F238E27FC236}">
                <a16:creationId xmlns:a16="http://schemas.microsoft.com/office/drawing/2014/main" id="{7670764F-74D8-48DB-96AB-9548059169D5}"/>
              </a:ext>
            </a:extLst>
          </p:cNvPr>
          <p:cNvSpPr>
            <a:spLocks noGrp="1"/>
          </p:cNvSpPr>
          <p:nvPr>
            <p:ph type="title"/>
          </p:nvPr>
        </p:nvSpPr>
        <p:spPr>
          <a:xfrm>
            <a:off x="360000" y="360000"/>
            <a:ext cx="11473200" cy="540000"/>
          </a:xfrm>
        </p:spPr>
        <p:txBody>
          <a:bodyPr anchor="t">
            <a:normAutofit/>
          </a:bodyPr>
          <a:lstStyle/>
          <a:p>
            <a:r>
              <a:rPr lang="en-GB" b="1" dirty="0">
                <a:effectLst/>
                <a:latin typeface="Arial" panose="020B0604020202020204" pitchFamily="34" charset="0"/>
                <a:cs typeface="Arial" panose="020B0604020202020204" pitchFamily="34" charset="0"/>
              </a:rPr>
              <a:t>THEME  2: STUDYING WITH OU</a:t>
            </a: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25D2925B-F68C-4D54-BCDC-B70C0FF796E7}"/>
              </a:ext>
            </a:extLst>
          </p:cNvPr>
          <p:cNvSpPr>
            <a:spLocks noGrp="1"/>
          </p:cNvSpPr>
          <p:nvPr>
            <p:ph sz="half" idx="1"/>
          </p:nvPr>
        </p:nvSpPr>
        <p:spPr>
          <a:xfrm>
            <a:off x="5633545" y="819807"/>
            <a:ext cx="6306455" cy="5491305"/>
          </a:xfrm>
        </p:spPr>
        <p:txBody>
          <a:bodyPr>
            <a:noAutofit/>
          </a:bodyPr>
          <a:lstStyle/>
          <a:p>
            <a:pPr>
              <a:spcAft>
                <a:spcPts val="800"/>
              </a:spcAft>
            </a:pPr>
            <a:r>
              <a:rPr lang="en-GB" sz="2000" dirty="0">
                <a:effectLst/>
                <a:latin typeface="Arial" panose="020B0604020202020204" pitchFamily="34" charset="0"/>
                <a:cs typeface="Arial" panose="020B0604020202020204" pitchFamily="34" charset="0"/>
              </a:rPr>
              <a:t>the OU had been recommended to the vast majority by friends, colleagues and current/ex OU students </a:t>
            </a:r>
            <a:endParaRPr lang="en-GB" sz="2000" dirty="0">
              <a:latin typeface="Arial" panose="020B0604020202020204" pitchFamily="34" charset="0"/>
              <a:cs typeface="Arial" panose="020B0604020202020204" pitchFamily="34" charset="0"/>
            </a:endParaRPr>
          </a:p>
          <a:p>
            <a:pPr lvl="0">
              <a:spcAft>
                <a:spcPts val="800"/>
              </a:spcAft>
            </a:pPr>
            <a:r>
              <a:rPr lang="en-GB" sz="2000" dirty="0">
                <a:latin typeface="Arial" panose="020B0604020202020204" pitchFamily="34" charset="0"/>
                <a:cs typeface="Arial" panose="020B0604020202020204" pitchFamily="34" charset="0"/>
              </a:rPr>
              <a:t>t</a:t>
            </a:r>
            <a:r>
              <a:rPr lang="en-GB" sz="2000" dirty="0">
                <a:effectLst/>
                <a:latin typeface="Arial" panose="020B0604020202020204" pitchFamily="34" charset="0"/>
                <a:cs typeface="Arial" panose="020B0604020202020204" pitchFamily="34" charset="0"/>
              </a:rPr>
              <a:t>he OU had been unanimously chosen in preference to other universities because it (a) affords the flexibility that student carers require in order to balance care and study (b) its  reputation for helping carers access and succeed in education (c) its </a:t>
            </a:r>
            <a:r>
              <a:rPr lang="en-US" sz="2000" dirty="0">
                <a:effectLst/>
                <a:latin typeface="Arial" panose="020B0604020202020204" pitchFamily="34" charset="0"/>
                <a:cs typeface="Arial" panose="020B0604020202020204" pitchFamily="34" charset="0"/>
              </a:rPr>
              <a:t>open access policy</a:t>
            </a:r>
          </a:p>
          <a:p>
            <a:pPr lvl="0">
              <a:spcAft>
                <a:spcPts val="800"/>
              </a:spcAft>
            </a:pPr>
            <a:r>
              <a:rPr lang="en-US" sz="2000" dirty="0">
                <a:effectLst/>
                <a:latin typeface="Arial" panose="020B0604020202020204" pitchFamily="34" charset="0"/>
                <a:cs typeface="Arial" panose="020B0604020202020204" pitchFamily="34" charset="0"/>
              </a:rPr>
              <a:t>saw the OU as pivotal in meeting their personal expectations for growth and development</a:t>
            </a:r>
            <a:endParaRPr lang="en-GB" sz="2000" dirty="0">
              <a:effectLst/>
              <a:latin typeface="Arial" panose="020B0604020202020204" pitchFamily="34" charset="0"/>
              <a:cs typeface="Arial" panose="020B0604020202020204" pitchFamily="34" charset="0"/>
            </a:endParaRPr>
          </a:p>
          <a:p>
            <a:pPr lvl="0">
              <a:spcAft>
                <a:spcPts val="800"/>
              </a:spcAft>
              <a:tabLst>
                <a:tab pos="457200" algn="l"/>
              </a:tabLst>
            </a:pPr>
            <a:r>
              <a:rPr lang="en-US" sz="2000" dirty="0">
                <a:effectLst/>
                <a:latin typeface="Arial" panose="020B0604020202020204" pitchFamily="34" charset="0"/>
                <a:cs typeface="Arial" panose="020B0604020202020204" pitchFamily="34" charset="0"/>
              </a:rPr>
              <a:t>where students were more negative it was about the loneliness of OU study, learning materials that failed to feed into  their preferred learning </a:t>
            </a:r>
            <a:r>
              <a:rPr lang="en-US" sz="2000">
                <a:effectLst/>
                <a:latin typeface="Arial" panose="020B0604020202020204" pitchFamily="34" charset="0"/>
                <a:cs typeface="Arial" panose="020B0604020202020204" pitchFamily="34" charset="0"/>
              </a:rPr>
              <a:t>preferences, and </a:t>
            </a:r>
            <a:r>
              <a:rPr lang="en-US" sz="2000" dirty="0">
                <a:effectLst/>
                <a:latin typeface="Arial" panose="020B0604020202020204" pitchFamily="34" charset="0"/>
                <a:cs typeface="Arial" panose="020B0604020202020204" pitchFamily="34" charset="0"/>
              </a:rPr>
              <a:t>the timing of assignments (e.g.in school holidays) </a:t>
            </a:r>
            <a:endParaRPr lang="en-GB" sz="2000" dirty="0">
              <a:effectLst/>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5D01041-3DCD-46B6-9C3E-C05ADF9410E7}"/>
              </a:ext>
            </a:extLst>
          </p:cNvPr>
          <p:cNvSpPr>
            <a:spLocks noGrp="1"/>
          </p:cNvSpPr>
          <p:nvPr>
            <p:ph type="sldNum" sz="quarter" idx="15"/>
          </p:nvPr>
        </p:nvSpPr>
        <p:spPr>
          <a:xfrm>
            <a:off x="11580000" y="6311112"/>
            <a:ext cx="360000" cy="360000"/>
          </a:xfrm>
        </p:spPr>
        <p:txBody>
          <a:bodyPr anchor="ctr">
            <a:normAutofit/>
          </a:bodyPr>
          <a:lstStyle/>
          <a:p>
            <a:pPr>
              <a:spcAft>
                <a:spcPts val="600"/>
              </a:spcAft>
            </a:pPr>
            <a:fld id="{058DB212-BFA2-403F-85EF-DFD3FF6D973A}" type="slidenum">
              <a:rPr lang="en-US" noProof="0" smtClean="0"/>
              <a:pPr>
                <a:spcAft>
                  <a:spcPts val="600"/>
                </a:spcAft>
              </a:pPr>
              <a:t>13</a:t>
            </a:fld>
            <a:endParaRPr lang="en-US" noProof="0"/>
          </a:p>
        </p:txBody>
      </p:sp>
    </p:spTree>
    <p:extLst>
      <p:ext uri="{BB962C8B-B14F-4D97-AF65-F5344CB8AC3E}">
        <p14:creationId xmlns:p14="http://schemas.microsoft.com/office/powerpoint/2010/main" val="146352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314F-FC0A-421B-9A29-76631A14C133}"/>
              </a:ext>
            </a:extLst>
          </p:cNvPr>
          <p:cNvSpPr>
            <a:spLocks noGrp="1"/>
          </p:cNvSpPr>
          <p:nvPr>
            <p:ph type="title"/>
          </p:nvPr>
        </p:nvSpPr>
        <p:spPr>
          <a:xfrm>
            <a:off x="360000" y="360000"/>
            <a:ext cx="11473200" cy="540000"/>
          </a:xfrm>
        </p:spPr>
        <p:txBody>
          <a:bodyPr anchor="t">
            <a:normAutofit/>
          </a:bodyPr>
          <a:lstStyle/>
          <a:p>
            <a:r>
              <a:rPr lang="en-GB" b="1" dirty="0">
                <a:effectLst/>
                <a:latin typeface="Arial" panose="020B0604020202020204" pitchFamily="34" charset="0"/>
                <a:cs typeface="Arial" panose="020B0604020202020204" pitchFamily="34" charset="0"/>
              </a:rPr>
              <a:t>THEME 3: CARING AND STUDYING</a:t>
            </a: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862E8DA4-C00F-483A-BF42-B27220572B6D}"/>
              </a:ext>
            </a:extLst>
          </p:cNvPr>
          <p:cNvSpPr>
            <a:spLocks noGrp="1"/>
          </p:cNvSpPr>
          <p:nvPr>
            <p:ph sz="half" idx="1"/>
          </p:nvPr>
        </p:nvSpPr>
        <p:spPr>
          <a:xfrm>
            <a:off x="359999" y="1387366"/>
            <a:ext cx="7501739" cy="4698124"/>
          </a:xfrm>
        </p:spPr>
        <p:txBody>
          <a:bodyPr>
            <a:normAutofit/>
          </a:bodyPr>
          <a:lstStyle/>
          <a:p>
            <a:pPr marL="342900" lvl="0" indent="-342900">
              <a:spcAft>
                <a:spcPts val="800"/>
              </a:spcAft>
              <a:buFont typeface="Lucida Grande"/>
              <a:buChar char="●"/>
              <a:tabLst>
                <a:tab pos="457200" algn="l"/>
              </a:tabLst>
            </a:pPr>
            <a:r>
              <a:rPr lang="en-US" sz="2000" dirty="0">
                <a:effectLst/>
                <a:latin typeface="Arial" panose="020B0604020202020204" pitchFamily="34" charset="0"/>
                <a:cs typeface="Arial" panose="020B0604020202020204" pitchFamily="34" charset="0"/>
              </a:rPr>
              <a:t>many positive aspects of caring: acquisition of specific skills and qualities, some of which were useful in their workplace roles; rewarding and emotionally satisfying to make the person for whom they care ‘happy and contented’; becoming focused, organized</a:t>
            </a:r>
            <a:endParaRPr lang="en-GB" sz="2000" dirty="0">
              <a:effectLst/>
              <a:latin typeface="Arial" panose="020B0604020202020204" pitchFamily="34" charset="0"/>
              <a:cs typeface="Arial" panose="020B0604020202020204" pitchFamily="34" charset="0"/>
            </a:endParaRPr>
          </a:p>
          <a:p>
            <a:pPr marL="342900" lvl="0" indent="-342900">
              <a:spcAft>
                <a:spcPts val="800"/>
              </a:spcAft>
              <a:buFont typeface="Lucida Grande"/>
              <a:buChar char="●"/>
              <a:tabLst>
                <a:tab pos="457200" algn="l"/>
              </a:tabLst>
            </a:pPr>
            <a:r>
              <a:rPr lang="en-US" sz="2000" dirty="0">
                <a:effectLst/>
                <a:latin typeface="Arial" panose="020B0604020202020204" pitchFamily="34" charset="0"/>
                <a:cs typeface="Arial" panose="020B0604020202020204" pitchFamily="34" charset="0"/>
              </a:rPr>
              <a:t>pressures of caring and the stress that causes them (particularly during lockdown): intense and challenging levels of caring; unpredictable nature of care; time consuming;  financial pressures; everyday life often described as ‘juggling’. ‘a balancing act’</a:t>
            </a:r>
          </a:p>
          <a:p>
            <a:pPr marL="342900" lvl="0" indent="-342900">
              <a:spcAft>
                <a:spcPts val="800"/>
              </a:spcAft>
              <a:buFont typeface="Lucida Grande"/>
              <a:buChar char="●"/>
              <a:tabLst>
                <a:tab pos="457200" algn="l"/>
              </a:tabLst>
            </a:pPr>
            <a:r>
              <a:rPr lang="en-US" sz="2000" dirty="0">
                <a:effectLst/>
                <a:latin typeface="Arial" panose="020B0604020202020204" pitchFamily="34" charset="0"/>
                <a:cs typeface="Arial" panose="020B0604020202020204" pitchFamily="34" charset="0"/>
              </a:rPr>
              <a:t>primacy of caring in their lives </a:t>
            </a:r>
            <a:endParaRPr lang="en-US" sz="2000" dirty="0">
              <a:latin typeface="Arial" panose="020B0604020202020204" pitchFamily="34" charset="0"/>
              <a:cs typeface="Arial" panose="020B0604020202020204" pitchFamily="34" charset="0"/>
            </a:endParaRPr>
          </a:p>
          <a:p>
            <a:pPr marL="342900" lvl="0" indent="-342900">
              <a:spcAft>
                <a:spcPts val="800"/>
              </a:spcAft>
              <a:buFont typeface="Lucida Grande"/>
              <a:buChar char="●"/>
              <a:tabLst>
                <a:tab pos="457200" algn="l"/>
              </a:tabLst>
            </a:pPr>
            <a:r>
              <a:rPr lang="en-US" sz="2000" dirty="0">
                <a:effectLst/>
                <a:latin typeface="Arial" panose="020B0604020202020204" pitchFamily="34" charset="0"/>
                <a:cs typeface="Arial" panose="020B0604020202020204" pitchFamily="34" charset="0"/>
              </a:rPr>
              <a:t>hard to plan/find </a:t>
            </a:r>
            <a:r>
              <a:rPr lang="en-GB" sz="2000" dirty="0">
                <a:effectLst/>
                <a:latin typeface="Arial" panose="020B0604020202020204" pitchFamily="34" charset="0"/>
                <a:cs typeface="Arial" panose="020B0604020202020204" pitchFamily="34" charset="0"/>
              </a:rPr>
              <a:t>uninterrupted time  to study</a:t>
            </a:r>
            <a:endParaRPr lang="en-GB" sz="2000" dirty="0"/>
          </a:p>
        </p:txBody>
      </p:sp>
      <p:pic>
        <p:nvPicPr>
          <p:cNvPr id="8" name="Picture Placeholder 7">
            <a:extLst>
              <a:ext uri="{FF2B5EF4-FFF2-40B4-BE49-F238E27FC236}">
                <a16:creationId xmlns:a16="http://schemas.microsoft.com/office/drawing/2014/main" id="{566EAF7C-2590-48B6-A55F-9CA1A8105C51}"/>
              </a:ext>
            </a:extLst>
          </p:cNvPr>
          <p:cNvPicPr>
            <a:picLocks noGrp="1" noChangeAspect="1"/>
          </p:cNvPicPr>
          <p:nvPr>
            <p:ph sz="half" idx="2"/>
          </p:nvPr>
        </p:nvPicPr>
        <p:blipFill rotWithShape="1">
          <a:blip r:embed="rId2"/>
          <a:srcRect l="3885" r="19902"/>
          <a:stretch/>
        </p:blipFill>
        <p:spPr>
          <a:xfrm>
            <a:off x="7861738" y="932577"/>
            <a:ext cx="4078262" cy="3986264"/>
          </a:xfrm>
          <a:prstGeom prst="rect">
            <a:avLst/>
          </a:prstGeom>
          <a:noFill/>
        </p:spPr>
      </p:pic>
      <p:sp>
        <p:nvSpPr>
          <p:cNvPr id="6" name="Slide Number Placeholder 5">
            <a:extLst>
              <a:ext uri="{FF2B5EF4-FFF2-40B4-BE49-F238E27FC236}">
                <a16:creationId xmlns:a16="http://schemas.microsoft.com/office/drawing/2014/main" id="{F26BF1B0-1CD5-4873-B984-221EBD1D6853}"/>
              </a:ext>
            </a:extLst>
          </p:cNvPr>
          <p:cNvSpPr>
            <a:spLocks noGrp="1"/>
          </p:cNvSpPr>
          <p:nvPr>
            <p:ph type="sldNum" sz="quarter" idx="14"/>
          </p:nvPr>
        </p:nvSpPr>
        <p:spPr>
          <a:xfrm>
            <a:off x="11580000" y="6311112"/>
            <a:ext cx="360000" cy="360000"/>
          </a:xfrm>
        </p:spPr>
        <p:txBody>
          <a:bodyPr anchor="ctr">
            <a:normAutofit/>
          </a:bodyPr>
          <a:lstStyle/>
          <a:p>
            <a:pPr>
              <a:spcAft>
                <a:spcPts val="600"/>
              </a:spcAft>
            </a:pPr>
            <a:fld id="{058DB212-BFA2-403F-85EF-DFD3FF6D973A}" type="slidenum">
              <a:rPr lang="en-US" noProof="0" smtClean="0"/>
              <a:pPr>
                <a:spcAft>
                  <a:spcPts val="600"/>
                </a:spcAft>
              </a:pPr>
              <a:t>14</a:t>
            </a:fld>
            <a:endParaRPr lang="en-US" noProof="0"/>
          </a:p>
        </p:txBody>
      </p:sp>
    </p:spTree>
    <p:extLst>
      <p:ext uri="{BB962C8B-B14F-4D97-AF65-F5344CB8AC3E}">
        <p14:creationId xmlns:p14="http://schemas.microsoft.com/office/powerpoint/2010/main" val="23424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D6F6-0CE6-4B0D-8F0B-0E3CA9FEAFFA}"/>
              </a:ext>
            </a:extLst>
          </p:cNvPr>
          <p:cNvSpPr>
            <a:spLocks noGrp="1"/>
          </p:cNvSpPr>
          <p:nvPr>
            <p:ph type="title"/>
          </p:nvPr>
        </p:nvSpPr>
        <p:spPr>
          <a:xfrm>
            <a:off x="360000" y="360000"/>
            <a:ext cx="11473200" cy="540000"/>
          </a:xfrm>
        </p:spPr>
        <p:txBody>
          <a:bodyPr anchor="t">
            <a:normAutofit/>
          </a:bodyPr>
          <a:lstStyle/>
          <a:p>
            <a:r>
              <a:rPr lang="en-GB" b="1" dirty="0">
                <a:effectLst/>
                <a:latin typeface="Arial" panose="020B0604020202020204" pitchFamily="34" charset="0"/>
                <a:cs typeface="Arial" panose="020B0604020202020204" pitchFamily="34" charset="0"/>
              </a:rPr>
              <a:t>THEME 4:  MANAGING STUDYING AND CARING </a:t>
            </a:r>
            <a:endParaRPr lang="en-GB" b="1" dirty="0">
              <a:latin typeface="Arial" panose="020B0604020202020204" pitchFamily="34" charset="0"/>
              <a:cs typeface="Arial" panose="020B0604020202020204" pitchFamily="34" charset="0"/>
            </a:endParaRPr>
          </a:p>
        </p:txBody>
      </p:sp>
      <p:pic>
        <p:nvPicPr>
          <p:cNvPr id="3" name="Picture Placeholder 2">
            <a:extLst>
              <a:ext uri="{FF2B5EF4-FFF2-40B4-BE49-F238E27FC236}">
                <a16:creationId xmlns:a16="http://schemas.microsoft.com/office/drawing/2014/main" id="{7C24DA6B-AB2E-4D17-9062-EC20297C31A3}"/>
              </a:ext>
            </a:extLst>
          </p:cNvPr>
          <p:cNvPicPr>
            <a:picLocks noGrp="1" noChangeAspect="1"/>
          </p:cNvPicPr>
          <p:nvPr>
            <p:ph sz="half" idx="1"/>
          </p:nvPr>
        </p:nvPicPr>
        <p:blipFill rotWithShape="1">
          <a:blip r:embed="rId2"/>
          <a:srcRect l="8995" r="14792"/>
          <a:stretch/>
        </p:blipFill>
        <p:spPr>
          <a:xfrm>
            <a:off x="358800" y="1149609"/>
            <a:ext cx="4382441" cy="4558781"/>
          </a:xfrm>
          <a:prstGeom prst="rect">
            <a:avLst/>
          </a:prstGeom>
          <a:noFill/>
        </p:spPr>
      </p:pic>
      <p:sp>
        <p:nvSpPr>
          <p:cNvPr id="4" name="Content Placeholder 3">
            <a:extLst>
              <a:ext uri="{FF2B5EF4-FFF2-40B4-BE49-F238E27FC236}">
                <a16:creationId xmlns:a16="http://schemas.microsoft.com/office/drawing/2014/main" id="{C3EE355A-2EBB-4C6E-8E73-690349018C14}"/>
              </a:ext>
            </a:extLst>
          </p:cNvPr>
          <p:cNvSpPr>
            <a:spLocks noGrp="1"/>
          </p:cNvSpPr>
          <p:nvPr>
            <p:ph sz="half" idx="2"/>
          </p:nvPr>
        </p:nvSpPr>
        <p:spPr>
          <a:xfrm>
            <a:off x="4981903" y="987972"/>
            <a:ext cx="6851297" cy="4979195"/>
          </a:xfrm>
        </p:spPr>
        <p:txBody>
          <a:bodyPr>
            <a:normAutofit fontScale="92500"/>
          </a:bodyPr>
          <a:lstStyle/>
          <a:p>
            <a:pPr marL="342900" lvl="0" indent="-342900">
              <a:spcAft>
                <a:spcPts val="800"/>
              </a:spcAft>
              <a:buFont typeface="Times New Roman" panose="02020603050405020304" pitchFamily="18" charset="0"/>
              <a:buChar char="-"/>
              <a:tabLst>
                <a:tab pos="457200" algn="l"/>
              </a:tabLst>
            </a:pPr>
            <a:r>
              <a:rPr lang="en-US" sz="1800" dirty="0">
                <a:effectLst/>
                <a:latin typeface="Arial" panose="020B0604020202020204" pitchFamily="34" charset="0"/>
                <a:cs typeface="Arial" panose="020B0604020202020204" pitchFamily="34" charset="0"/>
              </a:rPr>
              <a:t>learning to ‘go with the flow’ and replanning when study time dissipates</a:t>
            </a:r>
            <a:endParaRPr lang="en-GB" sz="1800" dirty="0">
              <a:effectLst/>
              <a:latin typeface="Arial" panose="020B0604020202020204" pitchFamily="34" charset="0"/>
              <a:cs typeface="Arial" panose="020B0604020202020204" pitchFamily="34" charset="0"/>
            </a:endParaRPr>
          </a:p>
          <a:p>
            <a:pPr marL="342900" lvl="0" indent="-342900">
              <a:spcAft>
                <a:spcPts val="800"/>
              </a:spcAft>
              <a:buFont typeface="Times New Roman" panose="02020603050405020304" pitchFamily="18" charset="0"/>
              <a:buChar char="-"/>
              <a:tabLst>
                <a:tab pos="457200" algn="l"/>
              </a:tabLst>
            </a:pPr>
            <a:r>
              <a:rPr lang="en-US" sz="1800" dirty="0">
                <a:effectLst/>
                <a:latin typeface="Arial" panose="020B0604020202020204" pitchFamily="34" charset="0"/>
                <a:cs typeface="Arial" panose="020B0604020202020204" pitchFamily="34" charset="0"/>
              </a:rPr>
              <a:t>working around their caring responsibilities</a:t>
            </a:r>
            <a:endParaRPr lang="en-GB" sz="1800" dirty="0">
              <a:effectLst/>
              <a:latin typeface="Arial" panose="020B0604020202020204" pitchFamily="34" charset="0"/>
              <a:cs typeface="Arial" panose="020B0604020202020204" pitchFamily="34" charset="0"/>
            </a:endParaRPr>
          </a:p>
          <a:p>
            <a:pPr marL="342900" lvl="0" indent="-342900">
              <a:spcAft>
                <a:spcPts val="800"/>
              </a:spcAft>
              <a:buFont typeface="Times New Roman" panose="02020603050405020304" pitchFamily="18" charset="0"/>
              <a:buChar char="-"/>
              <a:tabLst>
                <a:tab pos="457200" algn="l"/>
              </a:tabLst>
            </a:pPr>
            <a:r>
              <a:rPr lang="en-US" sz="1800" dirty="0">
                <a:effectLst/>
                <a:latin typeface="Arial" panose="020B0604020202020204" pitchFamily="34" charset="0"/>
                <a:cs typeface="Arial" panose="020B0604020202020204" pitchFamily="34" charset="0"/>
              </a:rPr>
              <a:t>careful time management </a:t>
            </a:r>
            <a:endParaRPr lang="en-GB" sz="1800" dirty="0">
              <a:effectLst/>
              <a:latin typeface="Arial" panose="020B0604020202020204" pitchFamily="34" charset="0"/>
              <a:cs typeface="Arial" panose="020B0604020202020204" pitchFamily="34" charset="0"/>
            </a:endParaRPr>
          </a:p>
          <a:p>
            <a:pPr marL="342900" lvl="0" indent="-342900">
              <a:spcAft>
                <a:spcPts val="800"/>
              </a:spcAft>
              <a:buFont typeface="Times New Roman" panose="02020603050405020304" pitchFamily="18" charset="0"/>
              <a:buChar char="-"/>
              <a:tabLst>
                <a:tab pos="457200" algn="l"/>
              </a:tabLst>
            </a:pPr>
            <a:r>
              <a:rPr lang="en-US" sz="1800" dirty="0">
                <a:effectLst/>
                <a:latin typeface="Arial" panose="020B0604020202020204" pitchFamily="34" charset="0"/>
                <a:cs typeface="Arial" panose="020B0604020202020204" pitchFamily="34" charset="0"/>
              </a:rPr>
              <a:t>making use of short period of time available</a:t>
            </a:r>
            <a:endParaRPr lang="en-GB" sz="1800" dirty="0">
              <a:effectLst/>
              <a:latin typeface="Arial" panose="020B0604020202020204" pitchFamily="34" charset="0"/>
              <a:cs typeface="Arial" panose="020B0604020202020204" pitchFamily="34" charset="0"/>
            </a:endParaRPr>
          </a:p>
          <a:p>
            <a:pPr marL="342900" lvl="0" indent="-342900">
              <a:spcAft>
                <a:spcPts val="800"/>
              </a:spcAft>
              <a:buFont typeface="Times New Roman" panose="02020603050405020304" pitchFamily="18" charset="0"/>
              <a:buChar char="-"/>
              <a:tabLst>
                <a:tab pos="457200" algn="l"/>
              </a:tabLst>
            </a:pPr>
            <a:r>
              <a:rPr lang="en-US" sz="1800" dirty="0">
                <a:effectLst/>
                <a:latin typeface="Arial" panose="020B0604020202020204" pitchFamily="34" charset="0"/>
                <a:cs typeface="Arial" panose="020B0604020202020204" pitchFamily="34" charset="0"/>
              </a:rPr>
              <a:t>being </a:t>
            </a:r>
            <a:r>
              <a:rPr lang="en-US" sz="1800" i="1" dirty="0">
                <a:effectLst/>
                <a:latin typeface="Arial" panose="020B0604020202020204" pitchFamily="34" charset="0"/>
                <a:cs typeface="Arial" panose="020B0604020202020204" pitchFamily="34" charset="0"/>
              </a:rPr>
              <a:t>‘</a:t>
            </a:r>
            <a:r>
              <a:rPr lang="en-US" sz="1800" dirty="0">
                <a:effectLst/>
                <a:latin typeface="Arial" panose="020B0604020202020204" pitchFamily="34" charset="0"/>
                <a:cs typeface="Arial" panose="020B0604020202020204" pitchFamily="34" charset="0"/>
              </a:rPr>
              <a:t>a bit ahead of the game’</a:t>
            </a:r>
            <a:endParaRPr lang="en-GB" sz="1800" dirty="0">
              <a:effectLst/>
              <a:latin typeface="Arial" panose="020B0604020202020204" pitchFamily="34" charset="0"/>
              <a:cs typeface="Arial" panose="020B0604020202020204" pitchFamily="34" charset="0"/>
            </a:endParaRPr>
          </a:p>
          <a:p>
            <a:pPr marL="342900" lvl="0" indent="-342900">
              <a:spcAft>
                <a:spcPts val="800"/>
              </a:spcAft>
              <a:buFont typeface="Times New Roman" panose="02020603050405020304" pitchFamily="18" charset="0"/>
              <a:buChar char="-"/>
              <a:tabLst>
                <a:tab pos="457200" algn="l"/>
              </a:tabLst>
            </a:pPr>
            <a:r>
              <a:rPr lang="en-US" sz="1800" dirty="0">
                <a:effectLst/>
                <a:latin typeface="Arial" panose="020B0604020202020204" pitchFamily="34" charset="0"/>
                <a:cs typeface="Arial" panose="020B0604020202020204" pitchFamily="34" charset="0"/>
              </a:rPr>
              <a:t>strategically planning and taking time off work to manage their study</a:t>
            </a:r>
            <a:endParaRPr lang="en-GB" sz="1800" dirty="0">
              <a:effectLst/>
              <a:latin typeface="Arial" panose="020B0604020202020204" pitchFamily="34" charset="0"/>
              <a:cs typeface="Arial" panose="020B0604020202020204" pitchFamily="34" charset="0"/>
            </a:endParaRPr>
          </a:p>
          <a:p>
            <a:pPr marL="342900" lvl="0" indent="-342900">
              <a:spcAft>
                <a:spcPts val="800"/>
              </a:spcAft>
              <a:buFont typeface="Times New Roman" panose="02020603050405020304" pitchFamily="18" charset="0"/>
              <a:buChar char="-"/>
              <a:tabLst>
                <a:tab pos="457200" algn="l"/>
              </a:tabLst>
            </a:pPr>
            <a:r>
              <a:rPr lang="en-US" sz="1800" dirty="0">
                <a:effectLst/>
                <a:latin typeface="Arial" panose="020B0604020202020204" pitchFamily="34" charset="0"/>
                <a:cs typeface="Arial" panose="020B0604020202020204" pitchFamily="34" charset="0"/>
              </a:rPr>
              <a:t>setting clear boundaries wherever possible and managing other people’s (mostly those who were being cared for) expectations</a:t>
            </a:r>
            <a:endParaRPr lang="en-GB" sz="1800" dirty="0">
              <a:effectLst/>
              <a:latin typeface="Arial" panose="020B0604020202020204" pitchFamily="34" charset="0"/>
              <a:cs typeface="Arial" panose="020B0604020202020204" pitchFamily="34" charset="0"/>
            </a:endParaRPr>
          </a:p>
          <a:p>
            <a:pPr marL="0" lvl="0" indent="0">
              <a:spcAft>
                <a:spcPts val="800"/>
              </a:spcAft>
              <a:buNone/>
            </a:pPr>
            <a:r>
              <a:rPr lang="en-US" sz="1800" dirty="0">
                <a:effectLst/>
                <a:latin typeface="Arial" panose="020B0604020202020204" pitchFamily="34" charset="0"/>
                <a:cs typeface="Arial" panose="020B0604020202020204" pitchFamily="34" charset="0"/>
              </a:rPr>
              <a:t>-     immediate and wider family, friends and community </a:t>
            </a:r>
            <a:r>
              <a:rPr lang="en-US" sz="1800" dirty="0">
                <a:latin typeface="Arial" panose="020B0604020202020204" pitchFamily="34" charset="0"/>
                <a:cs typeface="Arial" panose="020B0604020202020204" pitchFamily="34" charset="0"/>
              </a:rPr>
              <a:t>support</a:t>
            </a:r>
            <a:endParaRPr lang="en-US" sz="1800" dirty="0">
              <a:effectLst/>
              <a:latin typeface="Arial" panose="020B0604020202020204" pitchFamily="34" charset="0"/>
              <a:cs typeface="Arial" panose="020B0604020202020204" pitchFamily="34" charset="0"/>
            </a:endParaRPr>
          </a:p>
          <a:p>
            <a:pPr marL="0" lvl="0" indent="0">
              <a:spcAft>
                <a:spcPts val="800"/>
              </a:spcAft>
              <a:buNone/>
            </a:pPr>
            <a:r>
              <a:rPr lang="en-US" sz="1800" dirty="0">
                <a:effectLst/>
                <a:latin typeface="Arial" panose="020B0604020202020204" pitchFamily="34" charset="0"/>
                <a:cs typeface="Arial" panose="020B0604020202020204" pitchFamily="34" charset="0"/>
              </a:rPr>
              <a:t>However, participants still experienced guilt when taking time away from caring and </a:t>
            </a:r>
            <a:r>
              <a:rPr lang="en-GB" sz="1800" dirty="0">
                <a:effectLst/>
                <a:latin typeface="Arial" panose="020B0604020202020204" pitchFamily="34" charset="0"/>
                <a:cs typeface="Arial" panose="020B0604020202020204" pitchFamily="34" charset="0"/>
              </a:rPr>
              <a:t>a number of participants voiced concern about their ability to deliver against module deadlines. </a:t>
            </a:r>
          </a:p>
          <a:p>
            <a:endParaRPr lang="en-GB" sz="1300" dirty="0"/>
          </a:p>
        </p:txBody>
      </p:sp>
      <p:sp>
        <p:nvSpPr>
          <p:cNvPr id="6" name="Slide Number Placeholder 5">
            <a:extLst>
              <a:ext uri="{FF2B5EF4-FFF2-40B4-BE49-F238E27FC236}">
                <a16:creationId xmlns:a16="http://schemas.microsoft.com/office/drawing/2014/main" id="{69D707B0-5C0D-4AB1-9021-EAC3E61DFDE8}"/>
              </a:ext>
            </a:extLst>
          </p:cNvPr>
          <p:cNvSpPr>
            <a:spLocks noGrp="1"/>
          </p:cNvSpPr>
          <p:nvPr>
            <p:ph type="sldNum" sz="quarter" idx="14"/>
          </p:nvPr>
        </p:nvSpPr>
        <p:spPr>
          <a:xfrm>
            <a:off x="11580000" y="6311112"/>
            <a:ext cx="360000" cy="360000"/>
          </a:xfrm>
        </p:spPr>
        <p:txBody>
          <a:bodyPr anchor="ctr">
            <a:normAutofit/>
          </a:bodyPr>
          <a:lstStyle/>
          <a:p>
            <a:pPr>
              <a:spcAft>
                <a:spcPts val="600"/>
              </a:spcAft>
            </a:pPr>
            <a:fld id="{058DB212-BFA2-403F-85EF-DFD3FF6D973A}" type="slidenum">
              <a:rPr lang="en-US" noProof="0" smtClean="0"/>
              <a:pPr>
                <a:spcAft>
                  <a:spcPts val="600"/>
                </a:spcAft>
              </a:pPr>
              <a:t>15</a:t>
            </a:fld>
            <a:endParaRPr lang="en-US" noProof="0"/>
          </a:p>
        </p:txBody>
      </p:sp>
    </p:spTree>
    <p:extLst>
      <p:ext uri="{BB962C8B-B14F-4D97-AF65-F5344CB8AC3E}">
        <p14:creationId xmlns:p14="http://schemas.microsoft.com/office/powerpoint/2010/main" val="288432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75DD-26B5-4BCA-A814-82189E33840B}"/>
              </a:ext>
            </a:extLst>
          </p:cNvPr>
          <p:cNvSpPr>
            <a:spLocks noGrp="1"/>
          </p:cNvSpPr>
          <p:nvPr>
            <p:ph type="title"/>
          </p:nvPr>
        </p:nvSpPr>
        <p:spPr>
          <a:xfrm>
            <a:off x="360000" y="360000"/>
            <a:ext cx="11473200" cy="540000"/>
          </a:xfrm>
        </p:spPr>
        <p:txBody>
          <a:bodyPr anchor="t">
            <a:normAutofit/>
          </a:bodyPr>
          <a:lstStyle/>
          <a:p>
            <a:r>
              <a:rPr lang="en-GB" b="1" dirty="0">
                <a:effectLst/>
                <a:latin typeface="Arial" panose="020B0604020202020204" pitchFamily="34" charset="0"/>
                <a:cs typeface="Arial" panose="020B0604020202020204" pitchFamily="34" charset="0"/>
              </a:rPr>
              <a:t>THEME 5: OU CARER SUPPORT</a:t>
            </a:r>
            <a:endParaRPr lang="en-GB"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1B0522F-01C8-4799-9965-89BA0E39B88B}"/>
              </a:ext>
            </a:extLst>
          </p:cNvPr>
          <p:cNvSpPr>
            <a:spLocks noGrp="1"/>
          </p:cNvSpPr>
          <p:nvPr>
            <p:ph type="sldNum" sz="quarter" idx="16"/>
          </p:nvPr>
        </p:nvSpPr>
        <p:spPr>
          <a:xfrm>
            <a:off x="11580000" y="6311112"/>
            <a:ext cx="360000" cy="360000"/>
          </a:xfrm>
        </p:spPr>
        <p:txBody>
          <a:bodyPr anchor="ctr">
            <a:normAutofit/>
          </a:bodyPr>
          <a:lstStyle/>
          <a:p>
            <a:pPr>
              <a:spcAft>
                <a:spcPts val="600"/>
              </a:spcAft>
            </a:pPr>
            <a:fld id="{058DB212-BFA2-403F-85EF-DFD3FF6D973A}" type="slidenum">
              <a:rPr lang="en-US" noProof="0" smtClean="0"/>
              <a:pPr>
                <a:spcAft>
                  <a:spcPts val="600"/>
                </a:spcAft>
              </a:pPr>
              <a:t>16</a:t>
            </a:fld>
            <a:endParaRPr lang="en-US" noProof="0"/>
          </a:p>
        </p:txBody>
      </p:sp>
      <p:sp>
        <p:nvSpPr>
          <p:cNvPr id="4" name="Content Placeholder 3">
            <a:extLst>
              <a:ext uri="{FF2B5EF4-FFF2-40B4-BE49-F238E27FC236}">
                <a16:creationId xmlns:a16="http://schemas.microsoft.com/office/drawing/2014/main" id="{AE87EC16-CF2B-44D9-8799-E066E9B28FBF}"/>
              </a:ext>
            </a:extLst>
          </p:cNvPr>
          <p:cNvSpPr>
            <a:spLocks noGrp="1"/>
          </p:cNvSpPr>
          <p:nvPr>
            <p:ph sz="half" idx="2"/>
          </p:nvPr>
        </p:nvSpPr>
        <p:spPr>
          <a:xfrm>
            <a:off x="252000" y="1051034"/>
            <a:ext cx="6106801" cy="5108028"/>
          </a:xfrm>
        </p:spPr>
        <p:txBody>
          <a:bodyPr>
            <a:normAutofit lnSpcReduction="10000"/>
          </a:bodyPr>
          <a:lstStyle/>
          <a:p>
            <a:pPr marL="342900" lvl="0" indent="-342900">
              <a:spcAft>
                <a:spcPts val="800"/>
              </a:spcAft>
              <a:buFont typeface="Symbol" panose="05050102010706020507" pitchFamily="18" charset="2"/>
              <a:buChar char=""/>
            </a:pPr>
            <a:r>
              <a:rPr lang="en-GB" sz="2200" dirty="0">
                <a:effectLst/>
                <a:latin typeface="Arial" panose="020B0604020202020204" pitchFamily="34" charset="0"/>
                <a:cs typeface="Arial" panose="020B0604020202020204" pitchFamily="34" charset="0"/>
              </a:rPr>
              <a:t>the support for learning provided by SSTs and ALs was excellent  and always there if needed</a:t>
            </a:r>
            <a:r>
              <a:rPr lang="en-GB" sz="2200" dirty="0">
                <a:latin typeface="Arial" panose="020B0604020202020204" pitchFamily="34" charset="0"/>
                <a:cs typeface="Arial" panose="020B0604020202020204" pitchFamily="34" charset="0"/>
              </a:rPr>
              <a:t> - </a:t>
            </a:r>
            <a:r>
              <a:rPr lang="en-GB" sz="2200" i="1" dirty="0">
                <a:effectLst/>
                <a:latin typeface="Arial" panose="020B0604020202020204" pitchFamily="34" charset="0"/>
                <a:cs typeface="Arial" panose="020B0604020202020204" pitchFamily="34" charset="0"/>
              </a:rPr>
              <a:t>‘very supported  and very privileged’</a:t>
            </a:r>
            <a:r>
              <a:rPr lang="en-GB" sz="2200" i="1"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and</a:t>
            </a:r>
            <a:r>
              <a:rPr lang="en-GB" sz="2200" dirty="0">
                <a:effectLst/>
                <a:latin typeface="Arial" panose="020B0604020202020204" pitchFamily="34" charset="0"/>
                <a:cs typeface="Arial" panose="020B0604020202020204" pitchFamily="34" charset="0"/>
              </a:rPr>
              <a:t> </a:t>
            </a:r>
            <a:r>
              <a:rPr lang="en-GB" sz="2200" i="1" dirty="0">
                <a:effectLst/>
                <a:latin typeface="Arial" panose="020B0604020202020204" pitchFamily="34" charset="0"/>
                <a:cs typeface="Arial" panose="020B0604020202020204" pitchFamily="34" charset="0"/>
              </a:rPr>
              <a:t>‘I’ve yet to meet a tutor that hasn’t been nice to me.</a:t>
            </a:r>
            <a:endParaRPr lang="en-GB" sz="2200" dirty="0">
              <a:effectLst/>
              <a:latin typeface="Arial" panose="020B0604020202020204" pitchFamily="34" charset="0"/>
              <a:cs typeface="Arial" panose="020B0604020202020204" pitchFamily="34" charset="0"/>
            </a:endParaRPr>
          </a:p>
          <a:p>
            <a:pPr marL="342900" lvl="0" indent="-342900">
              <a:spcAft>
                <a:spcPts val="800"/>
              </a:spcAft>
              <a:buFont typeface="Lucida Grande"/>
              <a:buChar char="●"/>
              <a:tabLst>
                <a:tab pos="457200" algn="l"/>
              </a:tabLst>
            </a:pPr>
            <a:r>
              <a:rPr lang="en-US" sz="2200" dirty="0">
                <a:effectLst/>
                <a:latin typeface="Arial" panose="020B0604020202020204" pitchFamily="34" charset="0"/>
                <a:cs typeface="Arial" panose="020B0604020202020204" pitchFamily="34" charset="0"/>
              </a:rPr>
              <a:t>not all students had disclosed their caring responsibilities, mainly because they had not seen themselves as </a:t>
            </a:r>
            <a:r>
              <a:rPr lang="en-US" sz="2200" dirty="0" err="1">
                <a:effectLst/>
                <a:latin typeface="Arial" panose="020B0604020202020204" pitchFamily="34" charset="0"/>
                <a:cs typeface="Arial" panose="020B0604020202020204" pitchFamily="34" charset="0"/>
              </a:rPr>
              <a:t>carers</a:t>
            </a:r>
            <a:endParaRPr lang="en-GB" sz="2200" dirty="0">
              <a:effectLst/>
              <a:latin typeface="Arial" panose="020B0604020202020204" pitchFamily="34" charset="0"/>
              <a:cs typeface="Arial" panose="020B0604020202020204" pitchFamily="34" charset="0"/>
            </a:endParaRPr>
          </a:p>
          <a:p>
            <a:pPr marL="342900" lvl="0" indent="-342900">
              <a:spcAft>
                <a:spcPts val="800"/>
              </a:spcAft>
              <a:buFont typeface="Lucida Grande"/>
              <a:buChar char="●"/>
              <a:tabLst>
                <a:tab pos="457200" algn="l"/>
              </a:tabLst>
            </a:pPr>
            <a:r>
              <a:rPr lang="en-US" sz="2200" dirty="0">
                <a:effectLst/>
                <a:latin typeface="Arial" panose="020B0604020202020204" pitchFamily="34" charset="0"/>
                <a:cs typeface="Arial" panose="020B0604020202020204" pitchFamily="34" charset="0"/>
              </a:rPr>
              <a:t> importance of the AL  role: the best tutors had been proactive in their contact with students,  clarifying their role and accessibility and establishing clear expectations for students, telling them about support for </a:t>
            </a:r>
            <a:r>
              <a:rPr lang="en-US" sz="2200" dirty="0" err="1">
                <a:effectLst/>
                <a:latin typeface="Arial" panose="020B0604020202020204" pitchFamily="34" charset="0"/>
                <a:cs typeface="Arial" panose="020B0604020202020204" pitchFamily="34" charset="0"/>
              </a:rPr>
              <a:t>carers</a:t>
            </a:r>
            <a:r>
              <a:rPr lang="en-US" sz="2200" dirty="0">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 answering emails promptly</a:t>
            </a:r>
            <a:r>
              <a:rPr lang="en-GB" sz="2200" dirty="0">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responded appropriately and supported them when they experienced challenges</a:t>
            </a:r>
            <a:endParaRPr lang="en-GB" sz="2200" dirty="0">
              <a:effectLst/>
              <a:latin typeface="Arial" panose="020B0604020202020204" pitchFamily="34" charset="0"/>
              <a:cs typeface="Arial" panose="020B0604020202020204" pitchFamily="34" charset="0"/>
            </a:endParaRPr>
          </a:p>
          <a:p>
            <a:endParaRPr lang="en-GB" sz="1600" dirty="0"/>
          </a:p>
        </p:txBody>
      </p:sp>
      <p:pic>
        <p:nvPicPr>
          <p:cNvPr id="3" name="Picture Placeholder 2" descr="Table&#10;&#10;Description automatically generated">
            <a:extLst>
              <a:ext uri="{FF2B5EF4-FFF2-40B4-BE49-F238E27FC236}">
                <a16:creationId xmlns:a16="http://schemas.microsoft.com/office/drawing/2014/main" id="{04EA97FE-AB52-4FC8-83FB-63FA1DAA7064}"/>
              </a:ext>
            </a:extLst>
          </p:cNvPr>
          <p:cNvPicPr>
            <a:picLocks noGrp="1" noChangeAspect="1"/>
          </p:cNvPicPr>
          <p:nvPr>
            <p:ph sz="quarter" idx="4"/>
          </p:nvPr>
        </p:nvPicPr>
        <p:blipFill rotWithShape="1">
          <a:blip r:embed="rId2"/>
          <a:srcRect l="3835" r="-3" b="-3"/>
          <a:stretch/>
        </p:blipFill>
        <p:spPr>
          <a:xfrm>
            <a:off x="6358801" y="1252577"/>
            <a:ext cx="5581199" cy="4352845"/>
          </a:xfrm>
          <a:prstGeom prst="rect">
            <a:avLst/>
          </a:prstGeom>
          <a:noFill/>
        </p:spPr>
      </p:pic>
    </p:spTree>
    <p:extLst>
      <p:ext uri="{BB962C8B-B14F-4D97-AF65-F5344CB8AC3E}">
        <p14:creationId xmlns:p14="http://schemas.microsoft.com/office/powerpoint/2010/main" val="3947498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light bulbs&#10;&#10;Description automatically generated with medium confidence">
            <a:extLst>
              <a:ext uri="{FF2B5EF4-FFF2-40B4-BE49-F238E27FC236}">
                <a16:creationId xmlns:a16="http://schemas.microsoft.com/office/drawing/2014/main" id="{AF712E1A-3AD0-4FBA-A26C-D6ADD6FA8EC5}"/>
              </a:ext>
            </a:extLst>
          </p:cNvPr>
          <p:cNvPicPr>
            <a:picLocks noGrp="1" noChangeAspect="1"/>
          </p:cNvPicPr>
          <p:nvPr>
            <p:ph type="pic" sz="quarter" idx="13"/>
          </p:nvPr>
        </p:nvPicPr>
        <p:blipFill rotWithShape="1">
          <a:blip r:embed="rId2"/>
          <a:srcRect l="30258" r="2" b="2"/>
          <a:stretch/>
        </p:blipFill>
        <p:spPr>
          <a:xfrm>
            <a:off x="251999" y="1389596"/>
            <a:ext cx="4141157" cy="3340060"/>
          </a:xfrm>
          <a:prstGeom prst="rect">
            <a:avLst/>
          </a:prstGeom>
          <a:noFill/>
        </p:spPr>
      </p:pic>
      <p:sp>
        <p:nvSpPr>
          <p:cNvPr id="2" name="Title 1">
            <a:extLst>
              <a:ext uri="{FF2B5EF4-FFF2-40B4-BE49-F238E27FC236}">
                <a16:creationId xmlns:a16="http://schemas.microsoft.com/office/drawing/2014/main" id="{48E3A672-9171-4353-BD3D-B4E0FD43B207}"/>
              </a:ext>
            </a:extLst>
          </p:cNvPr>
          <p:cNvSpPr>
            <a:spLocks noGrp="1"/>
          </p:cNvSpPr>
          <p:nvPr>
            <p:ph type="title"/>
          </p:nvPr>
        </p:nvSpPr>
        <p:spPr>
          <a:xfrm>
            <a:off x="360000" y="359999"/>
            <a:ext cx="11473200" cy="880221"/>
          </a:xfrm>
        </p:spPr>
        <p:txBody>
          <a:bodyPr anchor="t">
            <a:noAutofit/>
          </a:bodyPr>
          <a:lstStyle/>
          <a:p>
            <a:r>
              <a:rPr lang="en-GB" b="1" dirty="0">
                <a:effectLst/>
                <a:latin typeface="Arial" panose="020B0604020202020204" pitchFamily="34" charset="0"/>
                <a:cs typeface="Arial" panose="020B0604020202020204" pitchFamily="34" charset="0"/>
              </a:rPr>
              <a:t>THEME 6: SUGGESTIONS FOR  IMPROVING OU CARER SUPPORT</a:t>
            </a:r>
            <a:br>
              <a:rPr lang="en-GB" dirty="0">
                <a:effectLst/>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209154F-BBB6-40A8-A55B-AA8DD2A1273A}"/>
              </a:ext>
            </a:extLst>
          </p:cNvPr>
          <p:cNvSpPr>
            <a:spLocks noGrp="1"/>
          </p:cNvSpPr>
          <p:nvPr>
            <p:ph sz="half" idx="1"/>
          </p:nvPr>
        </p:nvSpPr>
        <p:spPr>
          <a:xfrm>
            <a:off x="4572000" y="977462"/>
            <a:ext cx="7368001" cy="5142538"/>
          </a:xfrm>
        </p:spPr>
        <p:txBody>
          <a:bodyPr>
            <a:normAutofit fontScale="47500" lnSpcReduction="20000"/>
          </a:bodyPr>
          <a:lstStyle/>
          <a:p>
            <a:pPr marL="342900" lvl="0" indent="-342900">
              <a:spcAft>
                <a:spcPts val="800"/>
              </a:spcAft>
              <a:buFont typeface="Symbol" panose="05050102010706020507" pitchFamily="18" charset="2"/>
              <a:buChar char=""/>
            </a:pPr>
            <a:endParaRPr lang="en-GB" sz="3800" dirty="0">
              <a:effectLst/>
              <a:latin typeface="Arial" panose="020B06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en-GB" sz="4200" dirty="0">
                <a:effectLst/>
                <a:latin typeface="Arial" panose="020B0604020202020204" pitchFamily="34" charset="0"/>
                <a:cs typeface="Arial" panose="020B0604020202020204" pitchFamily="34" charset="0"/>
              </a:rPr>
              <a:t>better signposting of any carer-related information and support </a:t>
            </a:r>
          </a:p>
          <a:p>
            <a:pPr marL="342900" lvl="0" indent="-342900">
              <a:spcAft>
                <a:spcPts val="800"/>
              </a:spcAft>
              <a:buFont typeface="Symbol" panose="05050102010706020507" pitchFamily="18" charset="2"/>
              <a:buChar char=""/>
            </a:pPr>
            <a:r>
              <a:rPr lang="en-GB" sz="4200" dirty="0">
                <a:effectLst/>
                <a:latin typeface="Arial" panose="020B0604020202020204" pitchFamily="34" charset="0"/>
                <a:cs typeface="Arial" panose="020B0604020202020204" pitchFamily="34" charset="0"/>
              </a:rPr>
              <a:t>a dedicated support phone line for student carers that they could use to contact a named member of staff (preferable someone with experience of caring) who would have an understanding of their role as a student and as a carer</a:t>
            </a:r>
          </a:p>
          <a:p>
            <a:pPr marL="342900" lvl="0" indent="-342900">
              <a:spcBef>
                <a:spcPts val="200"/>
              </a:spcBef>
              <a:spcAft>
                <a:spcPts val="0"/>
              </a:spcAft>
              <a:buFont typeface="Symbol" panose="05050102010706020507" pitchFamily="18" charset="2"/>
              <a:buChar char=""/>
            </a:pPr>
            <a:r>
              <a:rPr lang="en-GB" sz="4200" b="0" dirty="0">
                <a:effectLst/>
                <a:latin typeface="Arial" panose="020B0604020202020204" pitchFamily="34" charset="0"/>
                <a:cs typeface="Arial" panose="020B0604020202020204" pitchFamily="34" charset="0"/>
              </a:rPr>
              <a:t>Carer peer </a:t>
            </a:r>
            <a:r>
              <a:rPr lang="en-GB" sz="4200" b="0">
                <a:effectLst/>
                <a:latin typeface="Arial" panose="020B0604020202020204" pitchFamily="34" charset="0"/>
                <a:cs typeface="Arial" panose="020B0604020202020204" pitchFamily="34" charset="0"/>
              </a:rPr>
              <a:t>support groups</a:t>
            </a:r>
            <a:endParaRPr lang="en-GB" sz="4200" dirty="0">
              <a:effectLst/>
              <a:latin typeface="Arial" panose="020B06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en-GB" sz="4200" dirty="0">
                <a:effectLst/>
                <a:latin typeface="Arial" panose="020B0604020202020204" pitchFamily="34" charset="0"/>
                <a:cs typeface="Arial" panose="020B0604020202020204" pitchFamily="34" charset="0"/>
              </a:rPr>
              <a:t>Carers’ Website: which would signpost them to support services both inside and outside the university – local support groups, agencies and broader information for carers</a:t>
            </a:r>
          </a:p>
          <a:p>
            <a:pPr marL="342900" lvl="0" indent="-342900">
              <a:spcAft>
                <a:spcPts val="800"/>
              </a:spcAft>
              <a:buFont typeface="Symbol" panose="05050102010706020507" pitchFamily="18" charset="2"/>
              <a:buChar char=""/>
            </a:pPr>
            <a:r>
              <a:rPr lang="en-GB" sz="4200" dirty="0">
                <a:effectLst/>
                <a:latin typeface="Arial" panose="020B0604020202020204" pitchFamily="34" charset="0"/>
                <a:cs typeface="Arial" panose="020B0604020202020204" pitchFamily="34" charset="0"/>
              </a:rPr>
              <a:t>an official OU Facebook page and/ WhatsApp group </a:t>
            </a:r>
          </a:p>
          <a:p>
            <a:pPr marL="342900" lvl="0" indent="-342900">
              <a:spcAft>
                <a:spcPts val="800"/>
              </a:spcAft>
              <a:buFont typeface="Symbol" panose="05050102010706020507" pitchFamily="18" charset="2"/>
              <a:buChar char=""/>
            </a:pPr>
            <a:r>
              <a:rPr lang="en-US" sz="4200" dirty="0">
                <a:effectLst/>
                <a:latin typeface="Arial" panose="020B0604020202020204" pitchFamily="34" charset="0"/>
                <a:cs typeface="Arial" panose="020B0604020202020204" pitchFamily="34" charset="0"/>
              </a:rPr>
              <a:t>return to some elements of face-to-face tuition to increase the visibility of their peer community</a:t>
            </a:r>
            <a:r>
              <a:rPr lang="en-GB" sz="4200" dirty="0">
                <a:effectLst/>
                <a:latin typeface="Arial" panose="020B0604020202020204" pitchFamily="34" charset="0"/>
                <a:cs typeface="Arial" panose="020B0604020202020204" pitchFamily="34" charset="0"/>
              </a:rPr>
              <a:t> </a:t>
            </a:r>
          </a:p>
          <a:p>
            <a:pPr marL="342900" lvl="0" indent="-342900">
              <a:spcAft>
                <a:spcPts val="800"/>
              </a:spcAft>
              <a:buFont typeface="Symbol" panose="05050102010706020507" pitchFamily="18" charset="2"/>
              <a:buChar char=""/>
            </a:pPr>
            <a:r>
              <a:rPr lang="en-US" sz="4200" dirty="0">
                <a:effectLst/>
                <a:latin typeface="Arial" panose="020B0604020202020204" pitchFamily="34" charset="0"/>
                <a:cs typeface="Arial" panose="020B0604020202020204" pitchFamily="34" charset="0"/>
              </a:rPr>
              <a:t>financial support </a:t>
            </a:r>
          </a:p>
          <a:p>
            <a:pPr marL="342900" lvl="0" indent="-342900">
              <a:spcAft>
                <a:spcPts val="800"/>
              </a:spcAft>
              <a:buFont typeface="Symbol" panose="05050102010706020507" pitchFamily="18" charset="2"/>
              <a:buChar char=""/>
            </a:pPr>
            <a:r>
              <a:rPr lang="en-US" sz="4200" dirty="0">
                <a:effectLst/>
                <a:latin typeface="Arial" panose="020B0604020202020204" pitchFamily="34" charset="0"/>
                <a:cs typeface="Arial" panose="020B0604020202020204" pitchFamily="34" charset="0"/>
              </a:rPr>
              <a:t>no submission dates in school holidays </a:t>
            </a:r>
            <a:endParaRPr lang="en-GB" sz="4200" dirty="0">
              <a:effectLst/>
              <a:latin typeface="Arial" panose="020B0604020202020204" pitchFamily="34" charset="0"/>
              <a:cs typeface="Arial" panose="020B0604020202020204" pitchFamily="34" charset="0"/>
            </a:endParaRPr>
          </a:p>
          <a:p>
            <a:endParaRPr lang="en-GB" sz="1500" dirty="0"/>
          </a:p>
        </p:txBody>
      </p:sp>
      <p:sp>
        <p:nvSpPr>
          <p:cNvPr id="6" name="Slide Number Placeholder 5">
            <a:extLst>
              <a:ext uri="{FF2B5EF4-FFF2-40B4-BE49-F238E27FC236}">
                <a16:creationId xmlns:a16="http://schemas.microsoft.com/office/drawing/2014/main" id="{B51B56D6-7C75-4A7D-9C7A-9321F2DA389C}"/>
              </a:ext>
            </a:extLst>
          </p:cNvPr>
          <p:cNvSpPr>
            <a:spLocks noGrp="1"/>
          </p:cNvSpPr>
          <p:nvPr>
            <p:ph type="sldNum" sz="quarter" idx="15"/>
          </p:nvPr>
        </p:nvSpPr>
        <p:spPr>
          <a:xfrm>
            <a:off x="11580000" y="6311112"/>
            <a:ext cx="360000" cy="360000"/>
          </a:xfrm>
        </p:spPr>
        <p:txBody>
          <a:bodyPr anchor="ctr">
            <a:normAutofit/>
          </a:bodyPr>
          <a:lstStyle/>
          <a:p>
            <a:pPr>
              <a:spcAft>
                <a:spcPts val="600"/>
              </a:spcAft>
            </a:pPr>
            <a:fld id="{058DB212-BFA2-403F-85EF-DFD3FF6D973A}" type="slidenum">
              <a:rPr lang="en-US" noProof="0" smtClean="0"/>
              <a:pPr>
                <a:spcAft>
                  <a:spcPts val="600"/>
                </a:spcAft>
              </a:pPr>
              <a:t>17</a:t>
            </a:fld>
            <a:endParaRPr lang="en-US" noProof="0"/>
          </a:p>
        </p:txBody>
      </p:sp>
    </p:spTree>
    <p:extLst>
      <p:ext uri="{BB962C8B-B14F-4D97-AF65-F5344CB8AC3E}">
        <p14:creationId xmlns:p14="http://schemas.microsoft.com/office/powerpoint/2010/main" val="4222303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0F3D-C525-451A-BDB1-64E59225CAA4}"/>
              </a:ext>
            </a:extLst>
          </p:cNvPr>
          <p:cNvSpPr>
            <a:spLocks noGrp="1"/>
          </p:cNvSpPr>
          <p:nvPr>
            <p:ph type="title"/>
          </p:nvPr>
        </p:nvSpPr>
        <p:spPr>
          <a:xfrm>
            <a:off x="360000" y="360000"/>
            <a:ext cx="11473200" cy="1100938"/>
          </a:xfrm>
        </p:spPr>
        <p:txBody>
          <a:bodyPr/>
          <a:lstStyle/>
          <a:p>
            <a:r>
              <a:rPr lang="en-GB" b="1" dirty="0">
                <a:effectLst/>
                <a:latin typeface="Arial" panose="020B0604020202020204" pitchFamily="34" charset="0"/>
                <a:ea typeface="Calibri" panose="020F0502020204030204" pitchFamily="34" charset="0"/>
              </a:rPr>
              <a:t>CONTINUING TO SUPPORT STUDENT CARERS </a:t>
            </a:r>
            <a:endParaRPr lang="en-GB" dirty="0"/>
          </a:p>
        </p:txBody>
      </p:sp>
      <p:sp>
        <p:nvSpPr>
          <p:cNvPr id="3" name="Content Placeholder 2">
            <a:extLst>
              <a:ext uri="{FF2B5EF4-FFF2-40B4-BE49-F238E27FC236}">
                <a16:creationId xmlns:a16="http://schemas.microsoft.com/office/drawing/2014/main" id="{B9F421E7-910A-4FC7-AC60-4B1EF995F138}"/>
              </a:ext>
            </a:extLst>
          </p:cNvPr>
          <p:cNvSpPr>
            <a:spLocks noGrp="1"/>
          </p:cNvSpPr>
          <p:nvPr>
            <p:ph sz="half" idx="1"/>
          </p:nvPr>
        </p:nvSpPr>
        <p:spPr>
          <a:xfrm>
            <a:off x="360000" y="1376855"/>
            <a:ext cx="4537821" cy="4162098"/>
          </a:xfrm>
        </p:spPr>
        <p:style>
          <a:lnRef idx="2">
            <a:schemeClr val="accent1"/>
          </a:lnRef>
          <a:fillRef idx="1">
            <a:schemeClr val="lt1"/>
          </a:fillRef>
          <a:effectRef idx="0">
            <a:schemeClr val="accent1"/>
          </a:effectRef>
          <a:fontRef idx="minor">
            <a:schemeClr val="dk1"/>
          </a:fontRef>
        </p:style>
        <p:txBody>
          <a:bodyPr/>
          <a:lstStyle/>
          <a:p>
            <a:pPr marL="0" lvl="0" indent="0">
              <a:lnSpc>
                <a:spcPct val="107000"/>
              </a:lnSpc>
              <a:spcAft>
                <a:spcPts val="800"/>
              </a:spcAft>
              <a:buNone/>
            </a:pPr>
            <a:r>
              <a:rPr lang="en-US" sz="20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cs typeface="Times New Roman" panose="02020603050405020304" pitchFamily="18" charset="0"/>
              </a:rPr>
              <a:t>The findings </a:t>
            </a:r>
            <a:r>
              <a:rPr lang="en-GB" sz="20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New York"/>
                <a:cs typeface="Times New Roman" panose="02020603050405020304" pitchFamily="18" charset="0"/>
              </a:rPr>
              <a:t>showed: </a:t>
            </a:r>
          </a:p>
          <a:p>
            <a:pPr lvl="0">
              <a:lnSpc>
                <a:spcPct val="107000"/>
              </a:lnSpc>
              <a:spcAft>
                <a:spcPts val="800"/>
              </a:spcAft>
            </a:pPr>
            <a:r>
              <a:rPr lang="en-GB" sz="20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New York"/>
                <a:cs typeface="Times New Roman" panose="02020603050405020304" pitchFamily="18" charset="0"/>
              </a:rPr>
              <a:t>the importance of the OU support students had received in helping them to</a:t>
            </a:r>
            <a:r>
              <a:rPr lang="en-US" sz="20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cs typeface="Times New Roman" panose="02020603050405020304" pitchFamily="18" charset="0"/>
              </a:rPr>
              <a:t> successfully cope with studying</a:t>
            </a:r>
            <a:endParaRPr lang="en-GB"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cs typeface="Times New Roman" panose="02020603050405020304" pitchFamily="18" charset="0"/>
              </a:rPr>
              <a:t>how well the </a:t>
            </a:r>
            <a:r>
              <a:rPr lang="en-GB" sz="20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OU suits carers’ learning needs and that we do support carers well </a:t>
            </a:r>
          </a:p>
          <a:p>
            <a:pPr>
              <a:lnSpc>
                <a:spcPct val="107000"/>
              </a:lnSpc>
              <a:spcAft>
                <a:spcPts val="800"/>
              </a:spcAft>
            </a:pPr>
            <a:r>
              <a:rPr lang="en-GB" sz="20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OU’s reputation as the university of choice for carers </a:t>
            </a:r>
            <a:endParaRPr lang="en-GB"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A458800E-D84C-4EFA-A800-85FC47BC450D}"/>
              </a:ext>
            </a:extLst>
          </p:cNvPr>
          <p:cNvSpPr>
            <a:spLocks noGrp="1"/>
          </p:cNvSpPr>
          <p:nvPr>
            <p:ph sz="half" idx="2"/>
          </p:nvPr>
        </p:nvSpPr>
        <p:spPr>
          <a:xfrm>
            <a:off x="5223641" y="942392"/>
            <a:ext cx="6609559" cy="5206160"/>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n-GB" sz="2000" dirty="0">
                <a:effectLst/>
                <a:latin typeface="Arial" panose="020B0604020202020204" pitchFamily="34" charset="0"/>
                <a:ea typeface="Calibri" panose="020F0502020204030204" pitchFamily="34" charset="0"/>
                <a:cs typeface="Arial" panose="020B0604020202020204" pitchFamily="34" charset="0"/>
              </a:rPr>
              <a:t>Going  forward: </a:t>
            </a:r>
          </a:p>
          <a:p>
            <a:pPr marL="0" indent="0">
              <a:buNone/>
            </a:pPr>
            <a:r>
              <a:rPr lang="en-GB" sz="2000" dirty="0">
                <a:effectLst/>
                <a:latin typeface="Arial" panose="020B0604020202020204" pitchFamily="34" charset="0"/>
                <a:ea typeface="Calibri" panose="020F0502020204030204" pitchFamily="34" charset="0"/>
                <a:cs typeface="Arial" panose="020B0604020202020204" pitchFamily="34" charset="0"/>
              </a:rPr>
              <a:t>1. </a:t>
            </a:r>
            <a:r>
              <a:rPr lang="en-GB" sz="2000" dirty="0">
                <a:latin typeface="Arial" panose="020B0604020202020204" pitchFamily="34" charset="0"/>
                <a:ea typeface="Calibri" panose="020F0502020204030204" pitchFamily="34" charset="0"/>
                <a:cs typeface="Arial" panose="020B0604020202020204" pitchFamily="34" charset="0"/>
              </a:rPr>
              <a:t>B</a:t>
            </a:r>
            <a:r>
              <a:rPr lang="en-GB" sz="2000" dirty="0">
                <a:effectLst/>
                <a:latin typeface="Arial" panose="020B0604020202020204" pitchFamily="34" charset="0"/>
                <a:ea typeface="Calibri" panose="020F0502020204030204" pitchFamily="34" charset="0"/>
                <a:cs typeface="Arial" panose="020B0604020202020204" pitchFamily="34" charset="0"/>
              </a:rPr>
              <a:t>uild on our reputation in order to be able  to help more carers to fulfil their ambitions</a:t>
            </a:r>
          </a:p>
          <a:p>
            <a:pPr marL="0" lvl="0" indent="0" algn="just">
              <a:lnSpc>
                <a:spcPct val="107000"/>
              </a:lnSpc>
              <a:spcAft>
                <a:spcPts val="800"/>
              </a:spcAft>
              <a:buNone/>
            </a:pPr>
            <a:r>
              <a:rPr lang="en-US" sz="2000" dirty="0">
                <a:effectLst/>
                <a:latin typeface="Arial" panose="020B0604020202020204" pitchFamily="34" charset="0"/>
                <a:ea typeface="Arial" panose="020B0604020202020204" pitchFamily="34" charset="0"/>
                <a:cs typeface="Arial" panose="020B0604020202020204" pitchFamily="34" charset="0"/>
              </a:rPr>
              <a:t>2. Use the findings to further improve on the support we do provide </a:t>
            </a:r>
            <a:endParaRPr lang="en-GB" sz="2000" dirty="0">
              <a:latin typeface="Arial" panose="020B0604020202020204" pitchFamily="34" charset="0"/>
              <a:ea typeface="Arial" panose="020B0604020202020204" pitchFamily="34" charset="0"/>
              <a:cs typeface="Arial" panose="020B0604020202020204" pitchFamily="34" charset="0"/>
            </a:endParaRPr>
          </a:p>
          <a:p>
            <a:pPr lvl="0" algn="just">
              <a:lnSpc>
                <a:spcPct val="107000"/>
              </a:lnSpc>
              <a:spcAft>
                <a:spcPts val="800"/>
              </a:spcAft>
              <a:buFont typeface="Wingdings" panose="05000000000000000000" pitchFamily="2" charset="2"/>
              <a:buChar char="Ø"/>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align support and advice  we give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carers</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‘where they are at’</a:t>
            </a:r>
          </a:p>
          <a:p>
            <a:pPr lvl="0" algn="just">
              <a:lnSpc>
                <a:spcPct val="107000"/>
              </a:lnSpc>
              <a:spcAft>
                <a:spcPts val="800"/>
              </a:spcAft>
              <a:buFont typeface="Wingdings" panose="05000000000000000000" pitchFamily="2" charset="2"/>
              <a:buChar char="Ø"/>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increase student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carers’</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awareness of the support available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encourage more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carers</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declare their caring status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pPr>
            <a:r>
              <a:rPr lang="en-GB" sz="2000" dirty="0">
                <a:latin typeface="Arial" panose="020B0604020202020204" pitchFamily="34" charset="0"/>
                <a:ea typeface="Calibri" panose="020F0502020204030204" pitchFamily="34" charset="0"/>
                <a:cs typeface="Arial" panose="020B0604020202020204" pitchFamily="34" charset="0"/>
              </a:rPr>
              <a:t>e</a:t>
            </a:r>
            <a:r>
              <a:rPr lang="en-GB" sz="2000" dirty="0">
                <a:effectLst/>
                <a:latin typeface="Arial" panose="020B0604020202020204" pitchFamily="34" charset="0"/>
                <a:ea typeface="Calibri" panose="020F0502020204030204" pitchFamily="34" charset="0"/>
                <a:cs typeface="Arial" panose="020B0604020202020204" pitchFamily="34" charset="0"/>
              </a:rPr>
              <a:t>xplore and discuss suggestions they make for improving that support e.g. dedicated helpline, more financial support </a:t>
            </a:r>
          </a:p>
          <a:p>
            <a:endParaRPr lang="en-GB" dirty="0"/>
          </a:p>
        </p:txBody>
      </p:sp>
      <p:sp>
        <p:nvSpPr>
          <p:cNvPr id="5" name="Slide Number Placeholder 4">
            <a:extLst>
              <a:ext uri="{FF2B5EF4-FFF2-40B4-BE49-F238E27FC236}">
                <a16:creationId xmlns:a16="http://schemas.microsoft.com/office/drawing/2014/main" id="{C89969ED-A76E-487F-95A5-053DACDB0BE9}"/>
              </a:ext>
            </a:extLst>
          </p:cNvPr>
          <p:cNvSpPr>
            <a:spLocks noGrp="1"/>
          </p:cNvSpPr>
          <p:nvPr>
            <p:ph type="sldNum" sz="quarter" idx="14"/>
          </p:nvPr>
        </p:nvSpPr>
        <p:spPr/>
        <p:txBody>
          <a:bodyPr/>
          <a:lstStyle/>
          <a:p>
            <a:fld id="{058DB212-BFA2-403F-85EF-DFD3FF6D973A}" type="slidenum">
              <a:rPr lang="en-US" noProof="0" smtClean="0"/>
              <a:pPr/>
              <a:t>18</a:t>
            </a:fld>
            <a:endParaRPr lang="en-US" noProof="0" dirty="0"/>
          </a:p>
        </p:txBody>
      </p:sp>
    </p:spTree>
    <p:extLst>
      <p:ext uri="{BB962C8B-B14F-4D97-AF65-F5344CB8AC3E}">
        <p14:creationId xmlns:p14="http://schemas.microsoft.com/office/powerpoint/2010/main" val="401236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1B4C6E9-1DB2-4524-8B41-4DC7B509F69F}"/>
              </a:ext>
            </a:extLst>
          </p:cNvPr>
          <p:cNvSpPr>
            <a:spLocks noGrp="1"/>
          </p:cNvSpPr>
          <p:nvPr>
            <p:ph type="pic" sz="quarter" idx="13"/>
          </p:nvPr>
        </p:nvSpPr>
        <p:spPr/>
      </p:sp>
      <p:sp>
        <p:nvSpPr>
          <p:cNvPr id="3" name="Title 2">
            <a:extLst>
              <a:ext uri="{FF2B5EF4-FFF2-40B4-BE49-F238E27FC236}">
                <a16:creationId xmlns:a16="http://schemas.microsoft.com/office/drawing/2014/main" id="{9D298C7D-8AB8-4266-80BD-667C2E0BCEA4}"/>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DEFINING CARERS</a:t>
            </a:r>
          </a:p>
        </p:txBody>
      </p:sp>
      <p:sp>
        <p:nvSpPr>
          <p:cNvPr id="4" name="Text Placeholder 3">
            <a:extLst>
              <a:ext uri="{FF2B5EF4-FFF2-40B4-BE49-F238E27FC236}">
                <a16:creationId xmlns:a16="http://schemas.microsoft.com/office/drawing/2014/main" id="{9FD8E7AC-A9A5-4006-B160-1DF4A5FE5A4F}"/>
              </a:ext>
            </a:extLst>
          </p:cNvPr>
          <p:cNvSpPr>
            <a:spLocks noGrp="1"/>
          </p:cNvSpPr>
          <p:nvPr>
            <p:ph type="body" sz="quarter" idx="12"/>
          </p:nvPr>
        </p:nvSpPr>
        <p:spPr/>
        <p:txBody>
          <a:bodyPr/>
          <a:lstStyle/>
          <a:p>
            <a:endParaRPr lang="en-GB"/>
          </a:p>
        </p:txBody>
      </p:sp>
      <p:sp>
        <p:nvSpPr>
          <p:cNvPr id="5" name="Content Placeholder 4">
            <a:extLst>
              <a:ext uri="{FF2B5EF4-FFF2-40B4-BE49-F238E27FC236}">
                <a16:creationId xmlns:a16="http://schemas.microsoft.com/office/drawing/2014/main" id="{2394D1C7-C9A3-487C-AB61-01CBEF307143}"/>
              </a:ext>
            </a:extLst>
          </p:cNvPr>
          <p:cNvSpPr>
            <a:spLocks noGrp="1"/>
          </p:cNvSpPr>
          <p:nvPr>
            <p:ph sz="half" idx="1"/>
          </p:nvPr>
        </p:nvSpPr>
        <p:spPr>
          <a:xfrm>
            <a:off x="1548881" y="1619251"/>
            <a:ext cx="8360229" cy="4240374"/>
          </a:xfrm>
        </p:spPr>
        <p:txBody>
          <a:bodyPr/>
          <a:lstStyle/>
          <a:p>
            <a:endParaRPr lang="en-GB" dirty="0"/>
          </a:p>
          <a:p>
            <a:endParaRPr lang="en-GB" dirty="0"/>
          </a:p>
          <a:p>
            <a:pPr marL="0" indent="0">
              <a:buNone/>
            </a:pPr>
            <a:r>
              <a:rPr lang="en-US" sz="2800" dirty="0">
                <a:latin typeface="Arial" pitchFamily="34" charset="0"/>
                <a:cs typeface="Arial" pitchFamily="34" charset="0"/>
              </a:rPr>
              <a:t>A </a:t>
            </a:r>
            <a:r>
              <a:rPr lang="en-US" sz="2800" dirty="0" err="1">
                <a:latin typeface="Arial" pitchFamily="34" charset="0"/>
                <a:cs typeface="Arial" pitchFamily="34" charset="0"/>
              </a:rPr>
              <a:t>carer</a:t>
            </a:r>
            <a:r>
              <a:rPr lang="en-US" sz="2800" dirty="0">
                <a:latin typeface="Arial" pitchFamily="34" charset="0"/>
                <a:cs typeface="Arial" pitchFamily="34" charset="0"/>
              </a:rPr>
              <a:t> is anyone who </a:t>
            </a:r>
            <a:r>
              <a:rPr lang="en-US" sz="2800" b="1" dirty="0">
                <a:solidFill>
                  <a:srgbClr val="1D4A9B"/>
                </a:solidFill>
                <a:latin typeface="Arial" pitchFamily="34" charset="0"/>
                <a:cs typeface="Arial" pitchFamily="34" charset="0"/>
              </a:rPr>
              <a:t>cares, unpaid, for a friend or family member </a:t>
            </a:r>
            <a:r>
              <a:rPr lang="en-US" sz="2800" dirty="0">
                <a:latin typeface="Arial" pitchFamily="34" charset="0"/>
                <a:cs typeface="Arial" pitchFamily="34" charset="0"/>
              </a:rPr>
              <a:t>who due to illness, disability, a mental health problem or an addiction cannot cope without their support </a:t>
            </a:r>
            <a:br>
              <a:rPr lang="en-US" sz="2800" dirty="0">
                <a:latin typeface="Arial" pitchFamily="34" charset="0"/>
                <a:cs typeface="Arial" pitchFamily="34" charset="0"/>
              </a:rPr>
            </a:br>
            <a:r>
              <a:rPr lang="en-US" sz="2800" i="1" dirty="0">
                <a:latin typeface="Arial" pitchFamily="34" charset="0"/>
                <a:cs typeface="Arial" pitchFamily="34" charset="0"/>
              </a:rPr>
              <a:t>(</a:t>
            </a:r>
            <a:r>
              <a:rPr lang="en-US" sz="2800" i="1" dirty="0" err="1">
                <a:latin typeface="Arial" pitchFamily="34" charset="0"/>
                <a:cs typeface="Arial" pitchFamily="34" charset="0"/>
              </a:rPr>
              <a:t>Carers</a:t>
            </a:r>
            <a:r>
              <a:rPr lang="en-US" sz="2800" i="1" dirty="0">
                <a:latin typeface="Arial" pitchFamily="34" charset="0"/>
                <a:cs typeface="Arial" pitchFamily="34" charset="0"/>
              </a:rPr>
              <a:t> Trust, 2017)</a:t>
            </a:r>
          </a:p>
          <a:p>
            <a:endParaRPr lang="en-GB" dirty="0"/>
          </a:p>
        </p:txBody>
      </p:sp>
      <p:sp>
        <p:nvSpPr>
          <p:cNvPr id="6" name="Slide Number Placeholder 5">
            <a:extLst>
              <a:ext uri="{FF2B5EF4-FFF2-40B4-BE49-F238E27FC236}">
                <a16:creationId xmlns:a16="http://schemas.microsoft.com/office/drawing/2014/main" id="{FA7755B0-AF11-45D3-A03E-C6EF40616AD8}"/>
              </a:ext>
            </a:extLst>
          </p:cNvPr>
          <p:cNvSpPr>
            <a:spLocks noGrp="1"/>
          </p:cNvSpPr>
          <p:nvPr>
            <p:ph type="sldNum" sz="quarter" idx="15"/>
          </p:nvPr>
        </p:nvSpPr>
        <p:spPr/>
        <p:txBody>
          <a:bodyPr/>
          <a:lstStyle/>
          <a:p>
            <a:fld id="{058DB212-BFA2-403F-85EF-DFD3FF6D973A}" type="slidenum">
              <a:rPr lang="en-US" noProof="0" smtClean="0"/>
              <a:pPr/>
              <a:t>2</a:t>
            </a:fld>
            <a:endParaRPr lang="en-US" noProof="0" dirty="0"/>
          </a:p>
        </p:txBody>
      </p:sp>
    </p:spTree>
    <p:extLst>
      <p:ext uri="{BB962C8B-B14F-4D97-AF65-F5344CB8AC3E}">
        <p14:creationId xmlns:p14="http://schemas.microsoft.com/office/powerpoint/2010/main" val="373221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DB20-6359-4DB1-A84B-9BF6704FA9C1}"/>
              </a:ext>
            </a:extLst>
          </p:cNvPr>
          <p:cNvSpPr>
            <a:spLocks noGrp="1"/>
          </p:cNvSpPr>
          <p:nvPr>
            <p:ph type="title"/>
          </p:nvPr>
        </p:nvSpPr>
        <p:spPr/>
        <p:txBody>
          <a:bodyPr/>
          <a:lstStyle/>
          <a:p>
            <a:r>
              <a:rPr lang="en-GB" sz="3200" dirty="0">
                <a:solidFill>
                  <a:schemeClr val="tx1"/>
                </a:solidFill>
                <a:latin typeface="Arial" panose="020B0604020202020204" pitchFamily="34" charset="0"/>
                <a:cs typeface="Arial" panose="020B0604020202020204" pitchFamily="34" charset="0"/>
              </a:rPr>
              <a:t>THE EVER-INCREASING DEMAND FOR CARERS</a:t>
            </a:r>
            <a:endParaRPr lang="en-GB"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899686D-08EA-43DD-AB72-225468B368DC}"/>
              </a:ext>
            </a:extLst>
          </p:cNvPr>
          <p:cNvSpPr>
            <a:spLocks noGrp="1"/>
          </p:cNvSpPr>
          <p:nvPr>
            <p:ph type="sldNum" sz="quarter" idx="14"/>
          </p:nvPr>
        </p:nvSpPr>
        <p:spPr>
          <a:xfrm>
            <a:off x="11361340" y="6318000"/>
            <a:ext cx="360000" cy="360000"/>
          </a:xfrm>
        </p:spPr>
        <p:txBody>
          <a:bodyPr/>
          <a:lstStyle/>
          <a:p>
            <a:fld id="{058DB212-BFA2-403F-85EF-DFD3FF6D973A}" type="slidenum">
              <a:rPr lang="en-US" noProof="0" smtClean="0"/>
              <a:pPr/>
              <a:t>3</a:t>
            </a:fld>
            <a:endParaRPr lang="en-US" noProof="0" dirty="0"/>
          </a:p>
        </p:txBody>
      </p:sp>
      <p:pic>
        <p:nvPicPr>
          <p:cNvPr id="6" name="Content Placeholder 5">
            <a:extLst>
              <a:ext uri="{FF2B5EF4-FFF2-40B4-BE49-F238E27FC236}">
                <a16:creationId xmlns:a16="http://schemas.microsoft.com/office/drawing/2014/main" id="{2A4DA36E-B404-465E-8465-E790D86F2288}"/>
              </a:ext>
            </a:extLst>
          </p:cNvPr>
          <p:cNvPicPr>
            <a:picLocks noGrp="1" noChangeAspect="1"/>
          </p:cNvPicPr>
          <p:nvPr>
            <p:ph idx="1"/>
          </p:nvPr>
        </p:nvPicPr>
        <p:blipFill>
          <a:blip r:embed="rId2"/>
          <a:stretch>
            <a:fillRect/>
          </a:stretch>
        </p:blipFill>
        <p:spPr>
          <a:xfrm>
            <a:off x="1446046" y="1080000"/>
            <a:ext cx="15467456" cy="5418000"/>
          </a:xfrm>
          <a:prstGeom prst="rect">
            <a:avLst/>
          </a:prstGeom>
        </p:spPr>
      </p:pic>
    </p:spTree>
    <p:extLst>
      <p:ext uri="{BB962C8B-B14F-4D97-AF65-F5344CB8AC3E}">
        <p14:creationId xmlns:p14="http://schemas.microsoft.com/office/powerpoint/2010/main" val="78616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3179-0B4F-4DC2-8C88-40480AC1D0B8}"/>
              </a:ext>
            </a:extLst>
          </p:cNvPr>
          <p:cNvSpPr>
            <a:spLocks noGrp="1"/>
          </p:cNvSpPr>
          <p:nvPr>
            <p:ph type="title"/>
          </p:nvPr>
        </p:nvSpPr>
        <p:spPr/>
        <p:txBody>
          <a:bodyPr/>
          <a:lstStyle/>
          <a:p>
            <a:r>
              <a:rPr lang="en-GB" sz="2800" b="1" dirty="0">
                <a:latin typeface="Arial" panose="020B0604020202020204" pitchFamily="34" charset="0"/>
                <a:ea typeface="Calibri" panose="020F0502020204030204" pitchFamily="34" charset="0"/>
              </a:rPr>
              <a:t>C</a:t>
            </a:r>
            <a:r>
              <a:rPr lang="en-GB" sz="2800" b="1" dirty="0">
                <a:effectLst/>
                <a:latin typeface="Arial" panose="020B0604020202020204" pitchFamily="34" charset="0"/>
                <a:ea typeface="Calibri" panose="020F0502020204030204" pitchFamily="34" charset="0"/>
              </a:rPr>
              <a:t>ARERS ARE OFTEN DISADVANTAGED BY CARING</a:t>
            </a:r>
            <a:endParaRPr lang="en-GB" sz="2800" b="1" dirty="0"/>
          </a:p>
        </p:txBody>
      </p:sp>
      <p:sp>
        <p:nvSpPr>
          <p:cNvPr id="3" name="Slide Number Placeholder 2">
            <a:extLst>
              <a:ext uri="{FF2B5EF4-FFF2-40B4-BE49-F238E27FC236}">
                <a16:creationId xmlns:a16="http://schemas.microsoft.com/office/drawing/2014/main" id="{05C0D37D-6CC6-4451-9A59-88DDF9EBFEDA}"/>
              </a:ext>
            </a:extLst>
          </p:cNvPr>
          <p:cNvSpPr>
            <a:spLocks noGrp="1"/>
          </p:cNvSpPr>
          <p:nvPr>
            <p:ph type="sldNum" sz="quarter" idx="14"/>
          </p:nvPr>
        </p:nvSpPr>
        <p:spPr/>
        <p:txBody>
          <a:bodyPr/>
          <a:lstStyle/>
          <a:p>
            <a:fld id="{058DB212-BFA2-403F-85EF-DFD3FF6D973A}" type="slidenum">
              <a:rPr lang="en-US" noProof="0" smtClean="0"/>
              <a:pPr/>
              <a:t>4</a:t>
            </a:fld>
            <a:endParaRPr lang="en-US" noProof="0" dirty="0"/>
          </a:p>
        </p:txBody>
      </p:sp>
      <p:pic>
        <p:nvPicPr>
          <p:cNvPr id="5" name="Content Placeholder 4">
            <a:extLst>
              <a:ext uri="{FF2B5EF4-FFF2-40B4-BE49-F238E27FC236}">
                <a16:creationId xmlns:a16="http://schemas.microsoft.com/office/drawing/2014/main" id="{BBFFC978-943E-4CE0-946D-FEDA4A375189}"/>
              </a:ext>
            </a:extLst>
          </p:cNvPr>
          <p:cNvPicPr>
            <a:picLocks noGrp="1"/>
          </p:cNvPicPr>
          <p:nvPr>
            <p:ph idx="1"/>
          </p:nvPr>
        </p:nvPicPr>
        <p:blipFill rotWithShape="1">
          <a:blip r:embed="rId2"/>
          <a:srcRect l="25659" t="37581" r="11588" b="14675"/>
          <a:stretch/>
        </p:blipFill>
        <p:spPr bwMode="auto">
          <a:xfrm>
            <a:off x="360338" y="1150573"/>
            <a:ext cx="11472862" cy="49099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979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3424-0B49-420E-B54D-7850FB2C0041}"/>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PROJECT RATIONALE</a:t>
            </a:r>
          </a:p>
        </p:txBody>
      </p:sp>
      <p:sp>
        <p:nvSpPr>
          <p:cNvPr id="3" name="Slide Number Placeholder 2">
            <a:extLst>
              <a:ext uri="{FF2B5EF4-FFF2-40B4-BE49-F238E27FC236}">
                <a16:creationId xmlns:a16="http://schemas.microsoft.com/office/drawing/2014/main" id="{B00D1106-2675-41D5-9458-80AAEE30449B}"/>
              </a:ext>
            </a:extLst>
          </p:cNvPr>
          <p:cNvSpPr>
            <a:spLocks noGrp="1"/>
          </p:cNvSpPr>
          <p:nvPr>
            <p:ph type="sldNum" sz="quarter" idx="14"/>
          </p:nvPr>
        </p:nvSpPr>
        <p:spPr/>
        <p:txBody>
          <a:bodyPr/>
          <a:lstStyle/>
          <a:p>
            <a:fld id="{058DB212-BFA2-403F-85EF-DFD3FF6D973A}" type="slidenum">
              <a:rPr lang="en-US" noProof="0" smtClean="0"/>
              <a:pPr/>
              <a:t>5</a:t>
            </a:fld>
            <a:endParaRPr lang="en-US" noProof="0" dirty="0"/>
          </a:p>
        </p:txBody>
      </p:sp>
      <p:sp>
        <p:nvSpPr>
          <p:cNvPr id="4" name="Content Placeholder 3">
            <a:extLst>
              <a:ext uri="{FF2B5EF4-FFF2-40B4-BE49-F238E27FC236}">
                <a16:creationId xmlns:a16="http://schemas.microsoft.com/office/drawing/2014/main" id="{964F3081-2DB8-4CE9-AA5C-0C27EDC2970A}"/>
              </a:ext>
            </a:extLst>
          </p:cNvPr>
          <p:cNvSpPr>
            <a:spLocks noGrp="1"/>
          </p:cNvSpPr>
          <p:nvPr>
            <p:ph idx="1"/>
          </p:nvPr>
        </p:nvSpPr>
        <p:spPr>
          <a:xfrm>
            <a:off x="360000" y="802432"/>
            <a:ext cx="11580000" cy="5508679"/>
          </a:xfrm>
        </p:spPr>
        <p:txBody>
          <a:bodyPr/>
          <a:lstStyle/>
          <a:p>
            <a:pPr marL="342900" lvl="0" indent="-342900" algn="just">
              <a:lnSpc>
                <a:spcPct val="107000"/>
              </a:lnSpc>
              <a:buFont typeface="Wingdings" panose="05000000000000000000" pitchFamily="2" charset="2"/>
              <a:buChar char=""/>
            </a:pPr>
            <a:endParaRPr lang="en-GB" sz="20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GB" sz="2000" dirty="0">
                <a:latin typeface="Arial" panose="020B0604020202020204" pitchFamily="34" charset="0"/>
                <a:ea typeface="Arial" panose="020B0604020202020204" pitchFamily="34" charset="0"/>
                <a:cs typeface="Times New Roman" panose="02020603050405020304" pitchFamily="18" charset="0"/>
              </a:rPr>
              <a:t>t</a:t>
            </a:r>
            <a:r>
              <a:rPr lang="en-GB" sz="2000" dirty="0">
                <a:effectLst/>
                <a:latin typeface="Arial" panose="020B0604020202020204" pitchFamily="34" charset="0"/>
                <a:ea typeface="Arial" panose="020B0604020202020204" pitchFamily="34" charset="0"/>
                <a:cs typeface="Times New Roman" panose="02020603050405020304" pitchFamily="18" charset="0"/>
              </a:rPr>
              <a:t>he OU is ideally placed to meet student carers’ needs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en-US" sz="2000" dirty="0">
                <a:effectLst/>
                <a:latin typeface="Arial" panose="020B0604020202020204" pitchFamily="34" charset="0"/>
                <a:ea typeface="Arial" panose="020B0604020202020204" pitchFamily="34" charset="0"/>
                <a:cs typeface="Times New Roman" panose="02020603050405020304" pitchFamily="18" charset="0"/>
              </a:rPr>
              <a:t>currently </a:t>
            </a:r>
            <a:r>
              <a:rPr lang="en-GB" sz="2000" dirty="0">
                <a:latin typeface="Arial" panose="020B0604020202020204" pitchFamily="34" charset="0"/>
                <a:ea typeface="Arial" panose="020B0604020202020204" pitchFamily="34" charset="0"/>
                <a:cs typeface="Times New Roman" panose="02020603050405020304" pitchFamily="18" charset="0"/>
              </a:rPr>
              <a:t>6,000</a:t>
            </a:r>
            <a:r>
              <a:rPr lang="en-GB" sz="2000" dirty="0">
                <a:effectLst/>
                <a:latin typeface="Arial" panose="020B0604020202020204" pitchFamily="34" charset="0"/>
                <a:ea typeface="Calibri" panose="020F0502020204030204" pitchFamily="34" charset="0"/>
                <a:cs typeface="Times New Roman" panose="02020603050405020304" pitchFamily="18" charset="0"/>
              </a:rPr>
              <a:t> OU students have declared caring status</a:t>
            </a:r>
            <a:r>
              <a:rPr lang="en-GB" sz="2000" dirty="0">
                <a:latin typeface="Arial" panose="020B0604020202020204" pitchFamily="34" charset="0"/>
                <a:ea typeface="Calibri" panose="020F0502020204030204" pitchFamily="34" charset="0"/>
                <a:cs typeface="Times New Roman" panose="02020603050405020304" pitchFamily="18" charset="0"/>
              </a:rPr>
              <a:t> and the number of </a:t>
            </a:r>
            <a:r>
              <a:rPr lang="en-US" sz="2000" dirty="0">
                <a:effectLst/>
                <a:latin typeface="Arial" panose="020B0604020202020204" pitchFamily="34" charset="0"/>
                <a:ea typeface="Arial" panose="020B0604020202020204" pitchFamily="34" charset="0"/>
                <a:cs typeface="Times New Roman" panose="02020603050405020304" pitchFamily="18" charset="0"/>
              </a:rPr>
              <a:t>students with caring responsibilities will increase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en-GB" sz="2000" dirty="0">
                <a:effectLst/>
                <a:latin typeface="Arial" panose="020B0604020202020204" pitchFamily="34" charset="0"/>
                <a:ea typeface="Arial" panose="020B0604020202020204" pitchFamily="34" charset="0"/>
                <a:cs typeface="Times New Roman" panose="02020603050405020304" pitchFamily="18" charset="0"/>
              </a:rPr>
              <a:t>carers are now one of the priority groups within Higher Education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Wingdings" panose="05000000000000000000" pitchFamily="2" charset="2"/>
              <a:buChar char="v"/>
              <a:tabLst>
                <a:tab pos="457200" algn="l"/>
              </a:tabLst>
            </a:pPr>
            <a:r>
              <a:rPr lang="en-GB" sz="2000" dirty="0">
                <a:effectLst/>
                <a:latin typeface="Arial" panose="020B0604020202020204" pitchFamily="34" charset="0"/>
                <a:ea typeface="Arial" panose="020B0604020202020204" pitchFamily="34" charset="0"/>
              </a:rPr>
              <a:t>there have been a number of significant developments in carer support at OU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77800" indent="-177800">
              <a:lnSpc>
                <a:spcPct val="107000"/>
              </a:lnSpc>
              <a:buFont typeface="Wingdings" panose="05000000000000000000" pitchFamily="2" charset="2"/>
              <a:buChar char="v"/>
            </a:pPr>
            <a:r>
              <a:rPr lang="en-GB" sz="2000" dirty="0">
                <a:effectLst/>
                <a:latin typeface="Arial" panose="020B0604020202020204" pitchFamily="34" charset="0"/>
                <a:ea typeface="Arial" panose="020B0604020202020204" pitchFamily="34" charset="0"/>
                <a:cs typeface="Times New Roman" panose="02020603050405020304" pitchFamily="18" charset="0"/>
              </a:rPr>
              <a:t>little research about supporting student carers (generally and within the OU) and </a:t>
            </a: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strategies to address their needs remain underdeveloped</a:t>
            </a:r>
            <a:r>
              <a:rPr lang="en-GB" sz="2000" dirty="0">
                <a:effectLst/>
                <a:latin typeface="Arial" panose="020B0604020202020204" pitchFamily="34" charset="0"/>
                <a:ea typeface="Arial" panose="020B060402020202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GB" sz="2000" dirty="0">
                <a:latin typeface="Arial" panose="020B0604020202020204" pitchFamily="34" charset="0"/>
                <a:ea typeface="New York"/>
                <a:cs typeface="Times New Roman" panose="02020603050405020304" pitchFamily="18" charset="0"/>
              </a:rPr>
              <a:t>m</a:t>
            </a:r>
            <a:r>
              <a:rPr lang="en-GB" sz="2000" dirty="0">
                <a:effectLst/>
                <a:latin typeface="Arial" panose="020B0604020202020204" pitchFamily="34" charset="0"/>
                <a:ea typeface="New York"/>
                <a:cs typeface="Times New Roman" panose="02020603050405020304" pitchFamily="18" charset="0"/>
              </a:rPr>
              <a:t>embers of the OU’s Carer research group have carried out a two-phase project in order </a:t>
            </a:r>
            <a:r>
              <a:rPr lang="en-GB" sz="2000" dirty="0">
                <a:effectLst/>
                <a:latin typeface="Arial" panose="020B0604020202020204" pitchFamily="34" charset="0"/>
                <a:ea typeface="Arial" panose="020B0604020202020204" pitchFamily="34" charset="0"/>
                <a:cs typeface="Times New Roman" panose="02020603050405020304" pitchFamily="18" charset="0"/>
              </a:rPr>
              <a:t>to better understand and support the growing numbers of OU students who are carers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GB" sz="2000" dirty="0">
                <a:effectLst/>
                <a:latin typeface="Arial" panose="020B0604020202020204" pitchFamily="34" charset="0"/>
                <a:ea typeface="Arial" panose="020B0604020202020204" pitchFamily="34" charset="0"/>
                <a:cs typeface="Times New Roman" panose="02020603050405020304" pitchFamily="18" charset="0"/>
              </a:rPr>
              <a:t>comprised 2 studies: (1) </a:t>
            </a:r>
            <a:r>
              <a:rPr lang="en-GB" sz="2000" dirty="0">
                <a:effectLst/>
                <a:latin typeface="Arial" panose="020B0604020202020204" pitchFamily="34" charset="0"/>
                <a:ea typeface="Calibri" panose="020F0502020204030204" pitchFamily="34" charset="0"/>
                <a:cs typeface="Times New Roman" panose="02020603050405020304" pitchFamily="18" charset="0"/>
              </a:rPr>
              <a:t>involved </a:t>
            </a:r>
            <a:r>
              <a:rPr lang="en-GB" sz="2000" dirty="0">
                <a:effectLst/>
                <a:latin typeface="Arial" panose="020B0604020202020204" pitchFamily="34" charset="0"/>
                <a:ea typeface="Arial" panose="020B0604020202020204" pitchFamily="34" charset="0"/>
                <a:cs typeface="Times New Roman" panose="02020603050405020304" pitchFamily="18" charset="0"/>
              </a:rPr>
              <a:t>student carers based in the School of Health, Wellbeing and Social care (HWSC) only (2) </a:t>
            </a:r>
            <a:r>
              <a:rPr lang="en-GB" sz="2000" dirty="0">
                <a:effectLst/>
                <a:latin typeface="Arial" panose="020B0604020202020204" pitchFamily="34" charset="0"/>
                <a:ea typeface="New York"/>
                <a:cs typeface="Times New Roman" panose="02020603050405020304" pitchFamily="18" charset="0"/>
              </a:rPr>
              <a:t>included students from across the university in order to further develop understanding of how caring responsibilities affect student study, persistence and retention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3507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CEAE-AA2E-44D0-945B-DE22D16980D9}"/>
              </a:ext>
            </a:extLst>
          </p:cNvPr>
          <p:cNvSpPr>
            <a:spLocks noGrp="1"/>
          </p:cNvSpPr>
          <p:nvPr>
            <p:ph type="title"/>
          </p:nvPr>
        </p:nvSpPr>
        <p:spPr/>
        <p:txBody>
          <a:bodyPr/>
          <a:lstStyle/>
          <a:p>
            <a:r>
              <a:rPr lang="en-GB" b="1" dirty="0">
                <a:effectLst/>
                <a:latin typeface="Arial" panose="020B0604020202020204" pitchFamily="34" charset="0"/>
                <a:ea typeface="Arial" panose="020B0604020202020204" pitchFamily="34" charset="0"/>
              </a:rPr>
              <a:t>METHODOLOGY</a:t>
            </a:r>
            <a:endParaRPr lang="en-GB" dirty="0"/>
          </a:p>
        </p:txBody>
      </p:sp>
      <p:sp>
        <p:nvSpPr>
          <p:cNvPr id="3" name="Slide Number Placeholder 2">
            <a:extLst>
              <a:ext uri="{FF2B5EF4-FFF2-40B4-BE49-F238E27FC236}">
                <a16:creationId xmlns:a16="http://schemas.microsoft.com/office/drawing/2014/main" id="{C859C126-8E60-410F-9576-07E88E505724}"/>
              </a:ext>
            </a:extLst>
          </p:cNvPr>
          <p:cNvSpPr>
            <a:spLocks noGrp="1"/>
          </p:cNvSpPr>
          <p:nvPr>
            <p:ph type="sldNum" sz="quarter" idx="14"/>
          </p:nvPr>
        </p:nvSpPr>
        <p:spPr/>
        <p:txBody>
          <a:bodyPr/>
          <a:lstStyle/>
          <a:p>
            <a:fld id="{058DB212-BFA2-403F-85EF-DFD3FF6D973A}" type="slidenum">
              <a:rPr lang="en-US" noProof="0" smtClean="0"/>
              <a:pPr/>
              <a:t>6</a:t>
            </a:fld>
            <a:endParaRPr lang="en-US" noProof="0" dirty="0"/>
          </a:p>
        </p:txBody>
      </p:sp>
      <p:sp>
        <p:nvSpPr>
          <p:cNvPr id="4" name="Content Placeholder 3">
            <a:extLst>
              <a:ext uri="{FF2B5EF4-FFF2-40B4-BE49-F238E27FC236}">
                <a16:creationId xmlns:a16="http://schemas.microsoft.com/office/drawing/2014/main" id="{5AF1FD24-5679-4CC7-9290-DF2EF159EFED}"/>
              </a:ext>
            </a:extLst>
          </p:cNvPr>
          <p:cNvSpPr>
            <a:spLocks noGrp="1"/>
          </p:cNvSpPr>
          <p:nvPr>
            <p:ph idx="1"/>
          </p:nvPr>
        </p:nvSpPr>
        <p:spPr>
          <a:xfrm>
            <a:off x="360000" y="899999"/>
            <a:ext cx="11014016" cy="5080387"/>
          </a:xfrm>
        </p:spPr>
        <p:txBody>
          <a:bodyPr/>
          <a:lstStyle/>
          <a:p>
            <a:pPr marL="342900" indent="-342900" algn="just">
              <a:lnSpc>
                <a:spcPct val="100000"/>
              </a:lnSpc>
              <a:spcBef>
                <a:spcPts val="0"/>
              </a:spcBef>
              <a:tabLst>
                <a:tab pos="457200" algn="l"/>
              </a:tabLst>
            </a:pPr>
            <a:r>
              <a:rPr lang="en-GB" sz="2000" dirty="0">
                <a:latin typeface="Arial" panose="020B0604020202020204" pitchFamily="34" charset="0"/>
                <a:ea typeface="Arial" panose="020B0604020202020204" pitchFamily="34" charset="0"/>
                <a:cs typeface="Times New Roman" panose="02020603050405020304" pitchFamily="18" charset="0"/>
              </a:rPr>
              <a:t>t</a:t>
            </a:r>
            <a:r>
              <a:rPr lang="en-GB" sz="2000" dirty="0">
                <a:effectLst/>
                <a:latin typeface="Arial" panose="020B0604020202020204" pitchFamily="34" charset="0"/>
                <a:ea typeface="Arial" panose="020B0604020202020204" pitchFamily="34" charset="0"/>
                <a:cs typeface="Times New Roman" panose="02020603050405020304" pitchFamily="18" charset="0"/>
              </a:rPr>
              <a:t>he project comprised 2 studies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Arial" panose="020B0604020202020204" pitchFamily="34" charset="0"/>
              <a:buChar char="•"/>
              <a:tabLst>
                <a:tab pos="457200" algn="l"/>
              </a:tabLst>
            </a:pPr>
            <a:endParaRPr lang="en-GB" sz="2000"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00000"/>
              </a:lnSpc>
              <a:spcBef>
                <a:spcPts val="0"/>
              </a:spcBef>
              <a:buFont typeface="Arial" panose="020B0604020202020204" pitchFamily="34" charset="0"/>
              <a:buChar char="•"/>
              <a:tabLst>
                <a:tab pos="457200" algn="l"/>
              </a:tabLst>
            </a:pPr>
            <a:r>
              <a:rPr lang="en-GB" sz="2000" dirty="0">
                <a:latin typeface="Arial" panose="020B0604020202020204" pitchFamily="34" charset="0"/>
                <a:ea typeface="Arial" panose="020B0604020202020204" pitchFamily="34" charset="0"/>
                <a:cs typeface="Arial" panose="020B0604020202020204" pitchFamily="34" charset="0"/>
              </a:rPr>
              <a:t>b</a:t>
            </a:r>
            <a:r>
              <a:rPr lang="en-GB" sz="2000" dirty="0">
                <a:effectLst/>
                <a:latin typeface="Arial" panose="020B0604020202020204" pitchFamily="34" charset="0"/>
                <a:ea typeface="Arial" panose="020B0604020202020204" pitchFamily="34" charset="0"/>
                <a:cs typeface="Arial" panose="020B0604020202020204" pitchFamily="34" charset="0"/>
              </a:rPr>
              <a:t>oth studies were a qualitative and adopted the same methods </a:t>
            </a:r>
          </a:p>
          <a:p>
            <a:pPr marL="0" lvl="0" indent="0" algn="just">
              <a:lnSpc>
                <a:spcPct val="100000"/>
              </a:lnSpc>
              <a:spcBef>
                <a:spcPts val="0"/>
              </a:spcBef>
              <a:buNone/>
              <a:tabLst>
                <a:tab pos="457200" algn="l"/>
              </a:tabLs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0"/>
              </a:spcBef>
              <a:buFont typeface="Arial" panose="020B0604020202020204" pitchFamily="34" charset="0"/>
              <a:buChar char="•"/>
              <a:tabLst>
                <a:tab pos="457200" algn="l"/>
              </a:tabLst>
            </a:pPr>
            <a:r>
              <a:rPr lang="en-GB" sz="2000" dirty="0">
                <a:effectLst/>
                <a:latin typeface="Arial" panose="020B0604020202020204" pitchFamily="34" charset="0"/>
                <a:ea typeface="Arial" panose="020B0604020202020204" pitchFamily="34" charset="0"/>
                <a:cs typeface="Arial" panose="020B0604020202020204" pitchFamily="34" charset="0"/>
              </a:rPr>
              <a:t>the first study ran from January - September 2019,  20 telephone interviews with HWSC students carers across modules, levels and programmes, conducted by a PhD student, interviews were professionally transcribed and thematically analysed</a:t>
            </a:r>
          </a:p>
          <a:p>
            <a:pPr marL="0" lvl="0" indent="0" algn="just">
              <a:lnSpc>
                <a:spcPct val="100000"/>
              </a:lnSpc>
              <a:spcBef>
                <a:spcPts val="0"/>
              </a:spcBef>
              <a:buNone/>
              <a:tabLst>
                <a:tab pos="457200" algn="l"/>
              </a:tabLs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0"/>
              </a:spcBef>
              <a:buFont typeface="Symbol" panose="05050102010706020507" pitchFamily="18" charset="2"/>
              <a:buChar char=""/>
            </a:pPr>
            <a:r>
              <a:rPr lang="en-GB" sz="2000" dirty="0">
                <a:effectLst/>
                <a:latin typeface="Arial" panose="020B0604020202020204" pitchFamily="34" charset="0"/>
                <a:ea typeface="Arial" panose="020B0604020202020204" pitchFamily="34" charset="0"/>
                <a:cs typeface="Arial" panose="020B0604020202020204" pitchFamily="34" charset="0"/>
              </a:rPr>
              <a:t>second study ran from </a:t>
            </a:r>
            <a:r>
              <a:rPr lang="en-GB" sz="2000" dirty="0">
                <a:solidFill>
                  <a:srgbClr val="0D0D0D"/>
                </a:solidFill>
                <a:effectLst/>
                <a:latin typeface="Arial" panose="020B0604020202020204" pitchFamily="34" charset="0"/>
                <a:ea typeface="Calibri" panose="020F0502020204030204" pitchFamily="34" charset="0"/>
                <a:cs typeface="Arial" panose="020B0604020202020204" pitchFamily="34" charset="0"/>
              </a:rPr>
              <a:t>October</a:t>
            </a:r>
            <a:r>
              <a:rPr lang="en-GB" sz="2000" dirty="0">
                <a:effectLst/>
                <a:latin typeface="Arial" panose="020B0604020202020204" pitchFamily="34" charset="0"/>
                <a:ea typeface="Arial" panose="020B0604020202020204" pitchFamily="34" charset="0"/>
                <a:cs typeface="Arial" panose="020B0604020202020204" pitchFamily="34" charset="0"/>
              </a:rPr>
              <a:t> 2020 – end of June 2021, 40 telephone interviews students with caring responsibilities from all the OU’s Faculties, conducted by an external consultant, interviews were professionally transcribed and thematically analysed</a:t>
            </a:r>
          </a:p>
          <a:p>
            <a:pPr marL="0" lvl="0" indent="0" algn="just">
              <a:lnSpc>
                <a:spcPct val="100000"/>
              </a:lnSpc>
              <a:spcBef>
                <a:spcPts val="0"/>
              </a:spcBef>
              <a:buNone/>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2000" dirty="0">
                <a:effectLst/>
                <a:latin typeface="Arial" panose="020B0604020202020204" pitchFamily="34" charset="0"/>
                <a:ea typeface="Arial" panose="020B0604020202020204" pitchFamily="34" charset="0"/>
                <a:cs typeface="Arial" panose="020B0604020202020204" pitchFamily="34" charset="0"/>
              </a:rPr>
              <a:t>the gender imbalance across the 2 studies was comparable and reflected the fact that caring is predominantly a female activity - 16 (80%) females and 4 (20%) males for the first study and 33 (82.5%) females and only 7 males (17.5%) for the second study</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56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ECCC-EAF9-4BB1-8A55-C3EF07519D9E}"/>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THEMES</a:t>
            </a:r>
          </a:p>
        </p:txBody>
      </p:sp>
      <p:sp>
        <p:nvSpPr>
          <p:cNvPr id="3" name="Slide Number Placeholder 2">
            <a:extLst>
              <a:ext uri="{FF2B5EF4-FFF2-40B4-BE49-F238E27FC236}">
                <a16:creationId xmlns:a16="http://schemas.microsoft.com/office/drawing/2014/main" id="{C1E76113-340C-4E17-B71D-9EAE3504797E}"/>
              </a:ext>
            </a:extLst>
          </p:cNvPr>
          <p:cNvSpPr>
            <a:spLocks noGrp="1"/>
          </p:cNvSpPr>
          <p:nvPr>
            <p:ph type="sldNum" sz="quarter" idx="14"/>
          </p:nvPr>
        </p:nvSpPr>
        <p:spPr/>
        <p:txBody>
          <a:bodyPr/>
          <a:lstStyle/>
          <a:p>
            <a:fld id="{058DB212-BFA2-403F-85EF-DFD3FF6D973A}" type="slidenum">
              <a:rPr lang="en-US" noProof="0" smtClean="0"/>
              <a:pPr/>
              <a:t>7</a:t>
            </a:fld>
            <a:endParaRPr lang="en-US" noProof="0" dirty="0"/>
          </a:p>
        </p:txBody>
      </p:sp>
      <p:sp>
        <p:nvSpPr>
          <p:cNvPr id="4" name="Content Placeholder 3">
            <a:extLst>
              <a:ext uri="{FF2B5EF4-FFF2-40B4-BE49-F238E27FC236}">
                <a16:creationId xmlns:a16="http://schemas.microsoft.com/office/drawing/2014/main" id="{B56CAD36-2D97-409E-A1D3-9FB1C7ED7D1C}"/>
              </a:ext>
            </a:extLst>
          </p:cNvPr>
          <p:cNvSpPr>
            <a:spLocks noGrp="1"/>
          </p:cNvSpPr>
          <p:nvPr>
            <p:ph idx="1"/>
          </p:nvPr>
        </p:nvSpPr>
        <p:spPr>
          <a:xfrm>
            <a:off x="2836506" y="900000"/>
            <a:ext cx="8070980" cy="5080387"/>
          </a:xfrm>
        </p:spPr>
        <p:txBody>
          <a:bodyPr/>
          <a:lstStyle/>
          <a:p>
            <a:pPr marL="342900" lvl="0" indent="-342900" algn="just">
              <a:lnSpc>
                <a:spcPct val="107000"/>
              </a:lnSpc>
              <a:buFont typeface="+mj-lt"/>
              <a:buAutoNum type="arabicPeriod"/>
            </a:pPr>
            <a:r>
              <a:rPr lang="en-GB" sz="2000" dirty="0">
                <a:effectLst/>
                <a:latin typeface="Arial" panose="020B0604020202020204" pitchFamily="34" charset="0"/>
                <a:ea typeface="Calibri" panose="020F0502020204030204" pitchFamily="34" charset="0"/>
                <a:cs typeface="Arial" panose="020B0604020202020204" pitchFamily="34" charset="0"/>
              </a:rPr>
              <a:t>Studying and caring: motivations and meanings</a:t>
            </a:r>
          </a:p>
          <a:p>
            <a:pPr marL="342900" lvl="0" indent="-342900" algn="just">
              <a:lnSpc>
                <a:spcPct val="107000"/>
              </a:lnSpc>
              <a:buFont typeface="+mj-lt"/>
              <a:buAutoNum type="arabicPeriod"/>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GB" sz="2000" dirty="0">
                <a:effectLst/>
                <a:latin typeface="Arial" panose="020B0604020202020204" pitchFamily="34" charset="0"/>
                <a:ea typeface="Arial" panose="020B0604020202020204" pitchFamily="34" charset="0"/>
                <a:cs typeface="Arial" panose="020B0604020202020204" pitchFamily="34" charset="0"/>
              </a:rPr>
              <a:t>Studying with OU</a:t>
            </a:r>
          </a:p>
          <a:p>
            <a:pPr marL="342900" lvl="0" indent="-342900" algn="just">
              <a:lnSpc>
                <a:spcPct val="107000"/>
              </a:lnSpc>
              <a:buFont typeface="+mj-lt"/>
              <a:buAutoNum type="arabicPeriod"/>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GB" sz="2000" dirty="0">
                <a:effectLst/>
                <a:latin typeface="Arial" panose="020B0604020202020204" pitchFamily="34" charset="0"/>
                <a:ea typeface="Arial" panose="020B0604020202020204" pitchFamily="34" charset="0"/>
                <a:cs typeface="Arial" panose="020B0604020202020204" pitchFamily="34" charset="0"/>
              </a:rPr>
              <a:t>Caring and studying</a:t>
            </a:r>
          </a:p>
          <a:p>
            <a:pPr marL="342900" lvl="0" indent="-342900" algn="just">
              <a:lnSpc>
                <a:spcPct val="107000"/>
              </a:lnSpc>
              <a:buFont typeface="+mj-lt"/>
              <a:buAutoNum type="arabicPeriod"/>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GB" sz="2000" dirty="0">
                <a:effectLst/>
                <a:latin typeface="Arial" panose="020B0604020202020204" pitchFamily="34" charset="0"/>
                <a:ea typeface="Calibri" panose="020F0502020204030204" pitchFamily="34" charset="0"/>
                <a:cs typeface="Arial" panose="020B0604020202020204" pitchFamily="34" charset="0"/>
              </a:rPr>
              <a:t>Managing studying and caring </a:t>
            </a:r>
          </a:p>
          <a:p>
            <a:pPr marL="342900" lvl="0" indent="-342900" algn="just">
              <a:lnSpc>
                <a:spcPct val="107000"/>
              </a:lnSpc>
              <a:buFont typeface="+mj-lt"/>
              <a:buAutoNum type="arabicPeriod"/>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GB" sz="2000" dirty="0">
                <a:effectLst/>
                <a:latin typeface="Arial" panose="020B0604020202020204" pitchFamily="34" charset="0"/>
                <a:ea typeface="Arial" panose="020B0604020202020204" pitchFamily="34" charset="0"/>
                <a:cs typeface="Arial" panose="020B0604020202020204" pitchFamily="34" charset="0"/>
              </a:rPr>
              <a:t>OU carer support</a:t>
            </a:r>
          </a:p>
          <a:p>
            <a:pPr marL="342900" lvl="0" indent="-342900" algn="just">
              <a:lnSpc>
                <a:spcPct val="107000"/>
              </a:lnSpc>
              <a:buFont typeface="+mj-lt"/>
              <a:buAutoNum type="arabicPeriod"/>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2000" dirty="0">
                <a:effectLst/>
                <a:latin typeface="Arial" panose="020B0604020202020204" pitchFamily="34" charset="0"/>
                <a:ea typeface="Arial" panose="020B0604020202020204" pitchFamily="34" charset="0"/>
                <a:cs typeface="Arial" panose="020B0604020202020204" pitchFamily="34" charset="0"/>
              </a:rPr>
              <a:t>Suggestions for improving OU carer support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64039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26C0290-F337-424E-91D0-C2C0869E4EB0}"/>
              </a:ext>
            </a:extLst>
          </p:cNvPr>
          <p:cNvSpPr>
            <a:spLocks noGrp="1"/>
          </p:cNvSpPr>
          <p:nvPr>
            <p:ph type="sldNum" sz="quarter" idx="15"/>
          </p:nvPr>
        </p:nvSpPr>
        <p:spPr>
          <a:xfrm>
            <a:off x="11580000" y="6311112"/>
            <a:ext cx="360000" cy="360000"/>
          </a:xfrm>
        </p:spPr>
        <p:txBody>
          <a:bodyPr anchor="ctr">
            <a:normAutofit/>
          </a:bodyPr>
          <a:lstStyle/>
          <a:p>
            <a:pPr>
              <a:spcAft>
                <a:spcPts val="600"/>
              </a:spcAft>
            </a:pPr>
            <a:fld id="{058DB212-BFA2-403F-85EF-DFD3FF6D973A}" type="slidenum">
              <a:rPr lang="en-US" noProof="0" smtClean="0"/>
              <a:pPr>
                <a:spcAft>
                  <a:spcPts val="600"/>
                </a:spcAft>
              </a:pPr>
              <a:t>8</a:t>
            </a:fld>
            <a:endParaRPr lang="en-US" noProof="0"/>
          </a:p>
        </p:txBody>
      </p:sp>
      <p:pic>
        <p:nvPicPr>
          <p:cNvPr id="1026" name="Picture 2" descr="photo depicting the person who focuses on the target photo depicting the person who focuses on the target motivation stock pictures, royalty-free photos &amp; images">
            <a:extLst>
              <a:ext uri="{FF2B5EF4-FFF2-40B4-BE49-F238E27FC236}">
                <a16:creationId xmlns:a16="http://schemas.microsoft.com/office/drawing/2014/main" id="{18D3213A-4295-40CF-9307-68025BA79A0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123" r="8124" b="1"/>
          <a:stretch/>
        </p:blipFill>
        <p:spPr bwMode="auto">
          <a:xfrm>
            <a:off x="4611941" y="708791"/>
            <a:ext cx="6583680" cy="4873625"/>
          </a:xfrm>
          <a:prstGeom prst="rect">
            <a:avLst/>
          </a:prstGeom>
          <a:solidFill>
            <a:srgbClr val="FFFFFF"/>
          </a:solidFill>
        </p:spPr>
      </p:pic>
      <p:sp>
        <p:nvSpPr>
          <p:cNvPr id="2" name="Title 1">
            <a:extLst>
              <a:ext uri="{FF2B5EF4-FFF2-40B4-BE49-F238E27FC236}">
                <a16:creationId xmlns:a16="http://schemas.microsoft.com/office/drawing/2014/main" id="{466482F8-9D2C-4FC2-8F42-46A52C132E9D}"/>
              </a:ext>
            </a:extLst>
          </p:cNvPr>
          <p:cNvSpPr>
            <a:spLocks noGrp="1"/>
          </p:cNvSpPr>
          <p:nvPr>
            <p:ph type="title"/>
          </p:nvPr>
        </p:nvSpPr>
        <p:spPr>
          <a:xfrm>
            <a:off x="430924" y="241739"/>
            <a:ext cx="3102197" cy="2596054"/>
          </a:xfrm>
        </p:spPr>
        <p:txBody>
          <a:bodyPr anchor="b">
            <a:noAutofit/>
          </a:bodyPr>
          <a:lstStyle/>
          <a:p>
            <a:r>
              <a:rPr lang="en-GB" b="1" dirty="0">
                <a:effectLst/>
                <a:latin typeface="Arial" panose="020B0604020202020204" pitchFamily="34" charset="0"/>
                <a:cs typeface="Arial" panose="020B0604020202020204" pitchFamily="34" charset="0"/>
              </a:rPr>
              <a:t>THEME  1: STUDYING AND CARING: MOTIVATIONS AND MEANINGS</a:t>
            </a: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E6DCF47-CA6B-4370-8367-E8C326E801C6}"/>
              </a:ext>
            </a:extLst>
          </p:cNvPr>
          <p:cNvSpPr>
            <a:spLocks noGrp="1"/>
          </p:cNvSpPr>
          <p:nvPr>
            <p:ph type="body" sz="half" idx="2"/>
          </p:nvPr>
        </p:nvSpPr>
        <p:spPr>
          <a:xfrm>
            <a:off x="283779" y="3247697"/>
            <a:ext cx="4004442" cy="2837792"/>
          </a:xfrm>
        </p:spPr>
        <p:txBody>
          <a:bodyPr>
            <a:normAutofit fontScale="92500" lnSpcReduction="20000"/>
          </a:bodyPr>
          <a:lstStyle/>
          <a:p>
            <a:pPr>
              <a:spcBef>
                <a:spcPts val="0"/>
              </a:spcBef>
            </a:pPr>
            <a:r>
              <a:rPr lang="en-GB" sz="2200" b="1" dirty="0">
                <a:effectLst/>
                <a:latin typeface="Arial" panose="020B0604020202020204" pitchFamily="34" charset="0"/>
                <a:cs typeface="Arial" panose="020B0604020202020204" pitchFamily="34" charset="0"/>
              </a:rPr>
              <a:t>Interest  and enjoyment</a:t>
            </a:r>
          </a:p>
          <a:p>
            <a:pPr>
              <a:spcBef>
                <a:spcPts val="0"/>
              </a:spcBef>
            </a:pPr>
            <a:endParaRPr lang="en-GB" sz="2200" b="1" dirty="0">
              <a:latin typeface="Arial" panose="020B0604020202020204" pitchFamily="34" charset="0"/>
              <a:cs typeface="Arial" panose="020B0604020202020204" pitchFamily="34" charset="0"/>
            </a:endParaRPr>
          </a:p>
          <a:p>
            <a:pPr>
              <a:spcBef>
                <a:spcPts val="0"/>
              </a:spcBef>
            </a:pPr>
            <a:endParaRPr lang="en-GB" sz="2200" b="1" dirty="0">
              <a:effectLst/>
              <a:latin typeface="Arial" panose="020B0604020202020204" pitchFamily="34" charset="0"/>
              <a:cs typeface="Arial" panose="020B0604020202020204" pitchFamily="34" charset="0"/>
            </a:endParaRPr>
          </a:p>
          <a:p>
            <a:pPr>
              <a:spcBef>
                <a:spcPts val="0"/>
              </a:spcBef>
            </a:pPr>
            <a:endParaRPr lang="en-GB" sz="2200" b="1" dirty="0">
              <a:effectLst/>
              <a:latin typeface="Arial" panose="020B0604020202020204" pitchFamily="34" charset="0"/>
              <a:cs typeface="Arial" panose="020B0604020202020204" pitchFamily="34" charset="0"/>
            </a:endParaRPr>
          </a:p>
          <a:p>
            <a:pPr>
              <a:spcBef>
                <a:spcPts val="0"/>
              </a:spcBef>
            </a:pPr>
            <a:r>
              <a:rPr lang="en-GB" sz="2200" b="1" u="none" strike="noStrike" dirty="0">
                <a:effectLst/>
                <a:latin typeface="Arial" panose="020B0604020202020204" pitchFamily="34" charset="0"/>
                <a:cs typeface="Arial" panose="020B0604020202020204" pitchFamily="34" charset="0"/>
              </a:rPr>
              <a:t>Developing ‘my other side’</a:t>
            </a:r>
          </a:p>
          <a:p>
            <a:pPr>
              <a:spcBef>
                <a:spcPts val="0"/>
              </a:spcBef>
            </a:pPr>
            <a:endParaRPr lang="en-GB" sz="2200" b="1" dirty="0">
              <a:latin typeface="Arial" panose="020B0604020202020204" pitchFamily="34" charset="0"/>
              <a:cs typeface="Arial" panose="020B0604020202020204" pitchFamily="34" charset="0"/>
            </a:endParaRPr>
          </a:p>
          <a:p>
            <a:pPr>
              <a:spcBef>
                <a:spcPts val="0"/>
              </a:spcBef>
            </a:pPr>
            <a:endParaRPr lang="en-GB" sz="2200" b="1" u="sng" dirty="0">
              <a:effectLst/>
              <a:latin typeface="Arial" panose="020B0604020202020204" pitchFamily="34" charset="0"/>
              <a:cs typeface="Arial" panose="020B0604020202020204" pitchFamily="34" charset="0"/>
            </a:endParaRPr>
          </a:p>
          <a:p>
            <a:pPr>
              <a:spcBef>
                <a:spcPts val="0"/>
              </a:spcBef>
            </a:pPr>
            <a:endParaRPr lang="en-GB" sz="2200" b="1" u="sng" dirty="0">
              <a:effectLst/>
              <a:latin typeface="Arial" panose="020B0604020202020204" pitchFamily="34" charset="0"/>
              <a:cs typeface="Arial" panose="020B0604020202020204" pitchFamily="34" charset="0"/>
            </a:endParaRPr>
          </a:p>
          <a:p>
            <a:pPr>
              <a:spcBef>
                <a:spcPts val="0"/>
              </a:spcBef>
            </a:pPr>
            <a:r>
              <a:rPr lang="en-GB" sz="2200" b="1" dirty="0">
                <a:effectLst/>
                <a:latin typeface="Arial" panose="020B0604020202020204" pitchFamily="34" charset="0"/>
                <a:cs typeface="Arial" panose="020B0604020202020204" pitchFamily="34" charset="0"/>
              </a:rPr>
              <a:t>Fulfilling an ambition</a:t>
            </a:r>
          </a:p>
          <a:p>
            <a:pPr>
              <a:spcBef>
                <a:spcPts val="0"/>
              </a:spcBef>
            </a:pPr>
            <a:endParaRPr lang="en-GB" sz="2200" b="1" dirty="0">
              <a:latin typeface="Arial" panose="020B0604020202020204" pitchFamily="34" charset="0"/>
              <a:cs typeface="Arial" panose="020B0604020202020204" pitchFamily="34" charset="0"/>
            </a:endParaRPr>
          </a:p>
          <a:p>
            <a:pPr>
              <a:spcBef>
                <a:spcPts val="0"/>
              </a:spcBef>
            </a:pPr>
            <a:endParaRPr lang="en-GB" sz="2200" b="1" dirty="0">
              <a:effectLst/>
              <a:latin typeface="Arial" panose="020B0604020202020204" pitchFamily="34" charset="0"/>
              <a:cs typeface="Arial" panose="020B0604020202020204" pitchFamily="34" charset="0"/>
            </a:endParaRPr>
          </a:p>
          <a:p>
            <a:pPr>
              <a:spcBef>
                <a:spcPts val="0"/>
              </a:spcBef>
            </a:pPr>
            <a:endParaRPr lang="en-GB" sz="2200" dirty="0">
              <a:effectLst/>
              <a:latin typeface="Arial" panose="020B0604020202020204" pitchFamily="34" charset="0"/>
              <a:cs typeface="Arial" panose="020B0604020202020204" pitchFamily="34" charset="0"/>
            </a:endParaRPr>
          </a:p>
          <a:p>
            <a:pPr>
              <a:spcBef>
                <a:spcPts val="0"/>
              </a:spcBef>
            </a:pPr>
            <a:r>
              <a:rPr lang="en-GB" sz="2200" b="1" dirty="0">
                <a:effectLst/>
                <a:latin typeface="Arial" panose="020B0604020202020204" pitchFamily="34" charset="0"/>
                <a:cs typeface="Arial" panose="020B0604020202020204" pitchFamily="34" charset="0"/>
              </a:rPr>
              <a:t>Employment-related motivations</a:t>
            </a:r>
            <a:endParaRPr lang="en-GB" sz="2200" dirty="0">
              <a:effectLst/>
              <a:latin typeface="Arial" panose="020B0604020202020204" pitchFamily="34" charset="0"/>
              <a:cs typeface="Arial" panose="020B0604020202020204" pitchFamily="34" charset="0"/>
            </a:endParaRPr>
          </a:p>
          <a:p>
            <a:endParaRPr lang="en-GB" dirty="0">
              <a:effectLst/>
            </a:endParaRPr>
          </a:p>
          <a:p>
            <a:endParaRPr lang="en-GB" dirty="0"/>
          </a:p>
        </p:txBody>
      </p:sp>
    </p:spTree>
    <p:extLst>
      <p:ext uri="{BB962C8B-B14F-4D97-AF65-F5344CB8AC3E}">
        <p14:creationId xmlns:p14="http://schemas.microsoft.com/office/powerpoint/2010/main" val="7657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26B6-7B9F-4C41-B176-6CD061644DC8}"/>
              </a:ext>
            </a:extLst>
          </p:cNvPr>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rPr>
              <a:t>Interest  and enjoyment</a:t>
            </a:r>
            <a:endParaRPr lang="en-GB" dirty="0"/>
          </a:p>
        </p:txBody>
      </p:sp>
      <p:sp>
        <p:nvSpPr>
          <p:cNvPr id="4" name="Content Placeholder 3">
            <a:extLst>
              <a:ext uri="{FF2B5EF4-FFF2-40B4-BE49-F238E27FC236}">
                <a16:creationId xmlns:a16="http://schemas.microsoft.com/office/drawing/2014/main" id="{B4EB7BB0-AC4C-4537-A9FD-C9A2BB85941B}"/>
              </a:ext>
            </a:extLst>
          </p:cNvPr>
          <p:cNvSpPr>
            <a:spLocks noGrp="1"/>
          </p:cNvSpPr>
          <p:nvPr>
            <p:ph sz="half" idx="1"/>
          </p:nvPr>
        </p:nvSpPr>
        <p:spPr>
          <a:xfrm>
            <a:off x="998376" y="1145628"/>
            <a:ext cx="9881117" cy="4974372"/>
          </a:xfrm>
        </p:spPr>
        <p:txBody>
          <a:bodyPr/>
          <a:lstStyle/>
          <a:p>
            <a:pPr marL="342900" lvl="0" indent="-342900">
              <a:spcBef>
                <a:spcPts val="200"/>
              </a:spcBef>
              <a:buFont typeface="Symbol" panose="05050102010706020507" pitchFamily="18" charset="2"/>
              <a:buChar char=""/>
            </a:pPr>
            <a:r>
              <a:rPr lang="en-GB" sz="2000" dirty="0">
                <a:solidFill>
                  <a:srgbClr val="0D0D0D"/>
                </a:solidFill>
                <a:latin typeface="Arial" panose="020B0604020202020204" pitchFamily="34" charset="0"/>
                <a:ea typeface="Times New Roman" panose="02020603050405020304" pitchFamily="18" charset="0"/>
                <a:cs typeface="Arial" panose="020B0604020202020204" pitchFamily="34" charset="0"/>
              </a:rPr>
              <a:t>s</a:t>
            </a:r>
            <a:r>
              <a:rPr lang="en-GB" sz="2000" u="none" strike="noStrike"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everal participants were studying in order to pursue a personal passion or interest </a:t>
            </a:r>
            <a:endParaRPr lang="en-GB" sz="2000" u="sng" dirty="0">
              <a:solidFill>
                <a:srgbClr val="0D0D0D"/>
              </a:solidFill>
              <a:effectLst/>
              <a:latin typeface="Arial" panose="020B0604020202020204" pitchFamily="34" charset="0"/>
              <a:ea typeface="Times New Roman" panose="02020603050405020304" pitchFamily="18" charset="0"/>
              <a:cs typeface="Arial" panose="020B0604020202020204" pitchFamily="34" charset="0"/>
            </a:endParaRPr>
          </a:p>
          <a:p>
            <a:pPr marL="193675" indent="0">
              <a:spcBef>
                <a:spcPts val="200"/>
              </a:spcBef>
              <a:buNone/>
            </a:pPr>
            <a:endParaRPr lang="en-GB" sz="2000" u="sng" dirty="0">
              <a:solidFill>
                <a:srgbClr val="0D0D0D"/>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200"/>
              </a:spcBef>
              <a:buFont typeface="Symbol" panose="05050102010706020507" pitchFamily="18" charset="2"/>
              <a:buChar char=""/>
            </a:pPr>
            <a:r>
              <a:rPr lang="en-GB" sz="2000" u="none" strike="noStrike"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very much enjoying the creative, intellectual, problem -solving and unpredictable dimensions of academic study.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a</a:t>
            </a:r>
            <a:r>
              <a:rPr lang="en-GB" sz="2000" dirty="0">
                <a:effectLst/>
                <a:latin typeface="Arial" panose="020B0604020202020204" pitchFamily="34" charset="0"/>
                <a:ea typeface="Calibri" panose="020F0502020204030204" pitchFamily="34" charset="0"/>
                <a:cs typeface="Arial" panose="020B0604020202020204" pitchFamily="34" charset="0"/>
              </a:rPr>
              <a:t>s studying was an inherently enjoyable activity meant that for some it offered an opportunity to transcend their circumstances</a:t>
            </a:r>
            <a:r>
              <a:rPr lang="en-GB" sz="2000" dirty="0">
                <a:latin typeface="Arial" panose="020B0604020202020204" pitchFamily="34" charset="0"/>
                <a:ea typeface="Calibri" panose="020F0502020204030204" pitchFamily="34"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r>
              <a:rPr lang="en-GB" sz="2000" i="1" dirty="0">
                <a:solidFill>
                  <a:srgbClr val="171717"/>
                </a:solidFill>
                <a:latin typeface="Arial" panose="020B0604020202020204" pitchFamily="34" charset="0"/>
                <a:ea typeface="Calibri" panose="020F0502020204030204" pitchFamily="34" charset="0"/>
                <a:cs typeface="Arial" panose="020B0604020202020204" pitchFamily="34" charset="0"/>
              </a:rPr>
              <a:t>              </a:t>
            </a:r>
            <a:r>
              <a:rPr lang="en-GB" sz="2000" i="1" dirty="0">
                <a:solidFill>
                  <a:srgbClr val="171717"/>
                </a:solidFill>
                <a:effectLst/>
                <a:latin typeface="Arial" panose="020B0604020202020204" pitchFamily="34" charset="0"/>
                <a:ea typeface="Calibri" panose="020F0502020204030204" pitchFamily="34" charset="0"/>
                <a:cs typeface="Arial" panose="020B0604020202020204" pitchFamily="34" charset="0"/>
              </a:rPr>
              <a:t>It gives me something to focus on</a:t>
            </a:r>
          </a:p>
          <a:p>
            <a:pPr lvl="0">
              <a:lnSpc>
                <a:spcPct val="107000"/>
              </a:lnSpc>
              <a:spcAft>
                <a:spcPts val="800"/>
              </a:spcAft>
            </a:pPr>
            <a:r>
              <a:rPr lang="en-GB" sz="2000" dirty="0">
                <a:latin typeface="Arial" panose="020B0604020202020204" pitchFamily="34" charset="0"/>
                <a:ea typeface="Calibri" panose="020F0502020204030204" pitchFamily="34" charset="0"/>
                <a:cs typeface="Arial" panose="020B0604020202020204" pitchFamily="34" charset="0"/>
              </a:rPr>
              <a:t>s</a:t>
            </a:r>
            <a:r>
              <a:rPr lang="en-GB" sz="2000" dirty="0">
                <a:effectLst/>
                <a:latin typeface="Arial" panose="020B0604020202020204" pitchFamily="34" charset="0"/>
                <a:ea typeface="Calibri" panose="020F0502020204030204" pitchFamily="34" charset="0"/>
                <a:cs typeface="Arial" panose="020B0604020202020204" pitchFamily="34" charset="0"/>
              </a:rPr>
              <a:t>tudying was also intertwined with life enhancing social engagement </a:t>
            </a:r>
            <a:endParaRPr lang="en-GB" sz="2000" i="1" dirty="0">
              <a:solidFill>
                <a:srgbClr val="171717"/>
              </a:solidFill>
              <a:effectLst/>
              <a:latin typeface="Arial" panose="020B0604020202020204" pitchFamily="34" charset="0"/>
              <a:ea typeface="Calibri" panose="020F0502020204030204" pitchFamily="34" charset="0"/>
              <a:cs typeface="Arial" panose="020B0604020202020204" pitchFamily="34" charset="0"/>
            </a:endParaRPr>
          </a:p>
          <a:p>
            <a:r>
              <a:rPr lang="en-GB" sz="2000" dirty="0">
                <a:effectLst/>
                <a:latin typeface="Arial" panose="020B0604020202020204" pitchFamily="34" charset="0"/>
                <a:ea typeface="Calibri" panose="020F0502020204030204" pitchFamily="34" charset="0"/>
                <a:cs typeface="Arial" panose="020B0604020202020204" pitchFamily="34" charset="0"/>
              </a:rPr>
              <a:t>wanted good marks and tried to do their best</a:t>
            </a:r>
            <a:r>
              <a:rPr lang="en-GB" sz="2000" dirty="0">
                <a:latin typeface="Arial" panose="020B0604020202020204" pitchFamily="34" charset="0"/>
                <a:ea typeface="Calibri" panose="020F0502020204030204" pitchFamily="34" charset="0"/>
                <a:cs typeface="Arial" panose="020B0604020202020204" pitchFamily="34" charset="0"/>
              </a:rPr>
              <a:t>:</a:t>
            </a:r>
          </a:p>
          <a:p>
            <a:pPr marL="1343025" indent="0">
              <a:buNone/>
            </a:pPr>
            <a:r>
              <a:rPr lang="en-GB" sz="2000" i="1" dirty="0">
                <a:effectLst/>
                <a:latin typeface="Arial" panose="020B0604020202020204" pitchFamily="34" charset="0"/>
                <a:ea typeface="Calibri" panose="020F0502020204030204" pitchFamily="34" charset="0"/>
                <a:cs typeface="Arial" panose="020B0604020202020204" pitchFamily="34" charset="0"/>
              </a:rPr>
              <a:t>I’m concentrating on getting the best possible marks I can with my degree and then take it from there really </a:t>
            </a:r>
            <a:endParaRPr lang="en-GB" sz="2000" i="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DA18BFC-2FAA-4FFB-908F-CB6BB22048B4}"/>
              </a:ext>
            </a:extLst>
          </p:cNvPr>
          <p:cNvSpPr>
            <a:spLocks noGrp="1"/>
          </p:cNvSpPr>
          <p:nvPr>
            <p:ph type="sldNum" sz="quarter" idx="15"/>
          </p:nvPr>
        </p:nvSpPr>
        <p:spPr/>
        <p:txBody>
          <a:bodyPr/>
          <a:lstStyle/>
          <a:p>
            <a:fld id="{058DB212-BFA2-403F-85EF-DFD3FF6D973A}" type="slidenum">
              <a:rPr lang="en-US" noProof="0" smtClean="0"/>
              <a:pPr/>
              <a:t>9</a:t>
            </a:fld>
            <a:endParaRPr lang="en-US" noProof="0" dirty="0"/>
          </a:p>
        </p:txBody>
      </p:sp>
    </p:spTree>
    <p:extLst>
      <p:ext uri="{BB962C8B-B14F-4D97-AF65-F5344CB8AC3E}">
        <p14:creationId xmlns:p14="http://schemas.microsoft.com/office/powerpoint/2010/main" val="757740726"/>
      </p:ext>
    </p:extLst>
  </p:cSld>
  <p:clrMapOvr>
    <a:masterClrMapping/>
  </p:clrMapOvr>
</p:sld>
</file>

<file path=ppt/theme/theme1.xml><?xml version="1.0" encoding="utf-8"?>
<a:theme xmlns:a="http://schemas.openxmlformats.org/drawingml/2006/main" name="Office Theme">
  <a:themeElements>
    <a:clrScheme name="Tektronic">
      <a:dk1>
        <a:sysClr val="windowText" lastClr="000000"/>
      </a:dk1>
      <a:lt1>
        <a:sysClr val="window" lastClr="FFFFFF"/>
      </a:lt1>
      <a:dk2>
        <a:srgbClr val="3E434A"/>
      </a:dk2>
      <a:lt2>
        <a:srgbClr val="D7D8D2"/>
      </a:lt2>
      <a:accent1>
        <a:srgbClr val="1AB5D7"/>
      </a:accent1>
      <a:accent2>
        <a:srgbClr val="192852"/>
      </a:accent2>
      <a:accent3>
        <a:srgbClr val="74C044"/>
      </a:accent3>
      <a:accent4>
        <a:srgbClr val="A4CE3A"/>
      </a:accent4>
      <a:accent5>
        <a:srgbClr val="F05B24"/>
      </a:accent5>
      <a:accent6>
        <a:srgbClr val="F5F5F5"/>
      </a:accent6>
      <a:hlink>
        <a:srgbClr val="1AB5D7"/>
      </a:hlink>
      <a:folHlink>
        <a:srgbClr val="3E434A"/>
      </a:folHlink>
    </a:clrScheme>
    <a:fontScheme name="Custom 164">
      <a:majorFont>
        <a:latin typeface="Bookman Old Style"/>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99876_Photo montage presentation_RVA_v4" id="{3A8C93B5-5D08-4AEE-AD24-20704D305745}" vid="{21DD9924-868B-4296-AF86-1978DEA204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 xsi:nil="true"/>
    <_dlc_DocId xmlns="cad05f3e-62e8-4d09-8270-f0dc2f8ceabc">UNIT-2096487581-1165</_dlc_DocId>
    <_dlc_DocIdUrl xmlns="cad05f3e-62e8-4d09-8270-f0dc2f8ceabc">
      <Url>https://openuniv.sharepoint.com/sites/units/wels/k318-production/_layouts/15/DocIdRedir.aspx?ID=UNIT-2096487581-1165</Url>
      <Description>UNIT-2096487581-1165</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DBE6E73891D3C4CAD314836F120DF6F" ma:contentTypeVersion="480" ma:contentTypeDescription="Create a new document." ma:contentTypeScope="" ma:versionID="c3cf1274f7cb76b4b80d212d5df368f6">
  <xsd:schema xmlns:xsd="http://www.w3.org/2001/XMLSchema" xmlns:xs="http://www.w3.org/2001/XMLSchema" xmlns:p="http://schemas.microsoft.com/office/2006/metadata/properties" xmlns:ns1="http://schemas.microsoft.com/sharepoint/v3" xmlns:ns2="cad05f3e-62e8-4d09-8270-f0dc2f8ceabc" targetNamespace="http://schemas.microsoft.com/office/2006/metadata/properties" ma:root="true" ma:fieldsID="3a51eaa6462a5bcd0c47a0364bbbad2e" ns1:_="" ns2:_="">
    <xsd:import namespace="http://schemas.microsoft.com/sharepoint/v3"/>
    <xsd:import namespace="cad05f3e-62e8-4d09-8270-f0dc2f8ceabc"/>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05f3e-62e8-4d09-8270-f0dc2f8cea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06FDE0-B88A-434A-9207-2CA2C3B462D5}">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cad05f3e-62e8-4d09-8270-f0dc2f8ceabc"/>
    <ds:schemaRef ds:uri="http://www.w3.org/XML/1998/namespace"/>
    <ds:schemaRef ds:uri="http://purl.org/dc/terms/"/>
  </ds:schemaRefs>
</ds:datastoreItem>
</file>

<file path=customXml/itemProps2.xml><?xml version="1.0" encoding="utf-8"?>
<ds:datastoreItem xmlns:ds="http://schemas.openxmlformats.org/officeDocument/2006/customXml" ds:itemID="{C5DA8A90-463C-4FCF-90ED-F3B81F6BA9A4}">
  <ds:schemaRefs>
    <ds:schemaRef ds:uri="http://schemas.microsoft.com/sharepoint/events"/>
  </ds:schemaRefs>
</ds:datastoreItem>
</file>

<file path=customXml/itemProps3.xml><?xml version="1.0" encoding="utf-8"?>
<ds:datastoreItem xmlns:ds="http://schemas.openxmlformats.org/officeDocument/2006/customXml" ds:itemID="{8248079C-C9DB-4CC4-A301-E8CDDD45BA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d05f3e-62e8-4d09-8270-f0dc2f8ce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AE81F8D-4EE9-43D6-A14F-F203980804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Photo montage presentation</Template>
  <TotalTime>2341</TotalTime>
  <Words>1741</Words>
  <Application>Microsoft Office PowerPoint</Application>
  <PresentationFormat>Widescreen</PresentationFormat>
  <Paragraphs>145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Bookman Old Style</vt:lpstr>
      <vt:lpstr>Calibri</vt:lpstr>
      <vt:lpstr>Corbel</vt:lpstr>
      <vt:lpstr>Lucida Grande</vt:lpstr>
      <vt:lpstr>Symbol</vt:lpstr>
      <vt:lpstr>Times New Roman</vt:lpstr>
      <vt:lpstr>Wingdings</vt:lpstr>
      <vt:lpstr>Office Theme</vt:lpstr>
      <vt:lpstr>DEVELOPING ‘GOOD’ SUPPORT FOR STUDENT CARERS </vt:lpstr>
      <vt:lpstr>DEFINING CARERS</vt:lpstr>
      <vt:lpstr>THE EVER-INCREASING DEMAND FOR CARERS</vt:lpstr>
      <vt:lpstr>CARERS ARE OFTEN DISADVANTAGED BY CARING</vt:lpstr>
      <vt:lpstr>PROJECT RATIONALE</vt:lpstr>
      <vt:lpstr>METHODOLOGY</vt:lpstr>
      <vt:lpstr>THEMES</vt:lpstr>
      <vt:lpstr>THEME  1: STUDYING AND CARING: MOTIVATIONS AND MEANINGS</vt:lpstr>
      <vt:lpstr>Interest  and enjoyment</vt:lpstr>
      <vt:lpstr>Developing ‘my other side’ </vt:lpstr>
      <vt:lpstr>Fulfilling an ambition</vt:lpstr>
      <vt:lpstr>Employment-related motivations</vt:lpstr>
      <vt:lpstr>THEME  2: STUDYING WITH OU</vt:lpstr>
      <vt:lpstr>THEME 3: CARING AND STUDYING</vt:lpstr>
      <vt:lpstr>THEME 4:  MANAGING STUDYING AND CARING </vt:lpstr>
      <vt:lpstr>THEME 5: OU CARER SUPPORT</vt:lpstr>
      <vt:lpstr>THEME 6: SUGGESTIONS FOR  IMPROVING OU CARER SUPPORT </vt:lpstr>
      <vt:lpstr>CONTINUING TO SUPPORT STUDENT CARERS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Cover Title</dc:title>
  <dc:creator>Sara.Mackian</dc:creator>
  <cp:lastModifiedBy>Diane.Ford</cp:lastModifiedBy>
  <cp:revision>5</cp:revision>
  <dcterms:created xsi:type="dcterms:W3CDTF">2021-07-07T11:37:23Z</dcterms:created>
  <dcterms:modified xsi:type="dcterms:W3CDTF">2021-09-30T12:51:20Z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0x0101004DBE6E73891D3C4CAD314836F120DF6F</vt:lpwstr>
  </property>
  <property fmtid="{D5CDD505-2E9C-101B-9397-08002B2CF9AE}" pid="3" name="_dlc_DocIdItemGuid">
    <vt:lpwstr>a2746b5d-e765-44ad-a34e-4f1b7737f9bf</vt:lpwstr>
  </property>
  <property fmtid="{D5CDD505-2E9C-101B-9397-08002B2CF9AE}" pid="4" name="TaxKeyword">
    <vt:lpwstr/>
  </property>
  <property fmtid="{D5CDD505-2E9C-101B-9397-08002B2CF9AE}" pid="5" name="TaxCatchAll">
    <vt:lpwstr>3;#English|e0d36b11-db4e-4123-8f10-8157dedade86</vt:lpwstr>
  </property>
  <property fmtid="{D5CDD505-2E9C-101B-9397-08002B2CF9AE}" pid="6" name="TaxKeywordTaxHTField">
    <vt:lpwstr/>
  </property>
  <property fmtid="{D5CDD505-2E9C-101B-9397-08002B2CF9AE}" pid="7" name="OULanguage">
    <vt:lpwstr>3;#English|e0d36b11-db4e-4123-8f10-8157dedade86</vt:lpwstr>
  </property>
  <property fmtid="{D5CDD505-2E9C-101B-9397-08002B2CF9AE}" pid="8" name="TreeStructureCategory">
    <vt:lpwstr/>
  </property>
  <property fmtid="{D5CDD505-2E9C-101B-9397-08002B2CF9AE}" pid="9" name="jfb83b211892487d8f99ba34d47cda51">
    <vt:lpwstr>English|e0d36b11-db4e-4123-8f10-8157dedade86</vt:lpwstr>
  </property>
  <property fmtid="{D5CDD505-2E9C-101B-9397-08002B2CF9AE}" pid="10" name="p3bf766ac56f4e09ae92e1512a89f451">
    <vt:lpwstr/>
  </property>
</Properties>
</file>