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6" r:id="rId5"/>
    <p:sldMasterId id="2147483672" r:id="rId6"/>
  </p:sldMasterIdLst>
  <p:notesMasterIdLst>
    <p:notesMasterId r:id="rId23"/>
  </p:notesMasterIdLst>
  <p:sldIdLst>
    <p:sldId id="274" r:id="rId7"/>
    <p:sldId id="327" r:id="rId8"/>
    <p:sldId id="328" r:id="rId9"/>
    <p:sldId id="283" r:id="rId10"/>
    <p:sldId id="282" r:id="rId11"/>
    <p:sldId id="284" r:id="rId12"/>
    <p:sldId id="326" r:id="rId13"/>
    <p:sldId id="325" r:id="rId14"/>
    <p:sldId id="320" r:id="rId15"/>
    <p:sldId id="319" r:id="rId16"/>
    <p:sldId id="314" r:id="rId17"/>
    <p:sldId id="315" r:id="rId18"/>
    <p:sldId id="329" r:id="rId19"/>
    <p:sldId id="285" r:id="rId20"/>
    <p:sldId id="330" r:id="rId21"/>
    <p:sldId id="340" r:id="rId22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43" autoAdjust="0"/>
    <p:restoredTop sz="94659"/>
  </p:normalViewPr>
  <p:slideViewPr>
    <p:cSldViewPr snapToGrid="0" snapToObjects="1">
      <p:cViewPr>
        <p:scale>
          <a:sx n="100" d="100"/>
          <a:sy n="100" d="100"/>
        </p:scale>
        <p:origin x="979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8" d="100"/>
          <a:sy n="68" d="100"/>
        </p:scale>
        <p:origin x="328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DE5F2-41C7-6244-B6BE-0DE86CAF42DC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519EDF-32DA-2B40-A28B-2067B9A17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224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519EDF-32DA-2B40-A28B-2067B9A173A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26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19EDF-32DA-2B40-A28B-2067B9A173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160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519EDF-32DA-2B40-A28B-2067B9A173A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385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4321" y="2160001"/>
            <a:ext cx="8614700" cy="99719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4320" y="3166992"/>
            <a:ext cx="8614701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SUB TITLE IN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74319" y="4741183"/>
            <a:ext cx="2057400" cy="13849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607" y="4130270"/>
            <a:ext cx="1095415" cy="7494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just a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432000" y="1080000"/>
            <a:ext cx="8352000" cy="3703138"/>
          </a:xfrm>
          <a:prstGeom prst="rect">
            <a:avLst/>
          </a:prstGeom>
          <a:solidFill>
            <a:schemeClr val="bg2">
              <a:alpha val="30000"/>
            </a:schemeClr>
          </a:solidFill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1200" b="1" baseline="0"/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INSERT IMAGE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388801" y="399926"/>
            <a:ext cx="1260000" cy="212075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88801" y="612002"/>
            <a:ext cx="7941600" cy="251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286767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2 col text / m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2000" y="1080000"/>
            <a:ext cx="1800000" cy="37035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  <a:br>
              <a:rPr lang="en-US" dirty="0"/>
            </a:br>
            <a:br>
              <a:rPr lang="en-US" dirty="0"/>
            </a:br>
            <a:r>
              <a:rPr lang="en-US" dirty="0"/>
              <a:t>Graphs and graphics can be positioned over the grey box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592001" y="1080362"/>
            <a:ext cx="6192000" cy="3703138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388801" y="399926"/>
            <a:ext cx="1260000" cy="212075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388801" y="612002"/>
            <a:ext cx="7941600" cy="251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94664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2 col tex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2001" y="1080000"/>
            <a:ext cx="3395663" cy="37035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4176000" y="1080000"/>
            <a:ext cx="4608000" cy="3703138"/>
          </a:xfrm>
          <a:prstGeom prst="rect">
            <a:avLst/>
          </a:prstGeom>
          <a:solidFill>
            <a:schemeClr val="bg2">
              <a:alpha val="30000"/>
            </a:schemeClr>
          </a:solidFill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1200" b="1" baseline="0"/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INSERT IMAGE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388801" y="399926"/>
            <a:ext cx="1260000" cy="212075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88801" y="612002"/>
            <a:ext cx="7941600" cy="251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2024141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2 col text / ch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2001" y="3136922"/>
            <a:ext cx="3395663" cy="1646578"/>
          </a:xfrm>
          <a:prstGeom prst="rect">
            <a:avLst/>
          </a:prstGeom>
        </p:spPr>
        <p:txBody>
          <a:bodyPr lIns="0" tIns="0" rIns="0" bIns="0"/>
          <a:lstStyle>
            <a:lvl1pPr marL="171446" indent="-171446" algn="l">
              <a:buClr>
                <a:schemeClr val="accent2"/>
              </a:buClr>
              <a:buFont typeface="Arial" charset="0"/>
              <a:buChar char="•"/>
              <a:defRPr sz="1200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Bullet points</a:t>
            </a:r>
          </a:p>
          <a:p>
            <a:pPr lvl="0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4186802" y="1080362"/>
            <a:ext cx="4597199" cy="3703138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32001" y="1080000"/>
            <a:ext cx="3395663" cy="1840920"/>
          </a:xfrm>
          <a:prstGeom prst="rect">
            <a:avLst/>
          </a:prstGeom>
        </p:spPr>
        <p:txBody>
          <a:bodyPr lIns="0" tIns="0" rIns="0" bIns="0" numCol="2" spcCol="288000"/>
          <a:lstStyle>
            <a:lvl1pPr marL="0" indent="0" algn="l">
              <a:buNone/>
              <a:defRPr sz="1200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Charts, graphs and graphics can be positioned over the grey box.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Body text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388801" y="399926"/>
            <a:ext cx="1260000" cy="212075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88801" y="612002"/>
            <a:ext cx="7941600" cy="251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2379136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1999" y="1080000"/>
            <a:ext cx="2160000" cy="370350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l">
              <a:buNone/>
              <a:defRPr sz="12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</a:p>
          <a:p>
            <a:pPr lvl="0"/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880000" y="1080000"/>
            <a:ext cx="2160000" cy="370350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l">
              <a:buNone/>
              <a:defRPr sz="12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</a:p>
          <a:p>
            <a:pPr lvl="0"/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328002" y="1080000"/>
            <a:ext cx="3455999" cy="370350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171446" indent="-171446" algn="l">
              <a:buClr>
                <a:schemeClr val="accent2"/>
              </a:buClr>
              <a:buFont typeface="Arial" charset="0"/>
              <a:buChar char="•"/>
              <a:defRPr sz="12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Bullet points</a:t>
            </a:r>
          </a:p>
          <a:p>
            <a:pPr lvl="0"/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388801" y="399926"/>
            <a:ext cx="1260000" cy="212075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88801" y="612002"/>
            <a:ext cx="7941600" cy="251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14528189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2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1999" y="1080002"/>
            <a:ext cx="8352000" cy="1670075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l">
              <a:buNone/>
              <a:defRPr sz="12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</a:p>
          <a:p>
            <a:pPr lvl="0"/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2966078"/>
            <a:ext cx="8352000" cy="1817423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171446" indent="-171446" algn="l">
              <a:buClr>
                <a:schemeClr val="accent2"/>
              </a:buClr>
              <a:buFont typeface="Arial" charset="0"/>
              <a:buChar char="•"/>
              <a:defRPr sz="12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Bullet points</a:t>
            </a:r>
          </a:p>
          <a:p>
            <a:pPr lvl="0"/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388801" y="399926"/>
            <a:ext cx="1260000" cy="212075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88801" y="612002"/>
            <a:ext cx="7941600" cy="251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530366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4321" y="2160001"/>
            <a:ext cx="8614700" cy="99719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4320" y="3166992"/>
            <a:ext cx="8614701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SUB TITLE IN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74319" y="4741183"/>
            <a:ext cx="2057400" cy="13849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607" y="4130270"/>
            <a:ext cx="1095415" cy="74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708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 jus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8801" y="399926"/>
            <a:ext cx="1260000" cy="212075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0" y="1080000"/>
            <a:ext cx="8352000" cy="37035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/>
            </a:lvl1pPr>
            <a:lvl2pPr marL="457189" indent="0">
              <a:buNone/>
              <a:defRPr sz="1200"/>
            </a:lvl2pPr>
            <a:lvl3pPr marL="914377" indent="0">
              <a:buNone/>
              <a:defRPr sz="1200"/>
            </a:lvl3pPr>
            <a:lvl4pPr marL="1371566" indent="0">
              <a:buNone/>
              <a:defRPr sz="1200"/>
            </a:lvl4pPr>
            <a:lvl5pPr marL="1828754" indent="0">
              <a:buNone/>
              <a:defRPr sz="1200"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784000" y="4783500"/>
            <a:ext cx="360000" cy="360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88801" y="612002"/>
            <a:ext cx="7941600" cy="251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2934610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159999" y="2160001"/>
            <a:ext cx="5400000" cy="4985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60000" y="3166992"/>
            <a:ext cx="5400000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A brief overview of what you will</a:t>
            </a:r>
            <a:br>
              <a:rPr lang="en-US" dirty="0"/>
            </a:br>
            <a:r>
              <a:rPr lang="en-US" dirty="0"/>
              <a:t>be talking about in this section</a:t>
            </a:r>
          </a:p>
        </p:txBody>
      </p:sp>
    </p:spTree>
    <p:extLst>
      <p:ext uri="{BB962C8B-B14F-4D97-AF65-F5344CB8AC3E}">
        <p14:creationId xmlns:p14="http://schemas.microsoft.com/office/powerpoint/2010/main" val="435674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159999" y="2160001"/>
            <a:ext cx="5400000" cy="4985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60000" y="3166992"/>
            <a:ext cx="5400000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A brief overview of what you will</a:t>
            </a:r>
            <a:br>
              <a:rPr lang="en-US" dirty="0"/>
            </a:br>
            <a:r>
              <a:rPr lang="en-US" dirty="0"/>
              <a:t>be talking about in this section</a:t>
            </a:r>
          </a:p>
        </p:txBody>
      </p:sp>
    </p:spTree>
    <p:extLst>
      <p:ext uri="{BB962C8B-B14F-4D97-AF65-F5344CB8AC3E}">
        <p14:creationId xmlns:p14="http://schemas.microsoft.com/office/powerpoint/2010/main" val="1602260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pi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159999" y="2160001"/>
            <a:ext cx="5400000" cy="4985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60000" y="3166992"/>
            <a:ext cx="5400000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A brief overview of what you will</a:t>
            </a:r>
            <a:br>
              <a:rPr lang="en-US" dirty="0"/>
            </a:br>
            <a:r>
              <a:rPr lang="en-US" dirty="0"/>
              <a:t>be talking about in this section</a:t>
            </a:r>
          </a:p>
        </p:txBody>
      </p:sp>
    </p:spTree>
    <p:extLst>
      <p:ext uri="{BB962C8B-B14F-4D97-AF65-F5344CB8AC3E}">
        <p14:creationId xmlns:p14="http://schemas.microsoft.com/office/powerpoint/2010/main" val="1781794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turquoi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159999" y="2160001"/>
            <a:ext cx="5400000" cy="4985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60000" y="3166992"/>
            <a:ext cx="5400000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A brief overview of what you will</a:t>
            </a:r>
            <a:br>
              <a:rPr lang="en-US" dirty="0"/>
            </a:br>
            <a:r>
              <a:rPr lang="en-US" dirty="0"/>
              <a:t>be talking about in this section</a:t>
            </a:r>
          </a:p>
        </p:txBody>
      </p:sp>
    </p:spTree>
    <p:extLst>
      <p:ext uri="{BB962C8B-B14F-4D97-AF65-F5344CB8AC3E}">
        <p14:creationId xmlns:p14="http://schemas.microsoft.com/office/powerpoint/2010/main" val="2109515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3964964" y="379281"/>
            <a:ext cx="1017437" cy="20787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0" rIns="0" bIns="0" rtlCol="0" anchor="ctr" anchorCtr="0">
            <a:spAutoFit/>
          </a:bodyPr>
          <a:lstStyle/>
          <a:p>
            <a:r>
              <a:rPr lang="en-US" sz="1351" b="1">
                <a:solidFill>
                  <a:schemeClr val="bg1"/>
                </a:solidFill>
              </a:rPr>
              <a:t>CONTENTS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964960" y="788547"/>
            <a:ext cx="540000" cy="503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sz="3600" dirty="0">
                <a:solidFill>
                  <a:schemeClr val="accent1"/>
                </a:solidFill>
              </a:rPr>
              <a:t>01</a:t>
            </a:r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12" hasCustomPrompt="1"/>
          </p:nvPr>
        </p:nvSpPr>
        <p:spPr>
          <a:xfrm>
            <a:off x="4504960" y="788545"/>
            <a:ext cx="3600000" cy="261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6" name="Text Placeholder 31"/>
          <p:cNvSpPr>
            <a:spLocks noGrp="1"/>
          </p:cNvSpPr>
          <p:nvPr>
            <p:ph type="body" sz="quarter" idx="13" hasCustomPrompt="1"/>
          </p:nvPr>
        </p:nvSpPr>
        <p:spPr>
          <a:xfrm>
            <a:off x="4504960" y="1057683"/>
            <a:ext cx="3600000" cy="36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000" b="0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37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964960" y="1489054"/>
            <a:ext cx="540000" cy="503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sz="3600" dirty="0">
                <a:solidFill>
                  <a:schemeClr val="accent1"/>
                </a:solidFill>
              </a:rPr>
              <a:t>02</a:t>
            </a:r>
          </a:p>
        </p:txBody>
      </p:sp>
      <p:sp>
        <p:nvSpPr>
          <p:cNvPr id="38" name="Text Placeholder 31"/>
          <p:cNvSpPr>
            <a:spLocks noGrp="1"/>
          </p:cNvSpPr>
          <p:nvPr>
            <p:ph type="body" sz="quarter" idx="15" hasCustomPrompt="1"/>
          </p:nvPr>
        </p:nvSpPr>
        <p:spPr>
          <a:xfrm>
            <a:off x="4504960" y="1489052"/>
            <a:ext cx="3600000" cy="261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9" name="Text Placeholder 31"/>
          <p:cNvSpPr>
            <a:spLocks noGrp="1"/>
          </p:cNvSpPr>
          <p:nvPr>
            <p:ph type="body" sz="quarter" idx="16" hasCustomPrompt="1"/>
          </p:nvPr>
        </p:nvSpPr>
        <p:spPr>
          <a:xfrm>
            <a:off x="4504960" y="1758190"/>
            <a:ext cx="3600000" cy="36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000" b="0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40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964960" y="2189561"/>
            <a:ext cx="540000" cy="503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sz="3600" dirty="0">
                <a:solidFill>
                  <a:schemeClr val="accent1"/>
                </a:solidFill>
              </a:rPr>
              <a:t>03</a:t>
            </a:r>
          </a:p>
        </p:txBody>
      </p:sp>
      <p:sp>
        <p:nvSpPr>
          <p:cNvPr id="41" name="Text Placeholder 31"/>
          <p:cNvSpPr>
            <a:spLocks noGrp="1"/>
          </p:cNvSpPr>
          <p:nvPr>
            <p:ph type="body" sz="quarter" idx="18" hasCustomPrompt="1"/>
          </p:nvPr>
        </p:nvSpPr>
        <p:spPr>
          <a:xfrm>
            <a:off x="4504960" y="2189559"/>
            <a:ext cx="3600000" cy="261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42" name="Text Placeholder 31"/>
          <p:cNvSpPr>
            <a:spLocks noGrp="1"/>
          </p:cNvSpPr>
          <p:nvPr>
            <p:ph type="body" sz="quarter" idx="19" hasCustomPrompt="1"/>
          </p:nvPr>
        </p:nvSpPr>
        <p:spPr>
          <a:xfrm>
            <a:off x="4504960" y="2458697"/>
            <a:ext cx="3600000" cy="36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000" b="0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43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3964960" y="2890066"/>
            <a:ext cx="540000" cy="503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sz="3600" dirty="0">
                <a:solidFill>
                  <a:schemeClr val="accent1"/>
                </a:solidFill>
              </a:rPr>
              <a:t>04</a:t>
            </a:r>
          </a:p>
        </p:txBody>
      </p:sp>
      <p:sp>
        <p:nvSpPr>
          <p:cNvPr id="44" name="Text Placeholder 31"/>
          <p:cNvSpPr>
            <a:spLocks noGrp="1"/>
          </p:cNvSpPr>
          <p:nvPr>
            <p:ph type="body" sz="quarter" idx="21" hasCustomPrompt="1"/>
          </p:nvPr>
        </p:nvSpPr>
        <p:spPr>
          <a:xfrm>
            <a:off x="4504960" y="2890066"/>
            <a:ext cx="3600000" cy="261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45" name="Text Placeholder 31"/>
          <p:cNvSpPr>
            <a:spLocks noGrp="1"/>
          </p:cNvSpPr>
          <p:nvPr>
            <p:ph type="body" sz="quarter" idx="22" hasCustomPrompt="1"/>
          </p:nvPr>
        </p:nvSpPr>
        <p:spPr>
          <a:xfrm>
            <a:off x="4504960" y="3159204"/>
            <a:ext cx="3600000" cy="36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000" b="0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964960" y="3590574"/>
            <a:ext cx="540000" cy="503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sz="3600" dirty="0">
                <a:solidFill>
                  <a:schemeClr val="accent1"/>
                </a:solidFill>
              </a:rPr>
              <a:t>05</a:t>
            </a:r>
          </a:p>
        </p:txBody>
      </p:sp>
      <p:sp>
        <p:nvSpPr>
          <p:cNvPr id="47" name="Text Placeholder 31"/>
          <p:cNvSpPr>
            <a:spLocks noGrp="1"/>
          </p:cNvSpPr>
          <p:nvPr>
            <p:ph type="body" sz="quarter" idx="24" hasCustomPrompt="1"/>
          </p:nvPr>
        </p:nvSpPr>
        <p:spPr>
          <a:xfrm>
            <a:off x="4504960" y="3590573"/>
            <a:ext cx="3600000" cy="261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48" name="Text Placeholder 31"/>
          <p:cNvSpPr>
            <a:spLocks noGrp="1"/>
          </p:cNvSpPr>
          <p:nvPr>
            <p:ph type="body" sz="quarter" idx="25" hasCustomPrompt="1"/>
          </p:nvPr>
        </p:nvSpPr>
        <p:spPr>
          <a:xfrm>
            <a:off x="4504960" y="3859711"/>
            <a:ext cx="3600000" cy="36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000" b="0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3964960" y="4291082"/>
            <a:ext cx="540000" cy="503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sz="3600" dirty="0">
                <a:solidFill>
                  <a:schemeClr val="accent1"/>
                </a:solidFill>
              </a:rPr>
              <a:t>06</a:t>
            </a:r>
          </a:p>
        </p:txBody>
      </p:sp>
      <p:sp>
        <p:nvSpPr>
          <p:cNvPr id="50" name="Text Placeholder 31"/>
          <p:cNvSpPr>
            <a:spLocks noGrp="1"/>
          </p:cNvSpPr>
          <p:nvPr>
            <p:ph type="body" sz="quarter" idx="27" hasCustomPrompt="1"/>
          </p:nvPr>
        </p:nvSpPr>
        <p:spPr>
          <a:xfrm>
            <a:off x="4504960" y="4291080"/>
            <a:ext cx="3600000" cy="261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1" name="Text Placeholder 31"/>
          <p:cNvSpPr>
            <a:spLocks noGrp="1"/>
          </p:cNvSpPr>
          <p:nvPr>
            <p:ph type="body" sz="quarter" idx="28" hasCustomPrompt="1"/>
          </p:nvPr>
        </p:nvSpPr>
        <p:spPr>
          <a:xfrm>
            <a:off x="4504960" y="4560218"/>
            <a:ext cx="3600000" cy="36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000" b="0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23" name="Picture Placeholder 12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0"/>
            <a:ext cx="3600000" cy="5143500"/>
          </a:xfrm>
          <a:prstGeom prst="rect">
            <a:avLst/>
          </a:prstGeom>
          <a:solidFill>
            <a:schemeClr val="bg2">
              <a:alpha val="30000"/>
            </a:schemeClr>
          </a:solidFill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1200" b="1" baseline="0"/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941870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388800" y="401863"/>
            <a:ext cx="1017437" cy="20787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0" rIns="0" bIns="0" rtlCol="0" anchor="ctr" anchorCtr="0">
            <a:spAutoFit/>
          </a:bodyPr>
          <a:lstStyle/>
          <a:p>
            <a:r>
              <a:rPr lang="en-US" sz="1351" b="1">
                <a:solidFill>
                  <a:schemeClr val="bg1"/>
                </a:solidFill>
              </a:rPr>
              <a:t>CONTENTS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2000" y="1080000"/>
            <a:ext cx="8352000" cy="3703500"/>
          </a:xfrm>
          <a:prstGeom prst="rect">
            <a:avLst/>
          </a:prstGeom>
        </p:spPr>
        <p:txBody>
          <a:bodyPr lIns="0" tIns="0" rIns="0" bIns="0" numCol="2" spcCol="360000"/>
          <a:lstStyle>
            <a:lvl1pPr marL="0" indent="0" algn="l" defTabSz="287993">
              <a:lnSpc>
                <a:spcPts val="1600"/>
              </a:lnSpc>
              <a:buNone/>
              <a:defRPr sz="1200" b="1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00	Insert contents listing (2 columns)</a:t>
            </a:r>
          </a:p>
        </p:txBody>
      </p:sp>
    </p:spTree>
    <p:extLst>
      <p:ext uri="{BB962C8B-B14F-4D97-AF65-F5344CB8AC3E}">
        <p14:creationId xmlns:p14="http://schemas.microsoft.com/office/powerpoint/2010/main" val="1909778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jus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8801" y="399926"/>
            <a:ext cx="1260000" cy="212075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0" y="1080000"/>
            <a:ext cx="8352000" cy="37035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/>
            </a:lvl1pPr>
            <a:lvl2pPr marL="457189" indent="0">
              <a:buNone/>
              <a:defRPr sz="1200"/>
            </a:lvl2pPr>
            <a:lvl3pPr marL="914377" indent="0">
              <a:buNone/>
              <a:defRPr sz="1200"/>
            </a:lvl3pPr>
            <a:lvl4pPr marL="1371566" indent="0">
              <a:buNone/>
              <a:defRPr sz="1200"/>
            </a:lvl4pPr>
            <a:lvl5pPr marL="1828754" indent="0">
              <a:buNone/>
              <a:defRPr sz="1200"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784000" y="4783500"/>
            <a:ext cx="360000" cy="360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88801" y="612002"/>
            <a:ext cx="7941600" cy="251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909545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896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9" r:id="rId2"/>
  </p:sldLayoutIdLst>
  <p:hf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000" y="165600"/>
            <a:ext cx="631509" cy="43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31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7" r:id="rId2"/>
    <p:sldLayoutId id="2147483678" r:id="rId3"/>
    <p:sldLayoutId id="2147483679" r:id="rId4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579" y="165793"/>
            <a:ext cx="644992" cy="44343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784000" y="4783500"/>
            <a:ext cx="360000" cy="360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902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73" r:id="rId3"/>
    <p:sldLayoutId id="2147483683" r:id="rId4"/>
    <p:sldLayoutId id="2147483685" r:id="rId5"/>
    <p:sldLayoutId id="2147483681" r:id="rId6"/>
    <p:sldLayoutId id="2147483684" r:id="rId7"/>
    <p:sldLayoutId id="2147483682" r:id="rId8"/>
    <p:sldLayoutId id="2147483686" r:id="rId9"/>
    <p:sldLayoutId id="2147483690" r:id="rId10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13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2.m4a"/><Relationship Id="rId7" Type="http://schemas.openxmlformats.org/officeDocument/2006/relationships/image" Target="../media/image6.jpe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5.png"/><Relationship Id="rId12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16860" y="277297"/>
            <a:ext cx="8324244" cy="498598"/>
          </a:xfrm>
        </p:spPr>
        <p:txBody>
          <a:bodyPr/>
          <a:lstStyle/>
          <a:p>
            <a:pPr algn="ctr"/>
            <a:r>
              <a:rPr lang="en-US" dirty="0"/>
              <a:t>Aperiodic </a:t>
            </a:r>
            <a:r>
              <a:rPr lang="en-US" dirty="0" err="1"/>
              <a:t>tilings</a:t>
            </a:r>
            <a:r>
              <a:rPr lang="en-US" dirty="0"/>
              <a:t> exhibition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A2831A-6611-46D6-BF7E-B5564D8EF23C}"/>
              </a:ext>
            </a:extLst>
          </p:cNvPr>
          <p:cNvSpPr txBox="1"/>
          <p:nvPr/>
        </p:nvSpPr>
        <p:spPr>
          <a:xfrm>
            <a:off x="1946367" y="640080"/>
            <a:ext cx="2227216" cy="12475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GB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4313E1-72D2-47E6-B28D-41C162E4F37B}"/>
              </a:ext>
            </a:extLst>
          </p:cNvPr>
          <p:cNvSpPr txBox="1"/>
          <p:nvPr/>
        </p:nvSpPr>
        <p:spPr>
          <a:xfrm>
            <a:off x="245696" y="1119977"/>
            <a:ext cx="448694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+mj-lt"/>
              </a:rPr>
              <a:t>Penpuzzle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> challenge  </a:t>
            </a:r>
            <a:endParaRPr lang="en-GB" sz="2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4" descr="Penrose tiling - Wikipedia">
            <a:extLst>
              <a:ext uri="{FF2B5EF4-FFF2-40B4-BE49-F238E27FC236}">
                <a16:creationId xmlns:a16="http://schemas.microsoft.com/office/drawing/2014/main" id="{6389A75A-096B-4CFF-97D9-BBF821418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908" y="690156"/>
            <a:ext cx="4486940" cy="448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92C874E-F1AB-42B5-9462-6D028C097D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98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28"/>
    </mc:Choice>
    <mc:Fallback xmlns="">
      <p:transition spd="slow" advTm="19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BA2FB-87B1-435F-9CA7-AE611034D9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74B152-E732-4F40-BEA8-FF1148C649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3BC117-40A0-453C-8C6E-0667B36708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CE1645-FFDE-493B-9270-1E4F1D6DF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283" y="-215131"/>
            <a:ext cx="6886321" cy="55737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9871B9-2A19-47B3-98D8-ADA0B19AC1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609" y="42484"/>
            <a:ext cx="5507316" cy="57757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8D1FC4-E341-4B3A-8CE1-08B643A3CE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599" y="110395"/>
            <a:ext cx="5846146" cy="57078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D4A26F-FFCC-4A87-9271-4F2106E369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337" y="110395"/>
            <a:ext cx="6803267" cy="5573761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2628EDF-070F-44D0-9A43-B578A6B212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91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752"/>
    </mc:Choice>
    <mc:Fallback>
      <p:transition spd="slow" advTm="63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499" x="2752725" y="4776788"/>
          <p14:tracePt t="5643" x="2720975" y="4991100"/>
          <p14:tracePt t="5650" x="2917825" y="4856163"/>
          <p14:tracePt t="5660" x="3154363" y="4703763"/>
          <p14:tracePt t="5666" x="3389313" y="4570413"/>
          <p14:tracePt t="5674" x="3644900" y="4410075"/>
          <p14:tracePt t="5681" x="3900488" y="4270375"/>
          <p14:tracePt t="5686" x="4173538" y="4092575"/>
          <p14:tracePt t="5695" x="4410075" y="3957638"/>
          <p14:tracePt t="5700" x="4600575" y="3843338"/>
          <p14:tracePt t="5708" x="4811713" y="3722688"/>
          <p14:tracePt t="5714" x="5002213" y="3619500"/>
          <p14:tracePt t="5722" x="5129213" y="3530600"/>
          <p14:tracePt t="5728" x="5276850" y="3467100"/>
          <p14:tracePt t="5734" x="5365750" y="3403600"/>
          <p14:tracePt t="5744" x="5454650" y="3346450"/>
          <p14:tracePt t="5748" x="5543550" y="3289300"/>
          <p14:tracePt t="5759" x="5632450" y="3238500"/>
          <p14:tracePt t="5764" x="5689600" y="3205163"/>
          <p14:tracePt t="5772" x="5754688" y="3160713"/>
          <p14:tracePt t="5779" x="5811838" y="3128963"/>
          <p14:tracePt t="5783" x="5862638" y="3084513"/>
          <p14:tracePt t="5793" x="5900738" y="3065463"/>
          <p14:tracePt t="5797" x="5938838" y="3040063"/>
          <p14:tracePt t="5805" x="5976938" y="3021013"/>
          <p14:tracePt t="5812" x="6002338" y="3008313"/>
          <p14:tracePt t="5822" x="6040438" y="2982913"/>
          <p14:tracePt t="5827" x="6065838" y="2970213"/>
          <p14:tracePt t="5832" x="6091238" y="2963863"/>
          <p14:tracePt t="5841" x="6103938" y="2944813"/>
          <p14:tracePt t="5846" x="6116638" y="2944813"/>
          <p14:tracePt t="5854" x="6129338" y="2932113"/>
          <p14:tracePt t="5862" x="6148388" y="2925763"/>
          <p14:tracePt t="5867" x="6154738" y="2913063"/>
          <p14:tracePt t="5876" x="6175375" y="2887663"/>
          <p14:tracePt t="5881" x="6188075" y="2862263"/>
          <p14:tracePt t="5890" x="6200775" y="2836863"/>
          <p14:tracePt t="5896" x="6219825" y="2798763"/>
          <p14:tracePt t="5904" x="6219825" y="2765425"/>
          <p14:tracePt t="5912" x="6226175" y="2727325"/>
          <p14:tracePt t="5916" x="6226175" y="2695575"/>
          <p14:tracePt t="5925" x="6226175" y="2663825"/>
          <p14:tracePt t="5931" x="6219825" y="2644775"/>
          <p14:tracePt t="5938" x="6207125" y="2613025"/>
          <p14:tracePt t="5946" x="6188075" y="2593975"/>
          <p14:tracePt t="5951" x="6175375" y="2574925"/>
          <p14:tracePt t="5960" x="6142038" y="2536825"/>
          <p14:tracePt t="5965" x="6103938" y="2517775"/>
          <p14:tracePt t="5974" x="6065838" y="2492375"/>
          <p14:tracePt t="5979" x="6040438" y="2479675"/>
          <p14:tracePt t="5988" x="6021388" y="2460625"/>
          <p14:tracePt t="5996" x="5995988" y="2447925"/>
          <p14:tracePt t="6000" x="5983288" y="2447925"/>
          <p14:tracePt t="6009" x="5970588" y="2435225"/>
          <p14:tracePt t="6014" x="5957888" y="2422525"/>
          <p14:tracePt t="6024" x="5938838" y="2397125"/>
          <p14:tracePt t="6032" x="5919788" y="2378075"/>
          <p14:tracePt t="6038" x="5907088" y="2359025"/>
          <p14:tracePt t="6045" x="5894388" y="2332038"/>
          <p14:tracePt t="6050" x="5881688" y="2319338"/>
          <p14:tracePt t="6058" x="5875338" y="2312988"/>
          <p14:tracePt t="6063" x="5875338" y="2306638"/>
          <p14:tracePt t="6071" x="5862638" y="2281238"/>
          <p14:tracePt t="6084" x="5856288" y="2268538"/>
          <p14:tracePt t="6093" x="5849938" y="2268538"/>
          <p14:tracePt t="6098" x="5849938" y="2262188"/>
          <p14:tracePt t="6106" x="5830888" y="2249488"/>
          <p14:tracePt t="6112" x="5805488" y="2230438"/>
          <p14:tracePt t="6120" x="5761038" y="2230438"/>
          <p14:tracePt t="6128" x="5735638" y="2230438"/>
          <p14:tracePt t="6133" x="5695950" y="2230438"/>
          <p14:tracePt t="6344" x="5670550" y="2224088"/>
          <p14:tracePt t="6351" x="5651500" y="2217738"/>
          <p14:tracePt t="6359" x="5619750" y="2211388"/>
          <p14:tracePt t="6365" x="5600700" y="2205038"/>
          <p14:tracePt t="6374" x="5588000" y="2192338"/>
          <p14:tracePt t="6379" x="5568950" y="2185988"/>
          <p14:tracePt t="6385" x="5543550" y="2179638"/>
          <p14:tracePt t="6395" x="5524500" y="2166938"/>
          <p14:tracePt t="6399" x="5499100" y="2160588"/>
          <p14:tracePt t="6409" x="5486400" y="2147888"/>
          <p14:tracePt t="6414" x="5467350" y="2141538"/>
          <p14:tracePt t="6419" x="5441950" y="2128838"/>
          <p14:tracePt t="6428" x="5416550" y="2122488"/>
          <p14:tracePt t="6434" x="5397500" y="2109788"/>
          <p14:tracePt t="6443" x="5372100" y="2103438"/>
          <p14:tracePt t="6448" x="5346700" y="2090738"/>
          <p14:tracePt t="6457" x="5327650" y="2084388"/>
          <p14:tracePt t="6462" x="5302250" y="2071688"/>
          <p14:tracePt t="6472" x="5289550" y="2065338"/>
          <p14:tracePt t="6479" x="5276850" y="2052638"/>
          <p14:tracePt t="6482" x="5249863" y="2039938"/>
          <p14:tracePt t="6492" x="5237163" y="2033588"/>
          <p14:tracePt t="6497" x="5224463" y="2027238"/>
          <p14:tracePt t="6507" x="5218113" y="2014538"/>
          <p14:tracePt t="6512" x="5192713" y="2014538"/>
          <p14:tracePt t="6522" x="5180013" y="2008188"/>
          <p14:tracePt t="6527" x="5160963" y="1995488"/>
          <p14:tracePt t="6532" x="5135563" y="1989138"/>
          <p14:tracePt t="6540" x="5129213" y="1976438"/>
          <p14:tracePt t="6546" x="5103813" y="1963738"/>
          <p14:tracePt t="6553" x="5091113" y="1963738"/>
          <p14:tracePt t="6561" x="5072063" y="1957388"/>
          <p14:tracePt t="6568" x="5065713" y="1957388"/>
          <p14:tracePt t="6576" x="5053013" y="1951038"/>
          <p14:tracePt t="6581" x="5040313" y="1951038"/>
          <p14:tracePt t="6595" x="5021263" y="1951038"/>
          <p14:tracePt t="6611" x="5014913" y="1951038"/>
          <p14:tracePt t="6616" x="5002213" y="1951038"/>
          <p14:tracePt t="6625" x="4995863" y="1951038"/>
          <p14:tracePt t="6631" x="4970463" y="1944688"/>
          <p14:tracePt t="6639" x="4964113" y="1944688"/>
          <p14:tracePt t="6645" x="4957763" y="1944688"/>
          <p14:tracePt t="6651" x="4951413" y="1944688"/>
          <p14:tracePt t="6661" x="4938713" y="1944688"/>
          <p14:tracePt t="6680" x="4919663" y="1944688"/>
          <p14:tracePt t="6710" x="4906963" y="1938338"/>
          <p14:tracePt t="6714" x="4900613" y="1938338"/>
          <p14:tracePt t="6723" x="4900613" y="1931988"/>
          <p14:tracePt t="6737" x="4894263" y="1917700"/>
          <p14:tracePt t="6744" x="4887913" y="1917700"/>
          <p14:tracePt t="6750" x="4881563" y="1917700"/>
          <p14:tracePt t="6772" x="4875213" y="1917700"/>
          <p14:tracePt t="6779" x="4875213" y="1911350"/>
          <p14:tracePt t="6784" x="4868863" y="1911350"/>
          <p14:tracePt t="6812" x="4868863" y="1905000"/>
          <p14:tracePt t="6821" x="4862513" y="1905000"/>
          <p14:tracePt t="6904" x="4856163" y="1924050"/>
          <p14:tracePt t="6910" x="4849813" y="1944688"/>
          <p14:tracePt t="6917" x="4843463" y="1976438"/>
          <p14:tracePt t="6926" x="4843463" y="2020888"/>
          <p14:tracePt t="6932" x="4837113" y="2052638"/>
          <p14:tracePt t="6941" x="4837113" y="2097088"/>
          <p14:tracePt t="6946" x="4818063" y="2166938"/>
          <p14:tracePt t="6954" x="4818063" y="2205038"/>
          <p14:tracePt t="6961" x="4818063" y="2262188"/>
          <p14:tracePt t="6967" x="4818063" y="2306638"/>
          <p14:tracePt t="6975" x="4818063" y="2344738"/>
          <p14:tracePt t="6981" x="4818063" y="2409825"/>
          <p14:tracePt t="6990" x="4818063" y="2466975"/>
          <p14:tracePt t="6995" x="4818063" y="2511425"/>
          <p14:tracePt t="7003" x="4830763" y="2562225"/>
          <p14:tracePt t="7010" x="4830763" y="2619375"/>
          <p14:tracePt t="7015" x="4830763" y="2638425"/>
          <p14:tracePt t="7026" x="4830763" y="2682875"/>
          <p14:tracePt t="7031" x="4830763" y="2714625"/>
          <p14:tracePt t="7037" x="4830763" y="2746375"/>
          <p14:tracePt t="7045" x="4837113" y="2784475"/>
          <p14:tracePt t="7051" x="4837113" y="2817813"/>
          <p14:tracePt t="7060" x="4837113" y="2836863"/>
          <p14:tracePt t="7065" x="4837113" y="2855913"/>
          <p14:tracePt t="7073" x="4837113" y="2881313"/>
          <p14:tracePt t="7079" x="4837113" y="2894013"/>
          <p14:tracePt t="7089" x="4837113" y="2913063"/>
          <p14:tracePt t="7094" x="4837113" y="2932113"/>
          <p14:tracePt t="7100" x="4837113" y="2951163"/>
          <p14:tracePt t="7108" x="4837113" y="2963863"/>
          <p14:tracePt t="7113" x="4837113" y="2989263"/>
          <p14:tracePt t="7121" x="4824413" y="3001963"/>
          <p14:tracePt t="7128" x="4824413" y="3008313"/>
          <p14:tracePt t="7134" x="4824413" y="3021013"/>
          <p14:tracePt t="7143" x="4818063" y="3033713"/>
          <p14:tracePt t="7149" x="4818063" y="3046413"/>
          <p14:tracePt t="7157" x="4818063" y="3052763"/>
          <p14:tracePt t="7162" x="4818063" y="3059113"/>
          <p14:tracePt t="7184" x="4811713" y="3065463"/>
          <p14:tracePt t="7198" x="4811713" y="3078163"/>
          <p14:tracePt t="7205" x="4805363" y="3084513"/>
          <p14:tracePt t="7222" x="4797425" y="3097213"/>
          <p14:tracePt t="7227" x="4797425" y="3103563"/>
          <p14:tracePt t="7232" x="4797425" y="3109913"/>
          <p14:tracePt t="7267" x="4797425" y="3116263"/>
          <p14:tracePt t="7302" x="4797425" y="3122613"/>
          <p14:tracePt t="7338" x="4791075" y="3109913"/>
          <p14:tracePt t="7344" x="4791075" y="3065463"/>
          <p14:tracePt t="7352" x="4797425" y="2989263"/>
          <p14:tracePt t="7361" x="4797425" y="2906713"/>
          <p14:tracePt t="7366" x="4805363" y="2817813"/>
          <p14:tracePt t="7374" x="4805363" y="2720975"/>
          <p14:tracePt t="7380" x="4805363" y="2638425"/>
          <p14:tracePt t="7389" x="4805363" y="2555875"/>
          <p14:tracePt t="7397" x="4805363" y="2466975"/>
          <p14:tracePt t="7400" x="4805363" y="2397125"/>
          <p14:tracePt t="7410" x="4805363" y="2351088"/>
          <p14:tracePt t="7415" x="4805363" y="2306638"/>
          <p14:tracePt t="7424" x="4805363" y="2287588"/>
          <p14:tracePt t="7433" x="4805363" y="2274888"/>
          <p14:tracePt t="7436" x="4805363" y="2268538"/>
          <p14:tracePt t="7445" x="4805363" y="2262188"/>
          <p14:tracePt t="7449" x="4805363" y="2255838"/>
          <p14:tracePt t="7471" x="4805363" y="2249488"/>
          <p14:tracePt t="7478" x="4805363" y="2243138"/>
          <p14:tracePt t="7484" x="4805363" y="2236788"/>
          <p14:tracePt t="7493" x="4805363" y="2230438"/>
          <p14:tracePt t="7506" x="4805363" y="2224088"/>
          <p14:tracePt t="7527" x="4805363" y="2217738"/>
          <p14:tracePt t="7542" x="4805363" y="2211388"/>
          <p14:tracePt t="7547" x="4805363" y="2192338"/>
          <p14:tracePt t="7556" x="4805363" y="2185988"/>
          <p14:tracePt t="7562" x="4805363" y="2179638"/>
          <p14:tracePt t="7577" x="4805363" y="2173288"/>
          <p14:tracePt t="7583" x="4805363" y="2160588"/>
          <p14:tracePt t="7591" x="4811713" y="2141538"/>
          <p14:tracePt t="7596" x="4811713" y="2122488"/>
          <p14:tracePt t="7605" x="4811713" y="2116138"/>
          <p14:tracePt t="7612" x="4818063" y="2103438"/>
          <p14:tracePt t="7617" x="4818063" y="2097088"/>
          <p14:tracePt t="7626" x="4818063" y="2090738"/>
          <p14:tracePt t="7661" x="4818063" y="2084388"/>
          <p14:tracePt t="7689" x="4818063" y="2078038"/>
          <p14:tracePt t="7729" x="4824413" y="2078038"/>
          <p14:tracePt t="7750" x="4843463" y="2078038"/>
          <p14:tracePt t="7758" x="4868863" y="2078038"/>
          <p14:tracePt t="7765" x="4906963" y="2078038"/>
          <p14:tracePt t="7772" x="4951413" y="2078038"/>
          <p14:tracePt t="7779" x="5008563" y="2084388"/>
          <p14:tracePt t="7787" x="5078413" y="2090738"/>
          <p14:tracePt t="7795" x="5135563" y="2097088"/>
          <p14:tracePt t="7799" x="5211763" y="2109788"/>
          <p14:tracePt t="7807" x="5264150" y="2116138"/>
          <p14:tracePt t="7813" x="5334000" y="2135188"/>
          <p14:tracePt t="7820" x="5397500" y="2147888"/>
          <p14:tracePt t="7828" x="5467350" y="2166938"/>
          <p14:tracePt t="7834" x="5511800" y="2173288"/>
          <p14:tracePt t="7843" x="5562600" y="2185988"/>
          <p14:tracePt t="7848" x="5619750" y="2198688"/>
          <p14:tracePt t="7857" x="5664200" y="2211388"/>
          <p14:tracePt t="7862" x="5722938" y="2230438"/>
          <p14:tracePt t="7872" x="5748338" y="2236788"/>
          <p14:tracePt t="7878" x="5780088" y="2249488"/>
          <p14:tracePt t="7883" x="5811838" y="2262188"/>
          <p14:tracePt t="7892" x="5843588" y="2268538"/>
          <p14:tracePt t="7897" x="5862638" y="2287588"/>
          <p14:tracePt t="7907" x="5881688" y="2293938"/>
          <p14:tracePt t="7912" x="5900738" y="2300288"/>
          <p14:tracePt t="7920" x="5919788" y="2306638"/>
          <p14:tracePt t="7927" x="5938838" y="2312988"/>
          <p14:tracePt t="7932" x="5957888" y="2312988"/>
          <p14:tracePt t="7942" x="5964238" y="2325688"/>
          <p14:tracePt t="7946" x="5983288" y="2338388"/>
          <p14:tracePt t="7953" x="5995988" y="2344738"/>
          <p14:tracePt t="7961" x="6015038" y="2351088"/>
          <p14:tracePt t="7967" x="6027738" y="2359025"/>
          <p14:tracePt t="7976" x="6034088" y="2359025"/>
          <p14:tracePt t="7981" x="6046788" y="2365375"/>
          <p14:tracePt t="7990" x="6059488" y="2371725"/>
          <p14:tracePt t="7995" x="6065838" y="2378075"/>
          <p14:tracePt t="8005" x="6078538" y="2378075"/>
          <p14:tracePt t="8010" x="6078538" y="2384425"/>
          <p14:tracePt t="8016" x="6084888" y="2384425"/>
          <p14:tracePt t="8025" x="6091238" y="2384425"/>
          <p14:tracePt t="8038" x="6097588" y="2384425"/>
          <p14:tracePt t="8060" x="6097588" y="2397125"/>
          <p14:tracePt t="8065" x="6110288" y="2397125"/>
          <p14:tracePt t="8100" x="6116638" y="2397125"/>
          <p14:tracePt t="8184" x="6091238" y="2390775"/>
          <p14:tracePt t="8191" x="6065838" y="2384425"/>
          <p14:tracePt t="8198" x="6015038" y="2378075"/>
          <p14:tracePt t="8209" x="5957888" y="2371725"/>
          <p14:tracePt t="8212" x="5919788" y="2359025"/>
          <p14:tracePt t="8222" x="5888038" y="2351088"/>
          <p14:tracePt t="8228" x="5843588" y="2344738"/>
          <p14:tracePt t="8233" x="5786438" y="2332038"/>
          <p14:tracePt t="8242" x="5741988" y="2306638"/>
          <p14:tracePt t="8247" x="5695950" y="2293938"/>
          <p14:tracePt t="8257" x="5645150" y="2274888"/>
          <p14:tracePt t="8263" x="5600700" y="2262188"/>
          <p14:tracePt t="8268" x="5556250" y="2243138"/>
          <p14:tracePt t="8277" x="5518150" y="2230438"/>
          <p14:tracePt t="8282" x="5486400" y="2224088"/>
          <p14:tracePt t="8290" x="5448300" y="2211388"/>
          <p14:tracePt t="8296" x="5416550" y="2205038"/>
          <p14:tracePt t="8303" x="5391150" y="2198688"/>
          <p14:tracePt t="8311" x="5365750" y="2192338"/>
          <p14:tracePt t="8316" x="5340350" y="2185988"/>
          <p14:tracePt t="8326" x="5308600" y="2173288"/>
          <p14:tracePt t="8331" x="5283200" y="2173288"/>
          <p14:tracePt t="8340" x="5256213" y="2166938"/>
          <p14:tracePt t="8345" x="5224463" y="2160588"/>
          <p14:tracePt t="8352" x="5205413" y="2154238"/>
          <p14:tracePt t="8362" x="5180013" y="2147888"/>
          <p14:tracePt t="8366" x="5160963" y="2147888"/>
          <p14:tracePt t="8375" x="5154613" y="2141538"/>
          <p14:tracePt t="8380" x="5135563" y="2135188"/>
          <p14:tracePt t="8388" x="5110163" y="2135188"/>
          <p14:tracePt t="8396" x="5103813" y="2128838"/>
          <p14:tracePt t="8401" x="5084763" y="2128838"/>
          <p14:tracePt t="8410" x="5065713" y="2116138"/>
          <p14:tracePt t="8415" x="5059363" y="2116138"/>
          <p14:tracePt t="8424" x="5053013" y="2109788"/>
          <p14:tracePt t="8431" x="5040313" y="2109788"/>
          <p14:tracePt t="8438" x="5027613" y="2103438"/>
          <p14:tracePt t="8449" x="5008563" y="2097088"/>
          <p14:tracePt t="8458" x="5002213" y="2090738"/>
          <p14:tracePt t="8464" x="4989513" y="2078038"/>
          <p14:tracePt t="8474" x="4976813" y="2071688"/>
          <p14:tracePt t="8479" x="4957763" y="2058988"/>
          <p14:tracePt t="8488" x="4932363" y="2033588"/>
          <p14:tracePt t="8494" x="4913313" y="2020888"/>
          <p14:tracePt t="8499" x="4887913" y="2001838"/>
          <p14:tracePt t="8507" x="4862513" y="1982788"/>
          <p14:tracePt t="8513" x="4843463" y="1963738"/>
          <p14:tracePt t="8521" x="4818063" y="1951038"/>
          <p14:tracePt t="8528" x="4805363" y="1938338"/>
          <p14:tracePt t="8534" x="4784725" y="1931988"/>
          <p14:tracePt t="8543" x="4778375" y="1924050"/>
          <p14:tracePt t="8548" x="4772025" y="1917700"/>
          <p14:tracePt t="8556" x="4765675" y="1917700"/>
          <p14:tracePt t="8562" x="4759325" y="1911350"/>
          <p14:tracePt t="8605" x="4752975" y="1911350"/>
          <p14:tracePt t="8653" x="4752975" y="1917700"/>
          <p14:tracePt t="8660" x="4752975" y="1976438"/>
          <p14:tracePt t="8667" x="4752975" y="2027238"/>
          <p14:tracePt t="8676" x="4752975" y="2071688"/>
          <p14:tracePt t="8680" x="4752975" y="2128838"/>
          <p14:tracePt t="8690" x="4752975" y="2192338"/>
          <p14:tracePt t="8696" x="4752975" y="2224088"/>
          <p14:tracePt t="8702" x="4752975" y="2268538"/>
          <p14:tracePt t="8711" x="4752975" y="2319338"/>
          <p14:tracePt t="8716" x="4752975" y="2351088"/>
          <p14:tracePt t="8724" x="4752975" y="2384425"/>
          <p14:tracePt t="8730" x="4752975" y="2409825"/>
          <p14:tracePt t="8737" x="4752975" y="2447925"/>
          <p14:tracePt t="8745" x="4752975" y="2473325"/>
          <p14:tracePt t="8751" x="4746625" y="2498725"/>
          <p14:tracePt t="8759" x="4746625" y="2530475"/>
          <p14:tracePt t="8765" x="4746625" y="2549525"/>
          <p14:tracePt t="8773" x="4740275" y="2581275"/>
          <p14:tracePt t="8779" x="4740275" y="2600325"/>
          <p14:tracePt t="8789" x="4740275" y="2613025"/>
          <p14:tracePt t="8794" x="4740275" y="2632075"/>
          <p14:tracePt t="8800" x="4733925" y="2651125"/>
          <p14:tracePt t="8808" x="4733925" y="2663825"/>
          <p14:tracePt t="8813" x="4733925" y="2676525"/>
          <p14:tracePt t="8822" x="4727575" y="2701925"/>
          <p14:tracePt t="8828" x="4727575" y="2720975"/>
          <p14:tracePt t="8834" x="4727575" y="2746375"/>
          <p14:tracePt t="8843" x="4727575" y="2765425"/>
          <p14:tracePt t="8849" x="4727575" y="2792413"/>
          <p14:tracePt t="8857" x="4727575" y="2811463"/>
          <p14:tracePt t="8864" x="4721225" y="2830513"/>
          <p14:tracePt t="8871" x="4721225" y="2855913"/>
          <p14:tracePt t="8878" x="4721225" y="2881313"/>
          <p14:tracePt t="8884" x="4721225" y="2894013"/>
          <p14:tracePt t="8892" x="4721225" y="2906713"/>
          <p14:tracePt t="8898" x="4721225" y="2913063"/>
          <p14:tracePt t="8906" x="4721225" y="2932113"/>
          <p14:tracePt t="8911" x="4721225" y="2944813"/>
          <p14:tracePt t="8921" x="4721225" y="2951163"/>
          <p14:tracePt t="8928" x="4708525" y="2963863"/>
          <p14:tracePt t="8933" x="4708525" y="2976563"/>
          <p14:tracePt t="8941" x="4708525" y="2989263"/>
          <p14:tracePt t="8947" x="4708525" y="2995613"/>
          <p14:tracePt t="8955" x="4702175" y="3008313"/>
          <p14:tracePt t="8962" x="4702175" y="3014663"/>
          <p14:tracePt t="8969" x="4702175" y="3027363"/>
          <p14:tracePt t="8977" x="4702175" y="3040063"/>
          <p14:tracePt t="8982" x="4702175" y="3052763"/>
          <p14:tracePt t="8990" x="4702175" y="3065463"/>
          <p14:tracePt t="8995" x="4702175" y="3071813"/>
          <p14:tracePt t="9004" x="4702175" y="3090863"/>
          <p14:tracePt t="9011" x="4695825" y="3109913"/>
          <p14:tracePt t="9017" x="4695825" y="3116263"/>
          <p14:tracePt t="9026" x="4695825" y="3135313"/>
          <p14:tracePt t="9030" x="4695825" y="3148013"/>
          <p14:tracePt t="9039" x="4689475" y="3154363"/>
          <p14:tracePt t="9044" x="4689475" y="3160713"/>
          <p14:tracePt t="9060" x="4689475" y="3167063"/>
          <p14:tracePt t="9074" x="4689475" y="3173413"/>
          <p14:tracePt t="9114" x="4689475" y="3179763"/>
          <p14:tracePt t="9199" x="4689475" y="3167063"/>
          <p14:tracePt t="9205" x="4695825" y="3135313"/>
          <p14:tracePt t="9212" x="4702175" y="3109913"/>
          <p14:tracePt t="9222" x="4727575" y="3059113"/>
          <p14:tracePt t="9229" x="4733925" y="3014663"/>
          <p14:tracePt t="9233" x="4740275" y="2963863"/>
          <p14:tracePt t="9242" x="4759325" y="2925763"/>
          <p14:tracePt t="9248" x="4765675" y="2862263"/>
          <p14:tracePt t="9256" x="4772025" y="2805113"/>
          <p14:tracePt t="9265" x="4797425" y="2771775"/>
          <p14:tracePt t="9270" x="4805363" y="2727325"/>
          <p14:tracePt t="9277" x="4805363" y="2689225"/>
          <p14:tracePt t="9282" x="4811713" y="2644775"/>
          <p14:tracePt t="9291" x="4811713" y="2625725"/>
          <p14:tracePt t="9296" x="4811713" y="2581275"/>
          <p14:tracePt t="9306" x="4818063" y="2549525"/>
          <p14:tracePt t="9311" x="4818063" y="2492375"/>
          <p14:tracePt t="9318" x="4818063" y="2454275"/>
          <p14:tracePt t="9326" x="4818063" y="2416175"/>
          <p14:tracePt t="9331" x="4818063" y="2378075"/>
          <p14:tracePt t="9340" x="4824413" y="2338388"/>
          <p14:tracePt t="9346" x="4824413" y="2300288"/>
          <p14:tracePt t="9354" x="4824413" y="2274888"/>
          <p14:tracePt t="9361" x="4824413" y="2249488"/>
          <p14:tracePt t="9366" x="4824413" y="2230438"/>
          <p14:tracePt t="9375" x="4830763" y="2224088"/>
          <p14:tracePt t="9380" x="4830763" y="2217738"/>
          <p14:tracePt t="9389" x="4830763" y="2211388"/>
          <p14:tracePt t="9401" x="4830763" y="2205038"/>
          <p14:tracePt t="9411" x="4830763" y="2185988"/>
          <p14:tracePt t="9415" x="4837113" y="2166938"/>
          <p14:tracePt t="9424" x="4837113" y="2147888"/>
          <p14:tracePt t="9432" x="4843463" y="2128838"/>
          <p14:tracePt t="9459" x="4881563" y="1957388"/>
          <p14:tracePt t="9464" x="4881563" y="1917700"/>
          <p14:tracePt t="9473" x="4881563" y="1898650"/>
          <p14:tracePt t="9478" x="4875213" y="1879600"/>
          <p14:tracePt t="9489" x="4875213" y="1860550"/>
          <p14:tracePt t="9500" x="4875213" y="1847850"/>
          <p14:tracePt t="9513" x="4868863" y="1835150"/>
          <p14:tracePt t="9544" x="4868863" y="1828800"/>
          <p14:tracePt t="9578" x="4868863" y="1822450"/>
          <p14:tracePt t="9704" x="4881563" y="1822450"/>
          <p14:tracePt t="9710" x="4900613" y="1828800"/>
          <p14:tracePt t="9716" x="4913313" y="1847850"/>
          <p14:tracePt t="9725" x="4945063" y="1860550"/>
          <p14:tracePt t="9730" x="4970463" y="1873250"/>
          <p14:tracePt t="9740" x="4995863" y="1885950"/>
          <p14:tracePt t="9745" x="5021263" y="1898650"/>
          <p14:tracePt t="9752" x="5040313" y="1917700"/>
          <p14:tracePt t="9760" x="5072063" y="1924050"/>
          <p14:tracePt t="9765" x="5091113" y="1938338"/>
          <p14:tracePt t="9774" x="5110163" y="1951038"/>
          <p14:tracePt t="9779" x="5135563" y="1957388"/>
          <p14:tracePt t="9789" x="5148263" y="1970088"/>
          <p14:tracePt t="9794" x="5173663" y="1982788"/>
          <p14:tracePt t="9800" x="5199063" y="1989138"/>
          <p14:tracePt t="9808" x="5218113" y="1995488"/>
          <p14:tracePt t="9814" x="5237163" y="2001838"/>
          <p14:tracePt t="9824" x="5264150" y="2008188"/>
          <p14:tracePt t="9829" x="5289550" y="2014538"/>
          <p14:tracePt t="9836" x="5302250" y="2020888"/>
          <p14:tracePt t="9844" x="5321300" y="2027238"/>
          <p14:tracePt t="9848" x="5340350" y="2033588"/>
          <p14:tracePt t="9857" x="5359400" y="2039938"/>
          <p14:tracePt t="9863" x="5378450" y="2039938"/>
          <p14:tracePt t="9871" x="5391150" y="2046288"/>
          <p14:tracePt t="9878" x="5410200" y="2052638"/>
          <p14:tracePt t="9884" x="5429250" y="2052638"/>
          <p14:tracePt t="9893" x="5448300" y="2058988"/>
          <p14:tracePt t="9898" x="5473700" y="2065338"/>
          <p14:tracePt t="9907" x="5492750" y="2065338"/>
          <p14:tracePt t="9912" x="5505450" y="2065338"/>
          <p14:tracePt t="9920" x="5524500" y="2065338"/>
          <p14:tracePt t="9927" x="5549900" y="2065338"/>
          <p14:tracePt t="9933" x="5575300" y="2071688"/>
          <p14:tracePt t="9941" x="5588000" y="2071688"/>
          <p14:tracePt t="9947" x="5613400" y="2084388"/>
          <p14:tracePt t="9956" x="5632450" y="2090738"/>
          <p14:tracePt t="9961" x="5657850" y="2103438"/>
          <p14:tracePt t="9969" x="5683250" y="2109788"/>
          <p14:tracePt t="9977" x="5702300" y="2116138"/>
          <p14:tracePt t="9981" x="5729288" y="2122488"/>
          <p14:tracePt t="9990" x="5754688" y="2135188"/>
          <p14:tracePt t="9996" x="5767388" y="2147888"/>
          <p14:tracePt t="10005" x="5792788" y="2160588"/>
          <p14:tracePt t="10011" x="5818188" y="2166938"/>
          <p14:tracePt t="10018" x="5837238" y="2173288"/>
          <p14:tracePt t="10027" x="5856288" y="2179638"/>
          <p14:tracePt t="10031" x="5868988" y="2185988"/>
          <p14:tracePt t="10042" x="5881688" y="2198688"/>
          <p14:tracePt t="10047" x="5894388" y="2198688"/>
          <p14:tracePt t="10053" x="5913438" y="2211388"/>
          <p14:tracePt t="10063" x="5926138" y="2217738"/>
          <p14:tracePt t="10067" x="5926138" y="2224088"/>
          <p14:tracePt t="10077" x="5932488" y="2224088"/>
          <p14:tracePt t="10082" x="5938838" y="2230438"/>
          <p14:tracePt t="10111" x="5945188" y="2230438"/>
          <p14:tracePt t="10136" x="5951538" y="2236788"/>
          <p14:tracePt t="10171" x="5957888" y="2236788"/>
          <p14:tracePt t="10296" x="5938838" y="2236788"/>
          <p14:tracePt t="10305" x="5881688" y="2230438"/>
          <p14:tracePt t="10311" x="5837238" y="2224088"/>
          <p14:tracePt t="10317" x="5792788" y="2205038"/>
          <p14:tracePt t="10326" x="5722938" y="2173288"/>
          <p14:tracePt t="10333" x="5651500" y="2147888"/>
          <p14:tracePt t="10342" x="5600700" y="2122488"/>
          <p14:tracePt t="10348" x="5530850" y="2090738"/>
          <p14:tracePt t="10355" x="5461000" y="2065338"/>
          <p14:tracePt t="10363" x="5416550" y="2058988"/>
          <p14:tracePt t="10369" x="5372100" y="2039938"/>
          <p14:tracePt t="10377" x="5346700" y="2033588"/>
          <p14:tracePt t="10386" x="5321300" y="2020888"/>
          <p14:tracePt t="10390" x="5314950" y="2014538"/>
          <p14:tracePt t="10396" x="5302250" y="2014538"/>
          <p14:tracePt t="10405" x="5295900" y="2014538"/>
          <p14:tracePt t="10411" x="5283200" y="2014538"/>
          <p14:tracePt t="10416" x="5264150" y="2014538"/>
          <p14:tracePt t="10425" x="5256213" y="2014538"/>
          <p14:tracePt t="10430" x="5249863" y="2014538"/>
          <p14:tracePt t="10437" x="5237163" y="2014538"/>
          <p14:tracePt t="10445" x="5230813" y="2014538"/>
          <p14:tracePt t="10451" x="5199063" y="2014538"/>
          <p14:tracePt t="10460" x="5180013" y="2014538"/>
          <p14:tracePt t="10465" x="5154613" y="2014538"/>
          <p14:tracePt t="10474" x="5135563" y="2014538"/>
          <p14:tracePt t="10479" x="5129213" y="2014538"/>
          <p14:tracePt t="10490" x="5122863" y="2014538"/>
          <p14:tracePt t="10495" x="5110163" y="2014538"/>
          <p14:tracePt t="10500" x="5103813" y="2014538"/>
          <p14:tracePt t="10513" x="5097463" y="2014538"/>
          <p14:tracePt t="10522" x="5091113" y="2014538"/>
          <p14:tracePt t="10528" x="5059363" y="2014538"/>
          <p14:tracePt t="10535" x="5046663" y="2014538"/>
          <p14:tracePt t="10544" x="5027613" y="2014538"/>
          <p14:tracePt t="10558" x="5014913" y="2014538"/>
          <p14:tracePt t="10563" x="5008563" y="2014538"/>
          <p14:tracePt t="10573" x="4995863" y="2008188"/>
          <p14:tracePt t="10579" x="4964113" y="1995488"/>
          <p14:tracePt t="10585" x="4926013" y="1970088"/>
          <p14:tracePt t="10593" x="4906963" y="1957388"/>
          <p14:tracePt t="10599" x="4894263" y="1951038"/>
          <p14:tracePt t="10607" x="4875213" y="1944688"/>
          <p14:tracePt t="10613" x="4868863" y="1944688"/>
          <p14:tracePt t="10623" x="4862513" y="1938338"/>
          <p14:tracePt t="10629" x="4856163" y="1931988"/>
          <p14:tracePt t="10647" x="4849813" y="1924050"/>
          <p14:tracePt t="10663" x="4843463" y="1924050"/>
          <p14:tracePt t="10788" x="4843463" y="1931988"/>
          <p14:tracePt t="10815" x="4843463" y="1938338"/>
          <p14:tracePt t="10829" x="4830763" y="1944688"/>
          <p14:tracePt t="10836" x="4830763" y="1963738"/>
          <p14:tracePt t="10845" x="4824413" y="1976438"/>
          <p14:tracePt t="10849" x="4824413" y="1989138"/>
          <p14:tracePt t="10858" x="4818063" y="2020888"/>
          <p14:tracePt t="10863" x="4818063" y="2039938"/>
          <p14:tracePt t="10872" x="4811713" y="2058988"/>
          <p14:tracePt t="10878" x="4811713" y="2090738"/>
          <p14:tracePt t="10885" x="4805363" y="2109788"/>
          <p14:tracePt t="10893" x="4805363" y="2128838"/>
          <p14:tracePt t="10899" x="4797425" y="2160588"/>
          <p14:tracePt t="10906" x="4797425" y="2198688"/>
          <p14:tracePt t="10912" x="4791075" y="2230438"/>
          <p14:tracePt t="10919" x="4791075" y="2262188"/>
          <p14:tracePt t="10927" x="4791075" y="2293938"/>
          <p14:tracePt t="10933" x="4784725" y="2332038"/>
          <p14:tracePt t="10942" x="4784725" y="2384425"/>
          <p14:tracePt t="10947" x="4784725" y="2416175"/>
          <p14:tracePt t="10956" x="4778375" y="2473325"/>
          <p14:tracePt t="10961" x="4778375" y="2517775"/>
          <p14:tracePt t="10971" x="4765675" y="2549525"/>
          <p14:tracePt t="10977" x="4765675" y="2593975"/>
          <p14:tracePt t="10982" x="4759325" y="2632075"/>
          <p14:tracePt t="10991" x="4746625" y="2676525"/>
          <p14:tracePt t="10996" x="4740275" y="2695575"/>
          <p14:tracePt t="11007" x="4740275" y="2740025"/>
          <p14:tracePt t="11011" x="4733925" y="2778125"/>
          <p14:tracePt t="11017" x="4727575" y="2811463"/>
          <p14:tracePt t="11027" x="4721225" y="2836863"/>
          <p14:tracePt t="11031" x="4721225" y="2868613"/>
          <p14:tracePt t="11043" x="4714875" y="2887663"/>
          <p14:tracePt t="11049" x="4708525" y="2913063"/>
          <p14:tracePt t="11053" x="4708525" y="2932113"/>
          <p14:tracePt t="11061" x="4702175" y="2957513"/>
          <p14:tracePt t="11066" x="4702175" y="2976563"/>
          <p14:tracePt t="11078" x="4702175" y="3001963"/>
          <p14:tracePt t="11082" x="4695825" y="3008313"/>
          <p14:tracePt t="11089" x="4695825" y="3021013"/>
          <p14:tracePt t="11096" x="4695825" y="3046413"/>
          <p14:tracePt t="11112" x="4695825" y="3052763"/>
          <p14:tracePt t="11117" x="4695825" y="3059113"/>
          <p14:tracePt t="11132" x="4695825" y="3065463"/>
          <p14:tracePt t="11145" x="4689475" y="3078163"/>
          <p14:tracePt t="11150" x="4689475" y="3097213"/>
          <p14:tracePt t="11165" x="4689475" y="3109913"/>
          <p14:tracePt t="11173" x="4689475" y="3122613"/>
          <p14:tracePt t="11187" x="4689475" y="3128963"/>
          <p14:tracePt t="11205" x="4689475" y="3135313"/>
          <p14:tracePt t="11244" x="4689475" y="3148013"/>
          <p14:tracePt t="11280" x="4689475" y="3154363"/>
          <p14:tracePt t="11320" x="4695825" y="3154363"/>
          <p14:tracePt t="11333" x="4695825" y="3160713"/>
          <p14:tracePt t="11348" x="4702175" y="3167063"/>
          <p14:tracePt t="11396" x="4702175" y="3173413"/>
          <p14:tracePt t="11794" x="4708525" y="3173413"/>
          <p14:tracePt t="11850" x="4708525" y="3167063"/>
          <p14:tracePt t="11879" x="4708525" y="3160713"/>
          <p14:tracePt t="11962" x="4708525" y="3154363"/>
          <p14:tracePt t="12221" x="4727575" y="3135313"/>
          <p14:tracePt t="12227" x="4765675" y="3116263"/>
          <p14:tracePt t="12233" x="4805363" y="3084513"/>
          <p14:tracePt t="12244" x="4843463" y="3059113"/>
          <p14:tracePt t="12248" x="4881563" y="3040063"/>
          <p14:tracePt t="12257" x="4926013" y="3008313"/>
          <p14:tracePt t="12262" x="4945063" y="2995613"/>
          <p14:tracePt t="12271" x="4976813" y="2976563"/>
          <p14:tracePt t="12277" x="5008563" y="2951163"/>
          <p14:tracePt t="12282" x="5033963" y="2932113"/>
          <p14:tracePt t="12291" x="5053013" y="2919413"/>
          <p14:tracePt t="12296" x="5059363" y="2919413"/>
          <p14:tracePt t="12306" x="5084763" y="2887663"/>
          <p14:tracePt t="12311" x="5091113" y="2887663"/>
          <p14:tracePt t="12320" x="5103813" y="2881313"/>
          <p14:tracePt t="12326" x="5110163" y="2874963"/>
          <p14:tracePt t="12340" x="5110163" y="2868613"/>
          <p14:tracePt t="12352" x="5116513" y="2868613"/>
          <p14:tracePt t="12380" x="5122863" y="2862263"/>
          <p14:tracePt t="12417" x="5122863" y="2855913"/>
          <p14:tracePt t="12472" x="5122863" y="2849563"/>
          <p14:tracePt t="12753" x="5122863" y="2843213"/>
          <p14:tracePt t="12787" x="5122863" y="2836863"/>
          <p14:tracePt t="12810" x="5129213" y="2824163"/>
          <p14:tracePt t="12815" x="5135563" y="2792413"/>
          <p14:tracePt t="12823" x="5160963" y="2759075"/>
          <p14:tracePt t="12829" x="5180013" y="2714625"/>
          <p14:tracePt t="12837" x="5199063" y="2676525"/>
          <p14:tracePt t="12844" x="5224463" y="2619375"/>
          <p14:tracePt t="12850" x="5243513" y="2593975"/>
          <p14:tracePt t="12858" x="5270500" y="2543175"/>
          <p14:tracePt t="12863" x="5308600" y="2517775"/>
          <p14:tracePt t="12873" x="5334000" y="2466975"/>
          <p14:tracePt t="12878" x="5340350" y="2454275"/>
          <p14:tracePt t="12885" x="5365750" y="2416175"/>
          <p14:tracePt t="12893" x="5391150" y="2397125"/>
          <p14:tracePt t="12899" x="5403850" y="2378075"/>
          <p14:tracePt t="12908" x="5416550" y="2359025"/>
          <p14:tracePt t="12912" x="5429250" y="2344738"/>
          <p14:tracePt t="12919" x="5435600" y="2338388"/>
          <p14:tracePt t="12927" x="5441950" y="2332038"/>
          <p14:tracePt t="12933" x="5454650" y="2319338"/>
          <p14:tracePt t="12943" x="5461000" y="2319338"/>
          <p14:tracePt t="12947" x="5467350" y="2312988"/>
          <p14:tracePt t="12958" x="5480050" y="2300288"/>
          <p14:tracePt t="12962" x="5486400" y="2293938"/>
          <p14:tracePt t="12971" x="5499100" y="2293938"/>
          <p14:tracePt t="12977" x="5505450" y="2287588"/>
          <p14:tracePt t="12983" x="5518150" y="2281238"/>
          <p14:tracePt t="12991" x="5530850" y="2281238"/>
          <p14:tracePt t="12996" x="5549900" y="2274888"/>
          <p14:tracePt t="13007" x="5562600" y="2268538"/>
          <p14:tracePt t="13011" x="5581650" y="2268538"/>
          <p14:tracePt t="13018" x="5594350" y="2268538"/>
          <p14:tracePt t="13031" x="5607050" y="2268538"/>
          <p14:tracePt t="13045" x="5613400" y="2268538"/>
          <p14:tracePt t="13067" x="5619750" y="2268538"/>
          <p14:tracePt t="13080" x="5626100" y="2268538"/>
          <p14:tracePt t="13109" x="5632450" y="2268538"/>
          <p14:tracePt t="13129" x="5632450" y="2274888"/>
          <p14:tracePt t="13186" x="5626100" y="2274888"/>
          <p14:tracePt t="13200" x="5619750" y="2274888"/>
          <p14:tracePt t="13210" x="5607050" y="2274888"/>
          <p14:tracePt t="13214" x="5594350" y="2274888"/>
          <p14:tracePt t="13222" x="5588000" y="2274888"/>
          <p14:tracePt t="13228" x="5568950" y="2274888"/>
          <p14:tracePt t="13234" x="5549900" y="2274888"/>
          <p14:tracePt t="13243" x="5530850" y="2274888"/>
          <p14:tracePt t="13248" x="5518150" y="2274888"/>
          <p14:tracePt t="13258" x="5511800" y="2274888"/>
          <p14:tracePt t="13266" x="5480050" y="2274888"/>
          <p14:tracePt t="13272" x="5461000" y="2274888"/>
          <p14:tracePt t="13278" x="5441950" y="2268538"/>
          <p14:tracePt t="13283" x="5435600" y="2268538"/>
          <p14:tracePt t="13292" x="5391150" y="2262188"/>
          <p14:tracePt t="13297" x="5372100" y="2262188"/>
          <p14:tracePt t="13306" x="5340350" y="2262188"/>
          <p14:tracePt t="13312" x="5327650" y="2262188"/>
          <p14:tracePt t="13320" x="5308600" y="2262188"/>
          <p14:tracePt t="13327" x="5276850" y="2262188"/>
          <p14:tracePt t="13332" x="5270500" y="2268538"/>
          <p14:tracePt t="13341" x="5256213" y="2268538"/>
          <p14:tracePt t="13346" x="5243513" y="2274888"/>
          <p14:tracePt t="13356" x="5218113" y="2287588"/>
          <p14:tracePt t="13361" x="5205413" y="2293938"/>
          <p14:tracePt t="13368" x="5192713" y="2312988"/>
          <p14:tracePt t="13376" x="5186363" y="2319338"/>
          <p14:tracePt t="13381" x="5167313" y="2325688"/>
          <p14:tracePt t="13390" x="5167313" y="2332038"/>
          <p14:tracePt t="13395" x="5148263" y="2351088"/>
          <p14:tracePt t="13402" x="5135563" y="2371725"/>
          <p14:tracePt t="13411" x="5116513" y="2390775"/>
          <p14:tracePt t="13416" x="5110163" y="2397125"/>
          <p14:tracePt t="13426" x="5091113" y="2435225"/>
          <p14:tracePt t="13432" x="5084763" y="2454275"/>
          <p14:tracePt t="13439" x="5072063" y="2479675"/>
          <p14:tracePt t="13445" x="5072063" y="2492375"/>
          <p14:tracePt t="13452" x="5065713" y="2511425"/>
          <p14:tracePt t="13460" x="5053013" y="2524125"/>
          <p14:tracePt t="13465" x="5046663" y="2530475"/>
          <p14:tracePt t="13474" x="5046663" y="2549525"/>
          <p14:tracePt t="13479" x="5046663" y="2555875"/>
          <p14:tracePt t="13487" x="5046663" y="2562225"/>
          <p14:tracePt t="13514" x="5046663" y="2568575"/>
          <p14:tracePt t="13535" x="5046663" y="2574925"/>
          <p14:tracePt t="13563" x="5046663" y="2581275"/>
          <p14:tracePt t="13572" x="5046663" y="2587625"/>
          <p14:tracePt t="13585" x="5040313" y="2593975"/>
          <p14:tracePt t="13598" x="5040313" y="2600325"/>
          <p14:tracePt t="13612" x="5040313" y="2606675"/>
          <p14:tracePt t="13648" x="5040313" y="2613025"/>
          <p14:tracePt t="13782" x="5040313" y="2606675"/>
          <p14:tracePt t="13822" x="5040313" y="2600325"/>
          <p14:tracePt t="13900" x="5040313" y="2593975"/>
          <p14:tracePt t="13941" x="5040313" y="2587625"/>
          <p14:tracePt t="14061" x="5040313" y="2581275"/>
          <p14:tracePt t="16789" x="5040313" y="2606675"/>
          <p14:tracePt t="16796" x="5040313" y="2651125"/>
          <p14:tracePt t="16802" x="5046663" y="2720975"/>
          <p14:tracePt t="16812" x="5046663" y="2752725"/>
          <p14:tracePt t="16816" x="5065713" y="2798763"/>
          <p14:tracePt t="16827" x="5072063" y="2843213"/>
          <p14:tracePt t="16831" x="5078413" y="2874963"/>
          <p14:tracePt t="16841" x="5091113" y="2913063"/>
          <p14:tracePt t="16847" x="5097463" y="2944813"/>
          <p14:tracePt t="16852" x="5129213" y="2995613"/>
          <p14:tracePt t="16862" x="5154613" y="3040063"/>
          <p14:tracePt t="16865" x="5167313" y="3078163"/>
          <p14:tracePt t="16876" x="5211763" y="3128963"/>
          <p14:tracePt t="16880" x="5230813" y="3186113"/>
          <p14:tracePt t="16889" x="5276850" y="3244850"/>
          <p14:tracePt t="16895" x="5308600" y="3308350"/>
          <p14:tracePt t="16900" x="5346700" y="3378200"/>
          <p14:tracePt t="16911" x="5384800" y="3448050"/>
          <p14:tracePt t="16914" x="5410200" y="3511550"/>
          <p14:tracePt t="16924" x="5454650" y="3581400"/>
          <p14:tracePt t="16928" x="5480050" y="3671888"/>
          <p14:tracePt t="16937" x="5505450" y="3754438"/>
          <p14:tracePt t="16945" x="5524500" y="3849688"/>
          <p14:tracePt t="16949" x="5556250" y="3989388"/>
          <p14:tracePt t="16959" x="5562600" y="4105275"/>
          <p14:tracePt t="16963" x="5562600" y="4251325"/>
          <p14:tracePt t="16973" x="5556250" y="4429125"/>
          <p14:tracePt t="16978" x="5524500" y="4602163"/>
          <p14:tracePt t="16986" x="5473700" y="4792663"/>
          <p14:tracePt t="16993" x="5410200" y="4953000"/>
          <p14:tracePt t="16999" x="5346700" y="5073650"/>
          <p14:tracePt t="19349" x="3217863" y="5073650"/>
          <p14:tracePt t="19359" x="3313113" y="5029200"/>
          <p14:tracePt t="19366" x="3408363" y="4991100"/>
          <p14:tracePt t="19374" x="3492500" y="4940300"/>
          <p14:tracePt t="19379" x="3581400" y="4900613"/>
          <p14:tracePt t="19386" x="3657600" y="4849813"/>
          <p14:tracePt t="19395" x="3727450" y="4818063"/>
          <p14:tracePt t="19399" x="3797300" y="4754563"/>
          <p14:tracePt t="19409" x="3841750" y="4716463"/>
          <p14:tracePt t="19414" x="3900488" y="4665663"/>
          <p14:tracePt t="19423" x="3944938" y="4627563"/>
          <p14:tracePt t="19428" x="4002088" y="4564063"/>
          <p14:tracePt t="19433" x="4052888" y="4519613"/>
          <p14:tracePt t="19443" x="4103688" y="4435475"/>
          <p14:tracePt t="19448" x="4154488" y="4359275"/>
          <p14:tracePt t="19644" x="4230688" y="4213225"/>
          <p14:tracePt t="19651" x="4306888" y="4117975"/>
          <p14:tracePt t="19660" x="4371975" y="4008438"/>
          <p14:tracePt t="19665" x="4429125" y="3919538"/>
          <p14:tracePt t="19674" x="4498975" y="3836988"/>
          <p14:tracePt t="19679" x="4549775" y="3773488"/>
          <p14:tracePt t="19688" x="4594225" y="3722688"/>
          <p14:tracePt t="19695" x="4638675" y="3665538"/>
          <p14:tracePt t="19701" x="4683125" y="3619500"/>
          <p14:tracePt t="19710" x="4721225" y="3575050"/>
          <p14:tracePt t="19714" x="4759325" y="3543300"/>
          <p14:tracePt t="19723" x="4797425" y="3511550"/>
          <p14:tracePt t="19728" x="4830763" y="3486150"/>
          <p14:tracePt t="19735" x="4856163" y="3473450"/>
          <p14:tracePt t="19744" x="4881563" y="3441700"/>
          <p14:tracePt t="19749" x="4894263" y="3435350"/>
          <p14:tracePt t="19758" x="4906963" y="3429000"/>
          <p14:tracePt t="19772" x="4926013" y="3416300"/>
          <p14:tracePt t="19778" x="4932363" y="3416300"/>
          <p14:tracePt t="19785" x="4938713" y="3409950"/>
          <p14:tracePt t="19793" x="4951413" y="3409950"/>
          <p14:tracePt t="19798" x="4964113" y="3390900"/>
          <p14:tracePt t="19806" x="4983163" y="3365500"/>
          <p14:tracePt t="19812" x="4989513" y="3346450"/>
          <p14:tracePt t="19820" x="5002213" y="3321050"/>
          <p14:tracePt t="19827" x="5014913" y="3302000"/>
          <p14:tracePt t="19833" x="5021263" y="3289300"/>
          <p14:tracePt t="19841" x="5033963" y="3282950"/>
          <p14:tracePt t="19847" x="5033963" y="3270250"/>
          <p14:tracePt t="19856" x="5040313" y="3263900"/>
          <p14:tracePt t="19877" x="5040313" y="3257550"/>
          <p14:tracePt t="19896" x="5040313" y="3251200"/>
          <p14:tracePt t="19931" x="5040313" y="3244850"/>
          <p14:tracePt t="20015" x="5040313" y="3251200"/>
          <p14:tracePt t="20043" x="5040313" y="3257550"/>
          <p14:tracePt t="20050" x="5027613" y="3257550"/>
          <p14:tracePt t="20092" x="5027613" y="3263900"/>
          <p14:tracePt t="20099" x="5027613" y="3270250"/>
          <p14:tracePt t="20107" x="5021263" y="3276600"/>
          <p14:tracePt t="20122" x="5021263" y="3282950"/>
          <p14:tracePt t="20134" x="5021263" y="3289300"/>
          <p14:tracePt t="20171" x="5014913" y="3295650"/>
          <p14:tracePt t="20177" x="5014913" y="3302000"/>
          <p14:tracePt t="20183" x="5014913" y="3308350"/>
          <p14:tracePt t="20191" x="5014913" y="3327400"/>
          <p14:tracePt t="20197" x="5008563" y="3340100"/>
          <p14:tracePt t="20205" x="5002213" y="3352800"/>
          <p14:tracePt t="20211" x="4995863" y="3371850"/>
          <p14:tracePt t="20220" x="4989513" y="3397250"/>
          <p14:tracePt t="20226" x="4976813" y="3409950"/>
          <p14:tracePt t="20231" x="4976813" y="3422650"/>
          <p14:tracePt t="20241" x="4970463" y="3441700"/>
          <p14:tracePt t="20249" x="4964113" y="3454400"/>
          <p14:tracePt t="20255" x="4957763" y="3467100"/>
          <p14:tracePt t="20266" x="4957763" y="3473450"/>
          <p14:tracePt t="20276" x="4957763" y="3479800"/>
          <p14:tracePt t="20280" x="4951413" y="3479800"/>
          <p14:tracePt t="20301" x="4945063" y="3486150"/>
          <p14:tracePt t="20311" x="4938713" y="3505200"/>
          <p14:tracePt t="20316" x="4926013" y="3511550"/>
          <p14:tracePt t="20325" x="4919663" y="3511550"/>
          <p14:tracePt t="20330" x="4913313" y="3517900"/>
          <p14:tracePt t="20338" x="4906963" y="3517900"/>
          <p14:tracePt t="20344" x="4894263" y="3524250"/>
          <p14:tracePt t="20352" x="4881563" y="3530600"/>
          <p14:tracePt t="20365" x="4868863" y="3530600"/>
          <p14:tracePt t="20379" x="4862513" y="3536950"/>
          <p14:tracePt t="20385" x="4856163" y="3536950"/>
          <p14:tracePt t="20396" x="4849813" y="3543300"/>
          <p14:tracePt t="20400" x="4837113" y="3543300"/>
          <p14:tracePt t="20408" x="4818063" y="3543300"/>
          <p14:tracePt t="20413" x="4811713" y="3549650"/>
          <p14:tracePt t="20428" x="4805363" y="3549650"/>
          <p14:tracePt t="20443" x="4797425" y="3549650"/>
          <p14:tracePt t="20462" x="4791075" y="3549650"/>
          <p14:tracePt t="20471" x="4778375" y="3549650"/>
          <p14:tracePt t="20477" x="4765675" y="3549650"/>
          <p14:tracePt t="20484" x="4759325" y="3549650"/>
          <p14:tracePt t="20492" x="4746625" y="3549650"/>
          <p14:tracePt t="20512" x="4740275" y="3549650"/>
          <p14:tracePt t="20526" x="4733925" y="3549650"/>
          <p14:tracePt t="20547" x="4727575" y="3549650"/>
          <p14:tracePt t="20555" x="4714875" y="3549650"/>
          <p14:tracePt t="20571" x="4708525" y="3549650"/>
          <p14:tracePt t="20576" x="4702175" y="3543300"/>
          <p14:tracePt t="20590" x="4695825" y="3543300"/>
          <p14:tracePt t="20626" x="4689475" y="3543300"/>
          <p14:tracePt t="20660" x="4683125" y="3536950"/>
          <p14:tracePt t="20759" x="4689475" y="3536950"/>
          <p14:tracePt t="20772" x="4695825" y="3536950"/>
          <p14:tracePt t="20779" x="4708525" y="3536950"/>
          <p14:tracePt t="20785" x="4727575" y="3536950"/>
          <p14:tracePt t="20794" x="4733925" y="3536950"/>
          <p14:tracePt t="20798" x="4752975" y="3536950"/>
          <p14:tracePt t="20807" x="4759325" y="3536950"/>
          <p14:tracePt t="20812" x="4784725" y="3536950"/>
          <p14:tracePt t="20821" x="4805363" y="3536950"/>
          <p14:tracePt t="20826" x="4824413" y="3536950"/>
          <p14:tracePt t="20834" x="4856163" y="3536950"/>
          <p14:tracePt t="20841" x="4862513" y="3536950"/>
          <p14:tracePt t="20848" x="4881563" y="3530600"/>
          <p14:tracePt t="20857" x="4906963" y="3530600"/>
          <p14:tracePt t="20870" x="4913313" y="3530600"/>
          <p14:tracePt t="20876" x="4926013" y="3530600"/>
          <p14:tracePt t="20905" x="4932363" y="3530600"/>
          <p14:tracePt t="20911" x="4945063" y="3524250"/>
          <p14:tracePt t="20918" x="4970463" y="3517900"/>
          <p14:tracePt t="20926" x="4970463" y="3511550"/>
          <p14:tracePt t="20931" x="4976813" y="3492500"/>
          <p14:tracePt t="20940" x="4989513" y="3486150"/>
          <p14:tracePt t="20945" x="5008563" y="3467100"/>
          <p14:tracePt t="20955" x="5033963" y="3435350"/>
          <p14:tracePt t="20960" x="5046663" y="3416300"/>
          <p14:tracePt t="20967" x="5059363" y="3409950"/>
          <p14:tracePt t="20975" x="5065713" y="3397250"/>
          <p14:tracePt t="20980" x="5072063" y="3384550"/>
          <p14:tracePt t="20989" x="5078413" y="3365500"/>
          <p14:tracePt t="20994" x="5084763" y="3346450"/>
          <p14:tracePt t="21003" x="5091113" y="3308350"/>
          <p14:tracePt t="21009" x="5097463" y="3282950"/>
          <p14:tracePt t="21015" x="5103813" y="3276600"/>
          <p14:tracePt t="21024" x="5103813" y="3257550"/>
          <p14:tracePt t="21030" x="5103813" y="3251200"/>
          <p14:tracePt t="21038" x="5110163" y="3232150"/>
          <p14:tracePt t="21043" x="5110163" y="3198813"/>
          <p14:tracePt t="21051" x="5110163" y="3173413"/>
          <p14:tracePt t="21059" x="5110163" y="3154363"/>
          <p14:tracePt t="21064" x="5110163" y="3148013"/>
          <p14:tracePt t="21073" x="5110163" y="3135313"/>
          <p14:tracePt t="21078" x="5110163" y="3128963"/>
          <p14:tracePt t="21086" x="5110163" y="3122613"/>
          <p14:tracePt t="21093" x="5110163" y="3116263"/>
          <p14:tracePt t="21099" x="5110163" y="3109913"/>
          <p14:tracePt t="21108" x="5110163" y="3097213"/>
          <p14:tracePt t="21113" x="5110163" y="3084513"/>
          <p14:tracePt t="21121" x="5103813" y="3065463"/>
          <p14:tracePt t="21127" x="5097463" y="3059113"/>
          <p14:tracePt t="21136" x="5091113" y="3052763"/>
          <p14:tracePt t="21143" x="5091113" y="3046413"/>
          <p14:tracePt t="21149" x="5072063" y="3040063"/>
          <p14:tracePt t="21157" x="5065713" y="3021013"/>
          <p14:tracePt t="21171" x="5059363" y="3008313"/>
          <p14:tracePt t="21177" x="5053013" y="3001963"/>
          <p14:tracePt t="21184" x="5040313" y="3001963"/>
          <p14:tracePt t="21206" x="4995863" y="2982913"/>
          <p14:tracePt t="21211" x="4989513" y="2976563"/>
          <p14:tracePt t="21221" x="4970463" y="2970213"/>
          <p14:tracePt t="21226" x="4957763" y="2963863"/>
          <p14:tracePt t="21232" x="4945063" y="2957513"/>
          <p14:tracePt t="21240" x="4932363" y="2944813"/>
          <p14:tracePt t="21246" x="4919663" y="2938463"/>
          <p14:tracePt t="21256" x="4900613" y="2925763"/>
          <p14:tracePt t="21261" x="4887913" y="2913063"/>
          <p14:tracePt t="21270" x="4881563" y="2906713"/>
          <p14:tracePt t="21276" x="4875213" y="2894013"/>
          <p14:tracePt t="21281" x="4862513" y="2887663"/>
          <p14:tracePt t="21290" x="4849813" y="2881313"/>
          <p14:tracePt t="21298" x="4843463" y="2874963"/>
          <p14:tracePt t="21301" x="4837113" y="2874963"/>
          <p14:tracePt t="21311" x="4830763" y="2862263"/>
          <p14:tracePt t="21316" x="4818063" y="2855913"/>
          <p14:tracePt t="21325" x="4811713" y="2836863"/>
          <p14:tracePt t="21330" x="4791075" y="2836863"/>
          <p14:tracePt t="21338" x="4778375" y="2830513"/>
          <p14:tracePt t="21344" x="4772025" y="2824163"/>
          <p14:tracePt t="21353" x="4765675" y="2817813"/>
          <p14:tracePt t="21361" x="4752975" y="2811463"/>
          <p14:tracePt t="21365" x="4746625" y="2811463"/>
          <p14:tracePt t="21375" x="4733925" y="2811463"/>
          <p14:tracePt t="21380" x="4727575" y="2805113"/>
          <p14:tracePt t="21388" x="4721225" y="2805113"/>
          <p14:tracePt t="21394" x="4714875" y="2792413"/>
          <p14:tracePt t="21401" x="4708525" y="2792413"/>
          <p14:tracePt t="21410" x="4702175" y="2792413"/>
          <p14:tracePt t="21414" x="4683125" y="2792413"/>
          <p14:tracePt t="21423" x="4664075" y="2792413"/>
          <p14:tracePt t="21435" x="4645025" y="2792413"/>
          <p14:tracePt t="21446" x="4638675" y="2792413"/>
          <p14:tracePt t="21449" x="4619625" y="2792413"/>
          <p14:tracePt t="21457" x="4606925" y="2792413"/>
          <p14:tracePt t="21463" x="4600575" y="2792413"/>
          <p14:tracePt t="21471" x="4594225" y="2792413"/>
          <p14:tracePt t="21477" x="4587875" y="2792413"/>
          <p14:tracePt t="21487" x="4581525" y="2798763"/>
          <p14:tracePt t="21492" x="4575175" y="2798763"/>
          <p14:tracePt t="21498" x="4568825" y="2798763"/>
          <p14:tracePt t="21512" x="4562475" y="2805113"/>
          <p14:tracePt t="21526" x="4549775" y="2811463"/>
          <p14:tracePt t="21533" x="4530725" y="2824163"/>
          <p14:tracePt t="21542" x="4518025" y="2836863"/>
          <p14:tracePt t="21547" x="4505325" y="2862263"/>
          <p14:tracePt t="21556" x="4498975" y="2887663"/>
          <p14:tracePt t="21561" x="4492625" y="2900363"/>
          <p14:tracePt t="21570" x="4486275" y="2925763"/>
          <p14:tracePt t="21576" x="4479925" y="2938463"/>
          <p14:tracePt t="21582" x="4467225" y="2957513"/>
          <p14:tracePt t="21590" x="4460875" y="2982913"/>
          <p14:tracePt t="21596" x="4454525" y="3001963"/>
          <p14:tracePt t="21605" x="4448175" y="3014663"/>
          <p14:tracePt t="21610" x="4441825" y="3033713"/>
          <p14:tracePt t="21620" x="4435475" y="3052763"/>
          <p14:tracePt t="21626" x="4435475" y="3071813"/>
          <p14:tracePt t="21631" x="4429125" y="3078163"/>
          <p14:tracePt t="21639" x="4422775" y="3084513"/>
          <p14:tracePt t="21645" x="4422775" y="3097213"/>
          <p14:tracePt t="21654" x="4422775" y="3103563"/>
          <p14:tracePt t="21660" x="4416425" y="3109913"/>
          <p14:tracePt t="21665" x="4416425" y="3116263"/>
          <p14:tracePt t="21701" x="4410075" y="3122613"/>
          <p14:tracePt t="21710" x="4410075" y="3128963"/>
          <p14:tracePt t="21715" x="4410075" y="3135313"/>
          <p14:tracePt t="21724" x="4410075" y="3154363"/>
          <p14:tracePt t="21729" x="4410075" y="3167063"/>
          <p14:tracePt t="21737" x="4410075" y="3173413"/>
          <p14:tracePt t="21745" x="4410075" y="3186113"/>
          <p14:tracePt t="21750" x="4410075" y="3205163"/>
          <p14:tracePt t="21763" x="4410075" y="3211513"/>
          <p14:tracePt t="21764" x="4410075" y="3219450"/>
          <p14:tracePt t="21774" x="4410075" y="3225800"/>
          <p14:tracePt t="21778" x="4410075" y="3232150"/>
          <p14:tracePt t="21785" x="4410075" y="3244850"/>
          <p14:tracePt t="21796" x="4410075" y="3251200"/>
          <p14:tracePt t="21798" x="4410075" y="3257550"/>
          <p14:tracePt t="21809" x="4410075" y="3263900"/>
          <p14:tracePt t="21822" x="4410075" y="3270250"/>
          <p14:tracePt t="21834" x="4410075" y="3276600"/>
          <p14:tracePt t="21844" x="4410075" y="3282950"/>
          <p14:tracePt t="21882" x="4410075" y="3289300"/>
          <p14:tracePt t="21918" x="4410075" y="3302000"/>
          <p14:tracePt t="22022" x="4410075" y="3295650"/>
          <p14:tracePt t="22050" x="4410075" y="3289300"/>
          <p14:tracePt t="22058" x="4410075" y="3276600"/>
          <p14:tracePt t="22064" x="4416425" y="3263900"/>
          <p14:tracePt t="22075" x="4416425" y="3257550"/>
          <p14:tracePt t="22079" x="4416425" y="3244850"/>
          <p14:tracePt t="22088" x="4416425" y="3232150"/>
          <p14:tracePt t="22094" x="4416425" y="3219450"/>
          <p14:tracePt t="22099" x="4416425" y="3198813"/>
          <p14:tracePt t="22109" x="4422775" y="3179763"/>
          <p14:tracePt t="22123" x="4435475" y="3154363"/>
          <p14:tracePt t="22129" x="4441825" y="3122613"/>
          <p14:tracePt t="22136" x="4448175" y="3103563"/>
          <p14:tracePt t="22143" x="4448175" y="3090863"/>
          <p14:tracePt t="22149" x="4454525" y="3084513"/>
          <p14:tracePt t="22158" x="4460875" y="3065463"/>
          <p14:tracePt t="22163" x="4460875" y="3059113"/>
          <p14:tracePt t="22173" x="4467225" y="3052763"/>
          <p14:tracePt t="22202" x="4473575" y="3046413"/>
          <p14:tracePt t="22212" x="4473575" y="3040063"/>
          <p14:tracePt t="22233" x="4486275" y="3021013"/>
          <p14:tracePt t="22241" x="4492625" y="3008313"/>
          <p14:tracePt t="22247" x="4498975" y="3008313"/>
          <p14:tracePt t="22255" x="4498975" y="2995613"/>
          <p14:tracePt t="22261" x="4505325" y="2989263"/>
          <p14:tracePt t="22270" x="4511675" y="2989263"/>
          <p14:tracePt t="22276" x="4518025" y="2989263"/>
          <p14:tracePt t="22282" x="4524375" y="2982913"/>
          <p14:tracePt t="22297" x="4530725" y="2976563"/>
          <p14:tracePt t="22305" x="4537075" y="2970213"/>
          <p14:tracePt t="22311" x="4537075" y="2963863"/>
          <p14:tracePt t="22316" x="4549775" y="2957513"/>
          <p14:tracePt t="22325" x="4556125" y="2957513"/>
          <p14:tracePt t="22331" x="4575175" y="2944813"/>
          <p14:tracePt t="22339" x="4587875" y="2944813"/>
          <p14:tracePt t="22345" x="4594225" y="2944813"/>
          <p14:tracePt t="22353" x="4606925" y="2938463"/>
          <p14:tracePt t="22361" x="4619625" y="2932113"/>
          <p14:tracePt t="22365" x="4632325" y="2932113"/>
          <p14:tracePt t="22375" x="4645025" y="2932113"/>
          <p14:tracePt t="22380" x="4651375" y="2925763"/>
          <p14:tracePt t="22388" x="4664075" y="2925763"/>
          <p14:tracePt t="22394" x="4670425" y="2925763"/>
          <p14:tracePt t="22404" x="4683125" y="2925763"/>
          <p14:tracePt t="22410" x="4695825" y="2925763"/>
          <p14:tracePt t="22415" x="4702175" y="2925763"/>
          <p14:tracePt t="22424" x="4714875" y="2925763"/>
          <p14:tracePt t="22428" x="4733925" y="2925763"/>
          <p14:tracePt t="22437" x="4752975" y="2925763"/>
          <p14:tracePt t="22444" x="4759325" y="2932113"/>
          <p14:tracePt t="22450" x="4772025" y="2932113"/>
          <p14:tracePt t="22459" x="4784725" y="2938463"/>
          <p14:tracePt t="22464" x="4797425" y="2944813"/>
          <p14:tracePt t="22472" x="4818063" y="2951163"/>
          <p14:tracePt t="22477" x="4830763" y="2957513"/>
          <p14:tracePt t="22486" x="4830763" y="2963863"/>
          <p14:tracePt t="22493" x="4837113" y="2976563"/>
          <p14:tracePt t="22499" x="4856163" y="2976563"/>
          <p14:tracePt t="22507" x="4868863" y="2982913"/>
          <p14:tracePt t="22512" x="4868863" y="2989263"/>
          <p14:tracePt t="22521" x="4881563" y="2995613"/>
          <p14:tracePt t="22526" x="4894263" y="3001963"/>
          <p14:tracePt t="22535" x="4900613" y="3008313"/>
          <p14:tracePt t="22542" x="4906963" y="3008313"/>
          <p14:tracePt t="22548" x="4913313" y="3014663"/>
          <p14:tracePt t="22557" x="4919663" y="3021013"/>
          <p14:tracePt t="22561" x="4919663" y="3027363"/>
          <p14:tracePt t="22570" x="4926013" y="3027363"/>
          <p14:tracePt t="22576" x="4932363" y="3033713"/>
          <p14:tracePt t="22591" x="4932363" y="3040063"/>
          <p14:tracePt t="22605" x="4938713" y="3040063"/>
          <p14:tracePt t="22640" x="4945063" y="3040063"/>
          <p14:tracePt t="22646" x="4945063" y="3046413"/>
          <p14:tracePt t="22667" x="4951413" y="3046413"/>
          <p14:tracePt t="22680" x="4951413" y="3052763"/>
          <p14:tracePt t="22694" x="4957763" y="3052763"/>
          <p14:tracePt t="23368" x="4957763" y="3046413"/>
          <p14:tracePt t="23395" x="4964113" y="3046413"/>
          <p14:tracePt t="23667" x="4989513" y="3071813"/>
          <p14:tracePt t="23673" x="4995863" y="3084513"/>
          <p14:tracePt t="23878" x="5008563" y="3078163"/>
          <p14:tracePt t="23887" x="5021263" y="3065463"/>
          <p14:tracePt t="23892" x="5033963" y="3059113"/>
          <p14:tracePt t="23897" x="5059363" y="3046413"/>
          <p14:tracePt t="23907" x="5072063" y="3027363"/>
          <p14:tracePt t="23912" x="5078413" y="3014663"/>
          <p14:tracePt t="23918" x="5097463" y="3001963"/>
          <p14:tracePt t="23926" x="5122863" y="2989263"/>
          <p14:tracePt t="23933" x="5135563" y="2970213"/>
          <p14:tracePt t="23940" x="5148263" y="2970213"/>
          <p14:tracePt t="23946" x="5167313" y="2957513"/>
          <p14:tracePt t="23955" x="5192713" y="2944813"/>
          <p14:tracePt t="23960" x="5199063" y="2938463"/>
          <p14:tracePt t="23970" x="5211763" y="2932113"/>
          <p14:tracePt t="23976" x="5224463" y="2925763"/>
          <p14:tracePt t="23981" x="5249863" y="2913063"/>
          <p14:tracePt t="23990" x="5256213" y="2906713"/>
          <p14:tracePt t="23995" x="5270500" y="2900363"/>
          <p14:tracePt t="24005" x="5283200" y="2900363"/>
          <p14:tracePt t="24010" x="5302250" y="2894013"/>
          <p14:tracePt t="24016" x="5314950" y="2887663"/>
          <p14:tracePt t="24026" x="5327650" y="2874963"/>
          <p14:tracePt t="24030" x="5346700" y="2868613"/>
          <p14:tracePt t="24039" x="5365750" y="2849563"/>
          <p14:tracePt t="24044" x="5372100" y="2843213"/>
          <p14:tracePt t="24053" x="5384800" y="2830513"/>
          <p14:tracePt t="24059" x="5403850" y="2817813"/>
          <p14:tracePt t="24065" x="5422900" y="2811463"/>
          <p14:tracePt t="24074" x="5435600" y="2784475"/>
          <p14:tracePt t="24079" x="5448300" y="2771775"/>
          <p14:tracePt t="24088" x="5461000" y="2759075"/>
          <p14:tracePt t="24093" x="5467350" y="2746375"/>
          <p14:tracePt t="24103" x="5486400" y="2740025"/>
          <p14:tracePt t="24108" x="5499100" y="2727325"/>
          <p14:tracePt t="24114" x="5499100" y="2720975"/>
          <p14:tracePt t="24122" x="5505450" y="2714625"/>
          <p14:tracePt t="24149" x="5505450" y="2708275"/>
          <p14:tracePt t="24158" x="5524500" y="2689225"/>
          <p14:tracePt t="24162" x="5543550" y="2663825"/>
          <p14:tracePt t="24171" x="5556250" y="2644775"/>
          <p14:tracePt t="24177" x="5568950" y="2619375"/>
          <p14:tracePt t="24186" x="5575300" y="2593975"/>
          <p14:tracePt t="24192" x="5588000" y="2568575"/>
          <p14:tracePt t="24198" x="5607050" y="2530475"/>
          <p14:tracePt t="24207" x="5613400" y="2505075"/>
          <p14:tracePt t="24212" x="5613400" y="2498725"/>
          <p14:tracePt t="24221" x="5619750" y="2479675"/>
          <p14:tracePt t="24226" x="5619750" y="2473325"/>
          <p14:tracePt t="24248" x="5619750" y="2466975"/>
          <p14:tracePt t="24261" x="5619750" y="2460625"/>
          <p14:tracePt t="24318" x="5619750" y="2454275"/>
          <p14:tracePt t="24353" x="5619750" y="2447925"/>
          <p14:tracePt t="24473" x="5619750" y="2441575"/>
          <p14:tracePt t="24487" x="5619750" y="2435225"/>
          <p14:tracePt t="24494" x="5613400" y="2422525"/>
          <p14:tracePt t="24501" x="5594350" y="2409825"/>
          <p14:tracePt t="24510" x="5588000" y="2403475"/>
          <p14:tracePt t="24514" x="5581650" y="2390775"/>
          <p14:tracePt t="24522" x="5568950" y="2365375"/>
          <p14:tracePt t="24527" x="5537200" y="2344738"/>
          <p14:tracePt t="24536" x="5530850" y="2332038"/>
          <p14:tracePt t="24543" x="5524500" y="2325688"/>
          <p14:tracePt t="24549" x="5518150" y="2306638"/>
          <p14:tracePt t="24558" x="5511800" y="2306638"/>
          <p14:tracePt t="24562" x="5505450" y="2300288"/>
          <p14:tracePt t="24572" x="5486400" y="2287588"/>
          <p14:tracePt t="24577" x="5473700" y="2281238"/>
          <p14:tracePt t="24586" x="5454650" y="2262188"/>
          <p14:tracePt t="24592" x="5435600" y="2243138"/>
          <p14:tracePt t="24598" x="5410200" y="2230438"/>
          <p14:tracePt t="24606" x="5397500" y="2217738"/>
          <p14:tracePt t="24612" x="5384800" y="2205038"/>
          <p14:tracePt t="24621" x="5372100" y="2198688"/>
          <p14:tracePt t="24626" x="5353050" y="2179638"/>
          <p14:tracePt t="24633" x="5346700" y="2179638"/>
          <p14:tracePt t="24656" x="5340350" y="2179638"/>
          <p14:tracePt t="24669" x="5334000" y="2173288"/>
          <p14:tracePt t="24690" x="5327650" y="2173288"/>
          <p14:tracePt t="24695" x="5327650" y="2166938"/>
          <p14:tracePt t="24780" x="5334000" y="2179638"/>
          <p14:tracePt t="24788" x="5353050" y="2192338"/>
          <p14:tracePt t="24794" x="5378450" y="2198688"/>
          <p14:tracePt t="24801" x="5403850" y="2224088"/>
          <p14:tracePt t="24809" x="5441950" y="2236788"/>
          <p14:tracePt t="24814" x="5461000" y="2249488"/>
          <p14:tracePt t="24823" x="5486400" y="2268538"/>
          <p14:tracePt t="24829" x="5518150" y="2281238"/>
          <p14:tracePt t="24836" x="5537200" y="2293938"/>
          <p14:tracePt t="24843" x="5562600" y="2306638"/>
          <p14:tracePt t="24849" x="5581650" y="2319338"/>
          <p14:tracePt t="24859" x="5600700" y="2338388"/>
          <p14:tracePt t="24863" x="5613400" y="2344738"/>
          <p14:tracePt t="24872" x="5613400" y="2351088"/>
          <p14:tracePt t="24877" x="5632450" y="2365375"/>
          <p14:tracePt t="24886" x="5638800" y="2371725"/>
          <p14:tracePt t="24893" x="5645150" y="2371725"/>
          <p14:tracePt t="24899" x="5645150" y="2384425"/>
          <p14:tracePt t="24907" x="5651500" y="2390775"/>
          <p14:tracePt t="24934" x="5657850" y="2390775"/>
          <p14:tracePt t="24956" x="5664200" y="2397125"/>
          <p14:tracePt t="24984" x="5670550" y="2397125"/>
          <p14:tracePt t="24991" x="5670550" y="2403475"/>
          <p14:tracePt t="25018" x="5676900" y="2403475"/>
          <p14:tracePt t="25437" x="5670550" y="2403475"/>
          <p14:tracePt t="25464" x="5664200" y="2403475"/>
          <p14:tracePt t="25479" x="5664200" y="2397125"/>
          <p14:tracePt t="25492" x="5657850" y="2397125"/>
          <p14:tracePt t="25514" x="5657850" y="2390775"/>
          <p14:tracePt t="25542" x="5657850" y="2384425"/>
          <p14:tracePt t="25576" x="5657850" y="2378075"/>
          <p14:tracePt t="25704" x="5657850" y="2371725"/>
          <p14:tracePt t="27146" x="5651500" y="2371725"/>
          <p14:tracePt t="27178" x="5645150" y="2371725"/>
          <p14:tracePt t="27200" x="5619750" y="2351088"/>
          <p14:tracePt t="27207" x="5607050" y="2344738"/>
          <p14:tracePt t="27214" x="5600700" y="2344738"/>
          <p14:tracePt t="27222" x="5594350" y="2344738"/>
          <p14:tracePt t="27229" x="5581650" y="2344738"/>
          <p14:tracePt t="27234" x="5568950" y="2338388"/>
          <p14:tracePt t="27243" x="5556250" y="2332038"/>
          <p14:tracePt t="27248" x="5543550" y="2325688"/>
          <p14:tracePt t="27257" x="5524500" y="2319338"/>
          <p14:tracePt t="27263" x="5511800" y="2312988"/>
          <p14:tracePt t="27277" x="5492750" y="2300288"/>
          <p14:tracePt t="27287" x="5473700" y="2293938"/>
          <p14:tracePt t="27292" x="5454650" y="2287588"/>
          <p14:tracePt t="27298" x="5441950" y="2287588"/>
          <p14:tracePt t="27306" x="5429250" y="2281238"/>
          <p14:tracePt t="27311" x="5429250" y="2274888"/>
          <p14:tracePt t="27321" x="5397500" y="2268538"/>
          <p14:tracePt t="27326" x="5372100" y="2262188"/>
          <p14:tracePt t="27332" x="5346700" y="2255838"/>
          <p14:tracePt t="27341" x="5340350" y="2249488"/>
          <p14:tracePt t="27347" x="5314950" y="2243138"/>
          <p14:tracePt t="27355" x="5295900" y="2236788"/>
          <p14:tracePt t="27360" x="5276850" y="2236788"/>
          <p14:tracePt t="27370" x="5256213" y="2230438"/>
          <p14:tracePt t="27381" x="5243513" y="2224088"/>
          <p14:tracePt t="27390" x="5230813" y="2224088"/>
          <p14:tracePt t="27395" x="5224463" y="2217738"/>
          <p14:tracePt t="27404" x="5211763" y="2217738"/>
          <p14:tracePt t="27425" x="5205413" y="2217738"/>
          <p14:tracePt t="27439" x="5199063" y="2217738"/>
          <p14:tracePt t="27465" x="5192713" y="2217738"/>
          <p14:tracePt t="27600" x="5211763" y="2230438"/>
          <p14:tracePt t="27606" x="5230813" y="2249488"/>
          <p14:tracePt t="27613" x="5264150" y="2274888"/>
          <p14:tracePt t="27622" x="5295900" y="2300288"/>
          <p14:tracePt t="27628" x="5334000" y="2332038"/>
          <p14:tracePt t="27635" x="5359400" y="2365375"/>
          <p14:tracePt t="27642" x="5403850" y="2403475"/>
          <p14:tracePt t="27648" x="5429250" y="2428875"/>
          <p14:tracePt t="27657" x="5461000" y="2466975"/>
          <p14:tracePt t="27661" x="5480050" y="2505075"/>
          <p14:tracePt t="27671" x="5505450" y="2543175"/>
          <p14:tracePt t="27676" x="5524500" y="2581275"/>
          <p14:tracePt t="27682" x="5543550" y="2600325"/>
          <p14:tracePt t="27690" x="5562600" y="2632075"/>
          <p14:tracePt t="27696" x="5568950" y="2651125"/>
          <p14:tracePt t="27705" x="5568950" y="2670175"/>
          <p14:tracePt t="27710" x="5581650" y="2695575"/>
          <p14:tracePt t="27718" x="5588000" y="2708275"/>
          <p14:tracePt t="27725" x="5588000" y="2714625"/>
          <p14:tracePt t="27731" x="5594350" y="2727325"/>
          <p14:tracePt t="27739" x="5594350" y="2733675"/>
          <p14:tracePt t="27745" x="5600700" y="2746375"/>
          <p14:tracePt t="27766" x="5600700" y="2752725"/>
          <p14:tracePt t="27809" x="5600700" y="2759075"/>
          <p14:tracePt t="27836" x="5600700" y="2765425"/>
          <p14:tracePt t="27935" x="5600700" y="2759075"/>
          <p14:tracePt t="27950" x="5581650" y="2714625"/>
          <p14:tracePt t="27959" x="5568950" y="2701925"/>
          <p14:tracePt t="27964" x="5549900" y="2663825"/>
          <p14:tracePt t="27971" x="5505450" y="2619375"/>
          <p14:tracePt t="27977" x="5467350" y="2555875"/>
          <p14:tracePt t="27984" x="5416550" y="2498725"/>
          <p14:tracePt t="27991" x="5384800" y="2454275"/>
          <p14:tracePt t="27997" x="5334000" y="2390775"/>
          <p14:tracePt t="28006" x="5302250" y="2351088"/>
          <p14:tracePt t="28012" x="5276850" y="2325688"/>
          <p14:tracePt t="28020" x="5264150" y="2300288"/>
          <p14:tracePt t="28026" x="5249863" y="2287588"/>
          <p14:tracePt t="28033" x="5243513" y="2281238"/>
          <p14:tracePt t="28040" x="5230813" y="2268538"/>
          <p14:tracePt t="28055" x="5224463" y="2262188"/>
          <p14:tracePt t="28069" x="5218113" y="2255838"/>
          <p14:tracePt t="28081" x="5218113" y="2249488"/>
          <p14:tracePt t="28090" x="5211763" y="2249488"/>
          <p14:tracePt t="28117" x="5205413" y="2243138"/>
          <p14:tracePt t="28125" x="5199063" y="2236788"/>
          <p14:tracePt t="28130" x="5192713" y="2236788"/>
          <p14:tracePt t="28138" x="5186363" y="2217738"/>
          <p14:tracePt t="28144" x="5167313" y="2205038"/>
          <p14:tracePt t="28151" x="5154613" y="2192338"/>
          <p14:tracePt t="28159" x="5141913" y="2185988"/>
          <p14:tracePt t="28165" x="5135563" y="2179638"/>
          <p14:tracePt t="28175" x="5129213" y="2173288"/>
          <p14:tracePt t="28179" x="5116513" y="2160588"/>
          <p14:tracePt t="28189" x="5110163" y="2154238"/>
          <p14:tracePt t="28203" x="5097463" y="2135188"/>
          <p14:tracePt t="28209" x="5084763" y="2135188"/>
          <p14:tracePt t="28214" x="5084763" y="2122488"/>
          <p14:tracePt t="28223" x="5078413" y="2109788"/>
          <p14:tracePt t="28238" x="5078413" y="2103438"/>
          <p14:tracePt t="28243" x="5072063" y="2103438"/>
          <p14:tracePt t="28263" x="5072063" y="2097088"/>
          <p14:tracePt t="28271" x="5065713" y="2097088"/>
          <p14:tracePt t="28294" x="5065713" y="2090738"/>
          <p14:tracePt t="28382" x="5091113" y="2090738"/>
          <p14:tracePt t="28390" x="5110163" y="2097088"/>
          <p14:tracePt t="28397" x="5148263" y="2109788"/>
          <p14:tracePt t="28403" x="5199063" y="2135188"/>
          <p14:tracePt t="28412" x="5249863" y="2154238"/>
          <p14:tracePt t="28419" x="5295900" y="2166938"/>
          <p14:tracePt t="28425" x="5353050" y="2179638"/>
          <p14:tracePt t="28431" x="5410200" y="2205038"/>
          <p14:tracePt t="28440" x="5467350" y="2230438"/>
          <p14:tracePt t="28446" x="5505450" y="2243138"/>
          <p14:tracePt t="28455" x="5549900" y="2268538"/>
          <p14:tracePt t="28460" x="5588000" y="2293938"/>
          <p14:tracePt t="28466" x="5632450" y="2312988"/>
          <p14:tracePt t="28475" x="5670550" y="2325688"/>
          <p14:tracePt t="28480" x="5729288" y="2351088"/>
          <p14:tracePt t="28488" x="5773738" y="2378075"/>
          <p14:tracePt t="28494" x="5799138" y="2390775"/>
          <p14:tracePt t="28502" x="5830888" y="2403475"/>
          <p14:tracePt t="28509" x="5843588" y="2409825"/>
          <p14:tracePt t="28515" x="5862638" y="2416175"/>
          <p14:tracePt t="28526" x="5868988" y="2422525"/>
          <p14:tracePt t="28529" x="5868988" y="2428875"/>
          <p14:tracePt t="28543" x="5875338" y="2428875"/>
          <p14:tracePt t="28558" x="5875338" y="2435225"/>
          <p14:tracePt t="28564" x="5881688" y="2435225"/>
          <p14:tracePt t="28607" x="5862638" y="2422525"/>
          <p14:tracePt t="28613" x="5811838" y="2409825"/>
          <p14:tracePt t="28621" x="5761038" y="2384425"/>
          <p14:tracePt t="28626" x="5702300" y="2359025"/>
          <p14:tracePt t="28635" x="5638800" y="2325688"/>
          <p14:tracePt t="28642" x="5588000" y="2293938"/>
          <p14:tracePt t="28648" x="5518150" y="2249488"/>
          <p14:tracePt t="28656" x="5454650" y="2217738"/>
          <p14:tracePt t="28662" x="5397500" y="2185988"/>
          <p14:tracePt t="28671" x="5346700" y="2135188"/>
          <p14:tracePt t="28676" x="5289550" y="2084388"/>
          <p14:tracePt t="28684" x="5243513" y="2046288"/>
          <p14:tracePt t="28691" x="5199063" y="1995488"/>
          <p14:tracePt t="28697" x="5167313" y="1957388"/>
          <p14:tracePt t="28705" x="5135563" y="1905000"/>
          <p14:tracePt t="28710" x="5122863" y="1892300"/>
          <p14:tracePt t="28718" x="5110163" y="1873250"/>
          <p14:tracePt t="28725" x="5103813" y="1854200"/>
          <p14:tracePt t="28732" x="5097463" y="1841500"/>
          <p14:tracePt t="28759" x="5097463" y="1835150"/>
          <p14:tracePt t="29020" x="5084763" y="1860550"/>
          <p14:tracePt t="29026" x="5084763" y="1879600"/>
          <p14:tracePt t="29034" x="5084763" y="1892300"/>
          <p14:tracePt t="29042" x="5084763" y="1911350"/>
          <p14:tracePt t="29047" x="5084763" y="1924050"/>
          <p14:tracePt t="29055" x="5078413" y="1938338"/>
          <p14:tracePt t="29061" x="5078413" y="1944688"/>
          <p14:tracePt t="29068" x="5078413" y="1951038"/>
          <p14:tracePt t="29076" x="5078413" y="1957388"/>
          <p14:tracePt t="29082" x="5078413" y="1963738"/>
          <p14:tracePt t="29090" x="5078413" y="1970088"/>
          <p14:tracePt t="29110" x="5078413" y="1976438"/>
          <p14:tracePt t="29125" x="5078413" y="1982788"/>
          <p14:tracePt t="29187" x="5078413" y="1989138"/>
          <p14:tracePt t="29194" x="5072063" y="1989138"/>
          <p14:tracePt t="29224" x="5065713" y="1995488"/>
          <p14:tracePt t="29285" x="5059363" y="2001838"/>
          <p14:tracePt t="29313" x="5053013" y="2001838"/>
          <p14:tracePt t="29321" x="5053013" y="2008188"/>
          <p14:tracePt t="29348" x="5046663" y="2014538"/>
          <p14:tracePt t="29370" x="5046663" y="2020888"/>
          <p14:tracePt t="29382" x="5046663" y="2027238"/>
          <p14:tracePt t="29391" x="5040313" y="2027238"/>
          <p14:tracePt t="29396" x="5040313" y="2033588"/>
          <p14:tracePt t="29411" x="5033963" y="2033588"/>
          <p14:tracePt t="29425" x="5027613" y="2039938"/>
          <p14:tracePt t="29440" x="5027613" y="2046288"/>
          <p14:tracePt t="29489" x="5021263" y="2046288"/>
          <p14:tracePt t="29494" x="5021263" y="2052638"/>
          <p14:tracePt t="29525" x="5014913" y="2052638"/>
          <p14:tracePt t="29713" x="5014913" y="2046288"/>
          <p14:tracePt t="29735" x="5014913" y="2039938"/>
          <p14:tracePt t="29760" x="5014913" y="2033588"/>
          <p14:tracePt t="29783" x="5014913" y="2027238"/>
          <p14:tracePt t="29795" x="5014913" y="2020888"/>
          <p14:tracePt t="29809" x="5014913" y="2014538"/>
          <p14:tracePt t="29817" x="5021263" y="2014538"/>
          <p14:tracePt t="29825" x="5021263" y="2008188"/>
          <p14:tracePt t="29831" x="5021263" y="2001838"/>
          <p14:tracePt t="29852" x="5021263" y="1995488"/>
          <p14:tracePt t="29859" x="5027613" y="1995488"/>
          <p14:tracePt t="29865" x="5027613" y="1989138"/>
          <p14:tracePt t="29875" x="5033963" y="1989138"/>
          <p14:tracePt t="29879" x="5033963" y="1982788"/>
          <p14:tracePt t="29888" x="5040313" y="1976438"/>
          <p14:tracePt t="29893" x="5040313" y="1970088"/>
          <p14:tracePt t="29903" x="5040313" y="1963738"/>
          <p14:tracePt t="29909" x="5040313" y="1957388"/>
          <p14:tracePt t="29914" x="5046663" y="1957388"/>
          <p14:tracePt t="29923" x="5046663" y="1951038"/>
          <p14:tracePt t="29949" x="5053013" y="1951038"/>
          <p14:tracePt t="29958" x="5053013" y="1944688"/>
          <p14:tracePt t="29971" x="5053013" y="1938338"/>
          <p14:tracePt t="29977" x="5059363" y="1938338"/>
          <p14:tracePt t="30007" x="5059363" y="1931988"/>
          <p14:tracePt t="30021" x="5059363" y="1917700"/>
          <p14:tracePt t="30042" x="5065713" y="1917700"/>
          <p14:tracePt t="30070" x="5072063" y="1917700"/>
          <p14:tracePt t="30076" x="5072063" y="1911350"/>
          <p14:tracePt t="30105" x="5072063" y="1905000"/>
          <p14:tracePt t="30167" x="5072063" y="1898650"/>
          <p14:tracePt t="30286" x="5072063" y="1905000"/>
          <p14:tracePt t="30300" x="5072063" y="1911350"/>
          <p14:tracePt t="30313" x="5072063" y="1924050"/>
          <p14:tracePt t="30322" x="5072063" y="1931988"/>
          <p14:tracePt t="30327" x="5072063" y="1938338"/>
          <p14:tracePt t="30335" x="5072063" y="1944688"/>
          <p14:tracePt t="30342" x="5072063" y="1951038"/>
          <p14:tracePt t="30348" x="5072063" y="1957388"/>
          <p14:tracePt t="30356" x="5072063" y="1963738"/>
          <p14:tracePt t="30362" x="5072063" y="1976438"/>
          <p14:tracePt t="30376" x="5065713" y="1989138"/>
          <p14:tracePt t="30384" x="5065713" y="1995488"/>
          <p14:tracePt t="30397" x="5065713" y="2001838"/>
          <p14:tracePt t="30406" x="5059363" y="2008188"/>
          <p14:tracePt t="30432" x="5059363" y="2020888"/>
          <p14:tracePt t="30454" x="5059363" y="2027238"/>
          <p14:tracePt t="30481" x="5059363" y="2033588"/>
          <p14:tracePt t="30504" x="5059363" y="2039938"/>
          <p14:tracePt t="30537" x="5059363" y="2046288"/>
          <p14:tracePt t="30601" x="5059363" y="2052638"/>
          <p14:tracePt t="30630" x="5059363" y="2058988"/>
          <p14:tracePt t="30663" x="5053013" y="2065338"/>
          <p14:tracePt t="30698" x="5053013" y="2071688"/>
          <p14:tracePt t="30811" x="5053013" y="2065338"/>
          <p14:tracePt t="30833" x="5053013" y="2058988"/>
          <p14:tracePt t="30838" x="5053013" y="2052638"/>
          <p14:tracePt t="30854" x="5053013" y="2046288"/>
          <p14:tracePt t="30861" x="5053013" y="2039938"/>
          <p14:tracePt t="30866" x="5053013" y="2033588"/>
          <p14:tracePt t="30875" x="5053013" y="2027238"/>
          <p14:tracePt t="30880" x="5053013" y="2008188"/>
          <p14:tracePt t="30888" x="5053013" y="2001838"/>
          <p14:tracePt t="30903" x="5053013" y="1989138"/>
          <p14:tracePt t="30909" x="5059363" y="1982788"/>
          <p14:tracePt t="30915" x="5059363" y="1963738"/>
          <p14:tracePt t="30924" x="5059363" y="1951038"/>
          <p14:tracePt t="30937" x="5059363" y="1944688"/>
          <p14:tracePt t="30943" x="5059363" y="1938338"/>
          <p14:tracePt t="30952" x="5059363" y="1931988"/>
          <p14:tracePt t="30978" x="5059363" y="1924050"/>
          <p14:tracePt t="30992" x="5059363" y="1917700"/>
          <p14:tracePt t="31000" x="5059363" y="1911350"/>
          <p14:tracePt t="31007" x="5065713" y="1905000"/>
          <p14:tracePt t="31013" x="5065713" y="1898650"/>
          <p14:tracePt t="31021" x="5065713" y="1892300"/>
          <p14:tracePt t="31026" x="5065713" y="1885950"/>
          <p14:tracePt t="31034" x="5072063" y="1879600"/>
          <p14:tracePt t="31056" x="5072063" y="1866900"/>
          <p14:tracePt t="31097" x="5078413" y="1860550"/>
          <p14:tracePt t="31209" x="5078413" y="1873250"/>
          <p14:tracePt t="31229" x="5078413" y="1879600"/>
          <p14:tracePt t="31239" x="5078413" y="1885950"/>
          <p14:tracePt t="31244" x="5078413" y="1892300"/>
          <p14:tracePt t="31258" x="5078413" y="1905000"/>
          <p14:tracePt t="31265" x="5078413" y="1911350"/>
          <p14:tracePt t="31279" x="5078413" y="1924050"/>
          <p14:tracePt t="31287" x="5078413" y="1931988"/>
          <p14:tracePt t="31309" x="5078413" y="1938338"/>
          <p14:tracePt t="31314" x="5078413" y="1944688"/>
          <p14:tracePt t="31349" x="5078413" y="1951038"/>
          <p14:tracePt t="31363" x="5078413" y="1957388"/>
          <p14:tracePt t="31377" x="5078413" y="1963738"/>
          <p14:tracePt t="31383" x="5078413" y="1970088"/>
          <p14:tracePt t="31392" x="5078413" y="1976438"/>
          <p14:tracePt t="31412" x="5078413" y="1982788"/>
          <p14:tracePt t="31433" x="5078413" y="1989138"/>
          <p14:tracePt t="31446" x="5078413" y="1995488"/>
          <p14:tracePt t="31482" x="5078413" y="2001838"/>
          <p14:tracePt t="31496" x="5078413" y="2014538"/>
          <p14:tracePt t="31552" x="5078413" y="2020888"/>
          <p14:tracePt t="31589" x="5078413" y="2027238"/>
          <p14:tracePt t="31671" x="5078413" y="2020888"/>
          <p14:tracePt t="31701" x="5078413" y="2008188"/>
          <p14:tracePt t="31707" x="5078413" y="2001838"/>
          <p14:tracePt t="31721" x="5078413" y="1995488"/>
          <p14:tracePt t="31728" x="5078413" y="1982788"/>
          <p14:tracePt t="31742" x="5078413" y="1976438"/>
          <p14:tracePt t="31747" x="5078413" y="1963738"/>
          <p14:tracePt t="31757" x="5078413" y="1957388"/>
          <p14:tracePt t="31761" x="5078413" y="1951038"/>
          <p14:tracePt t="31770" x="5078413" y="1944688"/>
          <p14:tracePt t="31796" x="5078413" y="1938338"/>
          <p14:tracePt t="31810" x="5078413" y="1931988"/>
          <p14:tracePt t="31859" x="5078413" y="1924050"/>
          <p14:tracePt t="31894" x="5078413" y="1911350"/>
          <p14:tracePt t="31979" x="5078413" y="1917700"/>
          <p14:tracePt t="32008" x="5078413" y="1924050"/>
          <p14:tracePt t="32022" x="5078413" y="1938338"/>
          <p14:tracePt t="32028" x="5078413" y="1944688"/>
          <p14:tracePt t="32042" x="5078413" y="1951038"/>
          <p14:tracePt t="32048" x="5078413" y="1963738"/>
          <p14:tracePt t="32057" x="5078413" y="1976438"/>
          <p14:tracePt t="32062" x="5078413" y="1982788"/>
          <p14:tracePt t="32071" x="5078413" y="1989138"/>
          <p14:tracePt t="32076" x="5078413" y="1995488"/>
          <p14:tracePt t="32085" x="5078413" y="2008188"/>
          <p14:tracePt t="32092" x="5072063" y="2020888"/>
          <p14:tracePt t="32098" x="5072063" y="2033588"/>
          <p14:tracePt t="32106" x="5072063" y="2046288"/>
          <p14:tracePt t="32111" x="5072063" y="2052638"/>
          <p14:tracePt t="32120" x="5072063" y="2071688"/>
          <p14:tracePt t="32126" x="5072063" y="2078038"/>
          <p14:tracePt t="32132" x="5072063" y="2084388"/>
          <p14:tracePt t="32141" x="5072063" y="2097088"/>
          <p14:tracePt t="32156" x="5065713" y="2103438"/>
          <p14:tracePt t="32160" x="5065713" y="2109788"/>
          <p14:tracePt t="32169" x="5065713" y="2116138"/>
          <p14:tracePt t="32175" x="5065713" y="2122488"/>
          <p14:tracePt t="32201" x="5065713" y="2128838"/>
          <p14:tracePt t="32218" x="5065713" y="2135188"/>
          <p14:tracePt t="32253" x="5065713" y="2141538"/>
          <p14:tracePt t="32279" x="5065713" y="2147888"/>
          <p14:tracePt t="32384" x="5065713" y="2141538"/>
          <p14:tracePt t="32408" x="5065713" y="2135188"/>
          <p14:tracePt t="32421" x="5065713" y="2116138"/>
          <p14:tracePt t="32427" x="5065713" y="2109788"/>
          <p14:tracePt t="32433" x="5065713" y="2103438"/>
          <p14:tracePt t="32442" x="5065713" y="2090738"/>
          <p14:tracePt t="32447" x="5065713" y="2084388"/>
          <p14:tracePt t="32456" x="5065713" y="2071688"/>
          <p14:tracePt t="32461" x="5072063" y="2058988"/>
          <p14:tracePt t="32470" x="5072063" y="2052638"/>
          <p14:tracePt t="32476" x="5072063" y="2046288"/>
          <p14:tracePt t="32483" x="5072063" y="2039938"/>
          <p14:tracePt t="32491" x="5078413" y="2039938"/>
          <p14:tracePt t="32496" x="5078413" y="2033588"/>
          <p14:tracePt t="32505" x="5078413" y="2027238"/>
          <p14:tracePt t="32520" x="5078413" y="2014538"/>
          <p14:tracePt t="32525" x="5091113" y="2008188"/>
          <p14:tracePt t="32531" x="5091113" y="2001838"/>
          <p14:tracePt t="32540" x="5091113" y="1995488"/>
          <p14:tracePt t="32553" x="5091113" y="1989138"/>
          <p14:tracePt t="32569" x="5091113" y="1982788"/>
          <p14:tracePt t="32580" x="5091113" y="1976438"/>
          <p14:tracePt t="32603" x="5091113" y="1970088"/>
          <p14:tracePt t="32624" x="5091113" y="1963738"/>
          <p14:tracePt t="32643" x="5097463" y="1963738"/>
          <p14:tracePt t="32658" x="5097463" y="1957388"/>
          <p14:tracePt t="32686" x="5097463" y="1951038"/>
          <p14:tracePt t="32707" x="5103813" y="1951038"/>
          <p14:tracePt t="32755" x="5103813" y="1944688"/>
          <p14:tracePt t="32825" x="5097463" y="1944688"/>
          <p14:tracePt t="32854" x="5097463" y="1951038"/>
          <p14:tracePt t="32861" x="5097463" y="1957388"/>
          <p14:tracePt t="32876" x="5084763" y="1970088"/>
          <p14:tracePt t="32896" x="5084763" y="1982788"/>
          <p14:tracePt t="32909" x="5084763" y="1989138"/>
          <p14:tracePt t="32939" x="5084763" y="2001838"/>
          <p14:tracePt t="32952" x="5078413" y="2014538"/>
          <p14:tracePt t="32960" x="5078413" y="2020888"/>
          <p14:tracePt t="32966" x="5078413" y="2027238"/>
          <p14:tracePt t="32974" x="5078413" y="2033588"/>
          <p14:tracePt t="32979" x="5072063" y="2033588"/>
          <p14:tracePt t="32987" x="5072063" y="2039938"/>
          <p14:tracePt t="32993" x="5072063" y="2046288"/>
          <p14:tracePt t="33008" x="5072063" y="2052638"/>
          <p14:tracePt t="33024" x="5072063" y="2058988"/>
          <p14:tracePt t="33028" x="5072063" y="2065338"/>
          <p14:tracePt t="33049" x="5072063" y="2071688"/>
          <p14:tracePt t="33072" x="5072063" y="2078038"/>
          <p14:tracePt t="33106" x="5072063" y="2084388"/>
          <p14:tracePt t="33190" x="5072063" y="2078038"/>
          <p14:tracePt t="33205" x="5072063" y="2071688"/>
          <p14:tracePt t="33217" x="5072063" y="2065338"/>
          <p14:tracePt t="33227" x="5072063" y="2058988"/>
          <p14:tracePt t="33232" x="5072063" y="2052638"/>
          <p14:tracePt t="33245" x="5072063" y="2046288"/>
          <p14:tracePt t="33261" x="5072063" y="2039938"/>
          <p14:tracePt t="33289" x="5072063" y="2033588"/>
          <p14:tracePt t="33302" x="5072063" y="2027238"/>
          <p14:tracePt t="33329" x="5072063" y="2020888"/>
          <p14:tracePt t="33358" x="5072063" y="2014538"/>
          <p14:tracePt t="33392" x="5072063" y="2008188"/>
          <p14:tracePt t="33525" x="5078413" y="2008188"/>
          <p14:tracePt t="33575" x="5078413" y="2001838"/>
          <p14:tracePt t="33729" x="5072063" y="2008188"/>
          <p14:tracePt t="33743" x="5072063" y="2014538"/>
          <p14:tracePt t="33761" x="5072063" y="2020888"/>
          <p14:tracePt t="33773" x="5072063" y="2027238"/>
          <p14:tracePt t="33779" x="5072063" y="2033588"/>
          <p14:tracePt t="33806" x="5072063" y="2039938"/>
          <p14:tracePt t="33811" x="5072063" y="2046288"/>
          <p14:tracePt t="33825" x="5065713" y="2046288"/>
          <p14:tracePt t="33841" x="5065713" y="2058988"/>
          <p14:tracePt t="33855" x="5065713" y="2071688"/>
          <p14:tracePt t="33875" x="5065713" y="2078038"/>
          <p14:tracePt t="33891" x="5065713" y="2084388"/>
          <p14:tracePt t="33925" x="5065713" y="2090738"/>
          <p14:tracePt t="33953" x="5065713" y="2097088"/>
          <p14:tracePt t="34056" x="5065713" y="2090738"/>
          <p14:tracePt t="34079" x="5065713" y="2084388"/>
          <p14:tracePt t="34085" x="5065713" y="2078038"/>
          <p14:tracePt t="34107" x="5065713" y="2065338"/>
          <p14:tracePt t="34121" x="5065713" y="2058988"/>
          <p14:tracePt t="34148" x="5065713" y="2052638"/>
          <p14:tracePt t="34162" x="5065713" y="2046288"/>
          <p14:tracePt t="34194" x="5065713" y="2039938"/>
          <p14:tracePt t="34205" x="5065713" y="2033588"/>
          <p14:tracePt t="34219" x="5065713" y="2020888"/>
          <p14:tracePt t="34231" x="5065713" y="2008188"/>
          <p14:tracePt t="34240" x="5072063" y="1995488"/>
          <p14:tracePt t="34254" x="5072063" y="1976438"/>
          <p14:tracePt t="34260" x="5078413" y="1963738"/>
          <p14:tracePt t="34270" x="5078413" y="1951038"/>
          <p14:tracePt t="34276" x="5091113" y="1938338"/>
          <p14:tracePt t="34281" x="5091113" y="1931988"/>
          <p14:tracePt t="34289" x="5097463" y="1924050"/>
          <p14:tracePt t="34294" x="5097463" y="1911350"/>
          <p14:tracePt t="34324" x="5097463" y="1905000"/>
          <p14:tracePt t="34329" x="5103813" y="1905000"/>
          <p14:tracePt t="34343" x="5103813" y="1898650"/>
          <p14:tracePt t="34428" x="5103813" y="1905000"/>
          <p14:tracePt t="34442" x="5103813" y="1917700"/>
          <p14:tracePt t="34458" x="5103813" y="1924050"/>
          <p14:tracePt t="34471" x="5103813" y="1931988"/>
          <p14:tracePt t="34477" x="5103813" y="1938338"/>
          <p14:tracePt t="34512" x="5103813" y="1944688"/>
          <p14:tracePt t="34526" x="5103813" y="1951038"/>
          <p14:tracePt t="34554" x="5097463" y="1963738"/>
          <p14:tracePt t="34576" x="5097463" y="1970088"/>
          <p14:tracePt t="34591" x="5091113" y="1970088"/>
          <p14:tracePt t="34595" x="5091113" y="1976438"/>
          <p14:tracePt t="34604" x="5091113" y="1982788"/>
          <p14:tracePt t="34609" x="5091113" y="1989138"/>
          <p14:tracePt t="34630" x="5084763" y="1995488"/>
          <p14:tracePt t="34644" x="5084763" y="2008188"/>
          <p14:tracePt t="34658" x="5078413" y="2014538"/>
          <p14:tracePt t="34666" x="5078413" y="2020888"/>
          <p14:tracePt t="34679" x="5078413" y="2027238"/>
          <p14:tracePt t="34693" x="5072063" y="2027238"/>
          <p14:tracePt t="34703" x="5072063" y="2033588"/>
          <p14:tracePt t="34709" x="5072063" y="2039938"/>
          <p14:tracePt t="34736" x="5072063" y="2046288"/>
          <p14:tracePt t="34742" x="5072063" y="2058988"/>
          <p14:tracePt t="34752" x="5065713" y="2058988"/>
          <p14:tracePt t="34771" x="5065713" y="2065338"/>
          <p14:tracePt t="34784" x="5065713" y="2071688"/>
          <p14:tracePt t="34905" x="5065713" y="2065338"/>
          <p14:tracePt t="34911" x="5065713" y="2052638"/>
          <p14:tracePt t="34926" x="5072063" y="2046288"/>
          <p14:tracePt t="34931" x="5072063" y="2039938"/>
          <p14:tracePt t="34959" x="5072063" y="2033588"/>
          <p14:tracePt t="34975" x="5072063" y="2027238"/>
          <p14:tracePt t="34989" x="5078413" y="2027238"/>
          <p14:tracePt t="35016" x="5078413" y="2020888"/>
          <p14:tracePt t="35029" x="5078413" y="2014538"/>
          <p14:tracePt t="35058" x="5078413" y="2008188"/>
          <p14:tracePt t="35078" x="5078413" y="2001838"/>
          <p14:tracePt t="35113" x="5078413" y="1995488"/>
          <p14:tracePt t="35121" x="5084763" y="1995488"/>
          <p14:tracePt t="35148" x="5084763" y="1989138"/>
          <p14:tracePt t="35911" x="5084763" y="1995488"/>
          <p14:tracePt t="35926" x="5084763" y="2001838"/>
          <p14:tracePt t="35946" x="5084763" y="2008188"/>
          <p14:tracePt t="35954" x="5078413" y="2008188"/>
          <p14:tracePt t="35960" x="5078413" y="2014538"/>
          <p14:tracePt t="35989" x="5078413" y="2020888"/>
          <p14:tracePt t="36009" x="5078413" y="2033588"/>
          <p14:tracePt t="36037" x="5078413" y="2039938"/>
          <p14:tracePt t="36072" x="5078413" y="2046288"/>
          <p14:tracePt t="36101" x="5078413" y="2052638"/>
          <p14:tracePt t="36205" x="5078413" y="2046288"/>
          <p14:tracePt t="36240" x="5078413" y="2039938"/>
          <p14:tracePt t="37456" x="5078413" y="2033588"/>
          <p14:tracePt t="37473" x="5078413" y="2027238"/>
          <p14:tracePt t="37533" x="5078413" y="2020888"/>
          <p14:tracePt t="37695" x="5078413" y="2027238"/>
          <p14:tracePt t="37723" x="5078413" y="2033588"/>
          <p14:tracePt t="37765" x="5078413" y="2039938"/>
          <p14:tracePt t="37787" x="5078413" y="2046288"/>
          <p14:tracePt t="37802" x="5078413" y="2052638"/>
          <p14:tracePt t="37809" x="5078413" y="2058988"/>
          <p14:tracePt t="37823" x="5078413" y="2065338"/>
          <p14:tracePt t="37849" x="5078413" y="2071688"/>
          <p14:tracePt t="37857" x="5078413" y="2078038"/>
          <p14:tracePt t="37863" x="5078413" y="2084388"/>
          <p14:tracePt t="37877" x="5078413" y="2090738"/>
          <p14:tracePt t="37883" x="5078413" y="2097088"/>
          <p14:tracePt t="37891" x="5078413" y="2109788"/>
          <p14:tracePt t="37907" x="5078413" y="2116138"/>
          <p14:tracePt t="37912" x="5078413" y="2122488"/>
          <p14:tracePt t="37956" x="5078413" y="2128838"/>
          <p14:tracePt t="37982" x="5078413" y="2135188"/>
          <p14:tracePt t="38101" x="5084763" y="2141538"/>
          <p14:tracePt t="38109" x="5091113" y="2160588"/>
          <p14:tracePt t="38116" x="5103813" y="2166938"/>
          <p14:tracePt t="38125" x="5135563" y="2192338"/>
          <p14:tracePt t="38128" x="5154613" y="2198688"/>
          <p14:tracePt t="38139" x="5180013" y="2230438"/>
          <p14:tracePt t="38143" x="5218113" y="2249488"/>
          <p14:tracePt t="38152" x="5256213" y="2262188"/>
          <p14:tracePt t="38158" x="5314950" y="2306638"/>
          <p14:tracePt t="38164" x="5372100" y="2332038"/>
          <p14:tracePt t="38173" x="5429250" y="2365375"/>
          <p14:tracePt t="38178" x="5486400" y="2397125"/>
          <p14:tracePt t="38187" x="5543550" y="2428875"/>
          <p14:tracePt t="38204" x="5638800" y="2492375"/>
          <p14:tracePt t="38209" x="5676900" y="2524125"/>
          <p14:tracePt t="38213" x="5729288" y="2555875"/>
          <p14:tracePt t="38221" x="5754688" y="2587625"/>
          <p14:tracePt t="38227" x="5792788" y="2606675"/>
          <p14:tracePt t="38236" x="5824538" y="2638425"/>
          <p14:tracePt t="38242" x="5849938" y="2651125"/>
          <p14:tracePt t="38248" x="5868988" y="2670175"/>
          <p14:tracePt t="38256" x="5888038" y="2682875"/>
          <p14:tracePt t="38261" x="5913438" y="2708275"/>
          <p14:tracePt t="38270" x="5913438" y="2714625"/>
          <p14:tracePt t="38279" x="5926138" y="2720975"/>
          <p14:tracePt t="38283" x="5938838" y="2727325"/>
          <p14:tracePt t="38291" x="5951538" y="2740025"/>
          <p14:tracePt t="38297" x="5957888" y="2746375"/>
          <p14:tracePt t="38305" x="5970588" y="2759075"/>
          <p14:tracePt t="38311" x="5976938" y="2765425"/>
          <p14:tracePt t="38320" x="5983288" y="2778125"/>
          <p14:tracePt t="38332" x="5989638" y="2784475"/>
          <p14:tracePt t="38341" x="5995988" y="2792413"/>
          <p14:tracePt t="38354" x="5995988" y="2798763"/>
          <p14:tracePt t="38368" x="5995988" y="2805113"/>
          <p14:tracePt t="38380" x="6008688" y="2805113"/>
          <p14:tracePt t="38389" x="6008688" y="2811463"/>
          <p14:tracePt t="38417" x="6015038" y="2817813"/>
          <p14:tracePt t="38493" x="6015038" y="2824163"/>
          <p14:tracePt t="38528" x="6021388" y="2830513"/>
          <p14:tracePt t="38542" x="6021388" y="2836863"/>
          <p14:tracePt t="38549" x="6027738" y="2843213"/>
          <p14:tracePt t="38558" x="6034088" y="2855913"/>
          <p14:tracePt t="38563" x="6040438" y="2862263"/>
          <p14:tracePt t="38571" x="6040438" y="2868613"/>
          <p14:tracePt t="38586" x="6046788" y="2874963"/>
          <p14:tracePt t="38599" x="6059488" y="2881313"/>
          <p14:tracePt t="38626" x="6059488" y="2887663"/>
          <p14:tracePt t="38660" x="6065838" y="2887663"/>
          <p14:tracePt t="38731" x="6065838" y="2881313"/>
          <p14:tracePt t="38801" x="6065838" y="2874963"/>
          <p14:tracePt t="38807" x="6053138" y="2874963"/>
          <p14:tracePt t="38829" x="6053138" y="2868613"/>
          <p14:tracePt t="38837" x="6046788" y="2868613"/>
          <p14:tracePt t="38955" x="6046788" y="2862263"/>
          <p14:tracePt t="39067" x="6040438" y="2849563"/>
          <p14:tracePt t="39096" x="6040438" y="2843213"/>
          <p14:tracePt t="39102" x="6034088" y="2843213"/>
          <p14:tracePt t="39126" x="6027738" y="2843213"/>
          <p14:tracePt t="39130" x="6021388" y="2836863"/>
          <p14:tracePt t="39138" x="6002338" y="2830513"/>
          <p14:tracePt t="39144" x="6002338" y="2824163"/>
          <p14:tracePt t="39151" x="5989638" y="2824163"/>
          <p14:tracePt t="39164" x="5983288" y="2824163"/>
          <p14:tracePt t="39186" x="5976938" y="2824163"/>
          <p14:tracePt t="39192" x="5976938" y="2817813"/>
          <p14:tracePt t="39207" x="5970588" y="2817813"/>
          <p14:tracePt t="41384" x="5970588" y="2824163"/>
          <p14:tracePt t="41398" x="5976938" y="2830513"/>
          <p14:tracePt t="41411" x="5976938" y="2836863"/>
          <p14:tracePt t="41419" x="5995988" y="2843213"/>
          <p14:tracePt t="41426" x="6002338" y="2843213"/>
          <p14:tracePt t="41435" x="6008688" y="2843213"/>
          <p14:tracePt t="41445" x="6015038" y="2843213"/>
          <p14:tracePt t="41459" x="6021388" y="2843213"/>
          <p14:tracePt t="41503" x="6027738" y="2843213"/>
          <p14:tracePt t="41537" x="6034088" y="2843213"/>
          <p14:tracePt t="42062" x="6021388" y="2843213"/>
          <p14:tracePt t="42217" x="6015038" y="2843213"/>
          <p14:tracePt t="42230" x="6002338" y="2836863"/>
          <p14:tracePt t="42239" x="5951538" y="2836863"/>
          <p14:tracePt t="42244" x="5881688" y="2817813"/>
          <p14:tracePt t="42252" x="5818188" y="2805113"/>
          <p14:tracePt t="42259" x="5741988" y="2784475"/>
          <p14:tracePt t="42264" x="5645150" y="2746375"/>
          <p14:tracePt t="42273" x="5524500" y="2720975"/>
          <p14:tracePt t="42278" x="5410200" y="2682875"/>
          <p14:tracePt t="42287" x="5308600" y="2638425"/>
          <p14:tracePt t="42293" x="5224463" y="2606675"/>
          <p14:tracePt t="42301" x="5141913" y="2562225"/>
          <p14:tracePt t="42308" x="5084763" y="2536825"/>
          <p14:tracePt t="42313" x="5027613" y="2511425"/>
          <p14:tracePt t="42321" x="4989513" y="2479675"/>
          <p14:tracePt t="42327" x="4957763" y="2460625"/>
          <p14:tracePt t="42337" x="4932363" y="2447925"/>
          <p14:tracePt t="42342" x="4919663" y="2441575"/>
          <p14:tracePt t="42349" x="4906963" y="2435225"/>
          <p14:tracePt t="42362" x="4900613" y="2428875"/>
          <p14:tracePt t="42376" x="4900613" y="2422525"/>
          <p14:tracePt t="42406" x="4900613" y="2416175"/>
          <p14:tracePt t="42419" x="4900613" y="2409825"/>
          <p14:tracePt t="42429" x="4894263" y="2403475"/>
          <p14:tracePt t="42435" x="4881563" y="2384425"/>
          <p14:tracePt t="42440" x="4875213" y="2359025"/>
          <p14:tracePt t="42446" x="4875213" y="2344738"/>
          <p14:tracePt t="42455" x="4862513" y="2300288"/>
          <p14:tracePt t="42460" x="4856163" y="2274888"/>
          <p14:tracePt t="42470" x="4849813" y="2249488"/>
          <p14:tracePt t="42475" x="4843463" y="2217738"/>
          <p14:tracePt t="42482" x="4837113" y="2179638"/>
          <p14:tracePt t="42490" x="4830763" y="2135188"/>
          <p14:tracePt t="42495" x="4811713" y="2103438"/>
          <p14:tracePt t="42504" x="4805363" y="2058988"/>
          <p14:tracePt t="42509" x="4797425" y="2020888"/>
          <p14:tracePt t="42517" x="4791075" y="1989138"/>
          <p14:tracePt t="42524" x="4784725" y="1951038"/>
          <p14:tracePt t="42529" x="4778375" y="1931988"/>
          <p14:tracePt t="42538" x="4778375" y="1911350"/>
          <p14:tracePt t="42544" x="4772025" y="1892300"/>
          <p14:tracePt t="42553" x="4772025" y="1885950"/>
          <p14:tracePt t="42558" x="4765675" y="1879600"/>
          <p14:tracePt t="42573" x="4765675" y="1873250"/>
          <p14:tracePt t="42587" x="4765675" y="1866900"/>
          <p14:tracePt t="42623" x="4765675" y="1860550"/>
          <p14:tracePt t="42628" x="4752975" y="1854200"/>
          <p14:tracePt t="42636" x="4746625" y="1841500"/>
          <p14:tracePt t="42642" x="4740275" y="1835150"/>
          <p14:tracePt t="42650" x="4740275" y="1828800"/>
          <p14:tracePt t="42657" x="4733925" y="1822450"/>
          <p14:tracePt t="42663" x="4721225" y="1803400"/>
          <p14:tracePt t="42672" x="4708525" y="1778000"/>
          <p14:tracePt t="42677" x="4689475" y="1746250"/>
          <p14:tracePt t="42686" x="4676775" y="1720850"/>
          <p14:tracePt t="42691" x="4651375" y="1695450"/>
          <p14:tracePt t="42698" x="4638675" y="1670050"/>
          <p14:tracePt t="42707" x="4619625" y="1651000"/>
          <p14:tracePt t="42712" x="4606925" y="1625600"/>
          <p14:tracePt t="42720" x="4606925" y="1612900"/>
          <p14:tracePt t="42726" x="4600575" y="1606550"/>
          <p14:tracePt t="42732" x="4594225" y="1600200"/>
          <p14:tracePt t="42741" x="4587875" y="1593850"/>
          <p14:tracePt t="42756" x="4587875" y="1587500"/>
          <p14:tracePt t="42775" x="4587875" y="1581150"/>
          <p14:tracePt t="42796" x="4587875" y="1574800"/>
          <p14:tracePt t="42831" x="4587875" y="1568450"/>
          <p14:tracePt t="43462" x="4581525" y="1574800"/>
          <p14:tracePt t="43483" x="4575175" y="1574800"/>
          <p14:tracePt t="43492" x="4575175" y="1581150"/>
          <p14:tracePt t="43538" x="4568825" y="1581150"/>
          <p14:tracePt t="43566" x="4568825" y="1587500"/>
          <p14:tracePt t="43572" x="4562475" y="1587500"/>
          <p14:tracePt t="43594" x="4562475" y="1593850"/>
          <p14:tracePt t="43602" x="4556125" y="1593850"/>
          <p14:tracePt t="43629" x="4549775" y="1593850"/>
          <p14:tracePt t="43664" x="4543425" y="1593850"/>
          <p14:tracePt t="43692" x="4537075" y="1593850"/>
          <p14:tracePt t="43770" x="4530725" y="1593850"/>
          <p14:tracePt t="43797" x="4524375" y="1593850"/>
          <p14:tracePt t="43853" x="4524375" y="1600200"/>
          <p14:tracePt t="43860" x="4518025" y="1600200"/>
          <p14:tracePt t="43889" x="4511675" y="1600200"/>
          <p14:tracePt t="43903" x="4505325" y="1600200"/>
          <p14:tracePt t="43915" x="4498975" y="1606550"/>
          <p14:tracePt t="43951" x="4492625" y="1606550"/>
          <p14:tracePt t="43958" x="4492625" y="1612900"/>
          <p14:tracePt t="43978" x="4486275" y="1612900"/>
          <p14:tracePt t="44035" x="4486275" y="1619250"/>
          <p14:tracePt t="44041" x="4479925" y="1619250"/>
          <p14:tracePt t="44073" x="4473575" y="1625600"/>
          <p14:tracePt t="44091" x="4467225" y="1625600"/>
          <p14:tracePt t="44099" x="4467225" y="1631950"/>
          <p14:tracePt t="44106" x="4460875" y="1631950"/>
          <p14:tracePt t="44111" x="4454525" y="1631950"/>
          <p14:tracePt t="44120" x="4448175" y="1631950"/>
          <p14:tracePt t="44125" x="4441825" y="1631950"/>
          <p14:tracePt t="44132" x="4441825" y="1638300"/>
          <p14:tracePt t="44146" x="4435475" y="1638300"/>
          <p14:tracePt t="44161" x="4429125" y="1638300"/>
          <p14:tracePt t="44169" x="4422775" y="1644650"/>
          <p14:tracePt t="44190" x="4416425" y="1644650"/>
          <p14:tracePt t="44204" x="4403725" y="1644650"/>
          <p14:tracePt t="44216" x="4397375" y="1644650"/>
          <p14:tracePt t="44230" x="4391025" y="1644650"/>
          <p14:tracePt t="44245" x="4384675" y="1644650"/>
          <p14:tracePt t="44253" x="4378325" y="1644650"/>
          <p14:tracePt t="44275" x="4371975" y="1644650"/>
          <p14:tracePt t="44288" x="4365625" y="1644650"/>
          <p14:tracePt t="44293" x="4365625" y="1651000"/>
          <p14:tracePt t="44301" x="4359275" y="1651000"/>
          <p14:tracePt t="44314" x="4352925" y="1651000"/>
          <p14:tracePt t="44328" x="4346575" y="1651000"/>
          <p14:tracePt t="44337" x="4346575" y="1663700"/>
          <p14:tracePt t="44342" x="4338638" y="1663700"/>
          <p14:tracePt t="44378" x="4332288" y="1663700"/>
          <p14:tracePt t="44386" x="4325938" y="1663700"/>
          <p14:tracePt t="44399" x="4319588" y="1663700"/>
          <p14:tracePt t="44407" x="4306888" y="1663700"/>
          <p14:tracePt t="44420" x="4300538" y="1663700"/>
          <p14:tracePt t="44426" x="4287838" y="1670050"/>
          <p14:tracePt t="44447" x="4275138" y="1670050"/>
          <p14:tracePt t="44461" x="4268788" y="1676400"/>
          <p14:tracePt t="44469" x="4262438" y="1676400"/>
          <p14:tracePt t="44475" x="4256088" y="1676400"/>
          <p14:tracePt t="44490" x="4249738" y="1676400"/>
          <p14:tracePt t="44496" x="4243388" y="1676400"/>
          <p14:tracePt t="44505" x="4237038" y="1676400"/>
          <p14:tracePt t="44524" x="4230688" y="1676400"/>
          <p14:tracePt t="44540" x="4224338" y="1676400"/>
          <p14:tracePt t="44554" x="4217988" y="1676400"/>
          <p14:tracePt t="44567" x="4211638" y="1676400"/>
          <p14:tracePt t="44574" x="4205288" y="1676400"/>
          <p14:tracePt t="44581" x="4205288" y="1682750"/>
          <p14:tracePt t="44594" x="4198938" y="1682750"/>
          <p14:tracePt t="44602" x="4192588" y="1682750"/>
          <p14:tracePt t="44623" x="4186238" y="1682750"/>
          <p14:tracePt t="44637" x="4179888" y="1682750"/>
          <p14:tracePt t="44643" x="4173538" y="1682750"/>
          <p14:tracePt t="44652" x="4160838" y="1689100"/>
          <p14:tracePt t="44658" x="4154488" y="1689100"/>
          <p14:tracePt t="44665" x="4148138" y="1689100"/>
          <p14:tracePt t="44673" x="4141788" y="1689100"/>
          <p14:tracePt t="44678" x="4141788" y="1695450"/>
          <p14:tracePt t="44687" x="4129088" y="1695450"/>
          <p14:tracePt t="44701" x="4122738" y="1695450"/>
          <p14:tracePt t="44707" x="4116388" y="1695450"/>
          <p14:tracePt t="44713" x="4110038" y="1701800"/>
          <p14:tracePt t="44721" x="4103688" y="1701800"/>
          <p14:tracePt t="44727" x="4097338" y="1701800"/>
          <p14:tracePt t="44735" x="4090988" y="1701800"/>
          <p14:tracePt t="44749" x="4071938" y="1701800"/>
          <p14:tracePt t="44762" x="4065588" y="1701800"/>
          <p14:tracePt t="44770" x="4052888" y="1701800"/>
          <p14:tracePt t="44785" x="4046538" y="1701800"/>
          <p14:tracePt t="44791" x="4033838" y="1701800"/>
          <p14:tracePt t="44798" x="4027488" y="1701800"/>
          <p14:tracePt t="44806" x="4014788" y="1714500"/>
          <p14:tracePt t="44810" x="4002088" y="1714500"/>
          <p14:tracePt t="44825" x="3989388" y="1714500"/>
          <p14:tracePt t="44833" x="3976688" y="1714500"/>
          <p14:tracePt t="44841" x="3970338" y="1714500"/>
          <p14:tracePt t="44846" x="3957638" y="1714500"/>
          <p14:tracePt t="44860" x="3944938" y="1714500"/>
          <p14:tracePt t="44869" x="3938588" y="1708150"/>
          <p14:tracePt t="44874" x="3925888" y="1708150"/>
          <p14:tracePt t="44884" x="3913188" y="1708150"/>
          <p14:tracePt t="44890" x="3900488" y="1708150"/>
          <p14:tracePt t="44904" x="3887788" y="1708150"/>
          <p14:tracePt t="44909" x="3873500" y="1708150"/>
          <p14:tracePt t="44917" x="3860800" y="1708150"/>
          <p14:tracePt t="44924" x="3841750" y="1708150"/>
          <p14:tracePt t="44939" x="3829050" y="1708150"/>
          <p14:tracePt t="44944" x="3810000" y="1708150"/>
          <p14:tracePt t="44953" x="3803650" y="1708150"/>
          <p14:tracePt t="44958" x="3790950" y="1708150"/>
          <p14:tracePt t="44968" x="3771900" y="1701800"/>
          <p14:tracePt t="44979" x="3746500" y="1701800"/>
          <p14:tracePt t="44987" x="3740150" y="1701800"/>
          <p14:tracePt t="44993" x="3727450" y="1701800"/>
          <p14:tracePt t="45001" x="3721100" y="1701800"/>
          <p14:tracePt t="45007" x="3702050" y="1701800"/>
          <p14:tracePt t="45014" x="3689350" y="1701800"/>
          <p14:tracePt t="45028" x="3676650" y="1701800"/>
          <p14:tracePt t="45036" x="3670300" y="1701800"/>
          <p14:tracePt t="45049" x="3657600" y="1701800"/>
          <p14:tracePt t="45057" x="3651250" y="1701800"/>
          <p14:tracePt t="45071" x="3644900" y="1701800"/>
          <p14:tracePt t="45077" x="3638550" y="1695450"/>
          <p14:tracePt t="45091" x="3632200" y="1695450"/>
          <p14:tracePt t="45101" x="3619500" y="1689100"/>
          <p14:tracePt t="45120" x="3600450" y="1682750"/>
          <p14:tracePt t="45133" x="3594100" y="1682750"/>
          <p14:tracePt t="45147" x="3587750" y="1676400"/>
          <p14:tracePt t="45156" x="3581400" y="1676400"/>
          <p14:tracePt t="45161" x="3581400" y="1670050"/>
          <p14:tracePt t="45169" x="3575050" y="1663700"/>
          <p14:tracePt t="45174" x="3568700" y="1657350"/>
          <p14:tracePt t="45185" x="3556000" y="1657350"/>
          <p14:tracePt t="45200" x="3549650" y="1651000"/>
          <p14:tracePt t="45210" x="3549650" y="1644650"/>
          <p14:tracePt t="45218" x="3543300" y="1644650"/>
          <p14:tracePt t="45231" x="3536950" y="1644650"/>
          <p14:tracePt t="45240" x="3530600" y="1638300"/>
          <p14:tracePt t="45245" x="3524250" y="1631950"/>
          <p14:tracePt t="45253" x="3511550" y="1631950"/>
          <p14:tracePt t="45259" x="3505200" y="1631950"/>
          <p14:tracePt t="45268" x="3505200" y="1625600"/>
          <p14:tracePt t="45275" x="3498850" y="1619250"/>
          <p14:tracePt t="45280" x="3492500" y="1619250"/>
          <p14:tracePt t="45288" x="3486150" y="1612900"/>
          <p14:tracePt t="45294" x="3486150" y="1606550"/>
          <p14:tracePt t="45302" x="3479800" y="1606550"/>
          <p14:tracePt t="45308" x="3473450" y="1600200"/>
          <p14:tracePt t="45315" x="3473450" y="1593850"/>
          <p14:tracePt t="45324" x="3467100" y="1593850"/>
          <p14:tracePt t="45337" x="3460750" y="1593850"/>
          <p14:tracePt t="45357" x="3454400" y="1593850"/>
          <p14:tracePt t="45373" x="3454400" y="1587500"/>
          <p14:tracePt t="45477" x="3460750" y="1587500"/>
          <p14:tracePt t="45483" x="3473450" y="1593850"/>
          <p14:tracePt t="45492" x="3486150" y="1600200"/>
          <p14:tracePt t="45497" x="3492500" y="1600200"/>
          <p14:tracePt t="45506" x="3505200" y="1619250"/>
          <p14:tracePt t="45511" x="3524250" y="1625600"/>
          <p14:tracePt t="45519" x="3543300" y="1631950"/>
          <p14:tracePt t="45524" x="3556000" y="1644650"/>
          <p14:tracePt t="45534" x="3581400" y="1644650"/>
          <p14:tracePt t="45540" x="3600450" y="1651000"/>
          <p14:tracePt t="45545" x="3619500" y="1663700"/>
          <p14:tracePt t="45554" x="3644900" y="1676400"/>
          <p14:tracePt t="45560" x="3663950" y="1682750"/>
          <p14:tracePt t="45568" x="3670300" y="1689100"/>
          <p14:tracePt t="45574" x="3689350" y="1689100"/>
          <p14:tracePt t="45581" x="3708400" y="1695450"/>
          <p14:tracePt t="45589" x="3721100" y="1701800"/>
          <p14:tracePt t="45594" x="3740150" y="1708150"/>
          <p14:tracePt t="45603" x="3765550" y="1708150"/>
          <p14:tracePt t="45608" x="3790950" y="1714500"/>
          <p14:tracePt t="45617" x="3816350" y="1720850"/>
          <p14:tracePt t="45624" x="3835400" y="1720850"/>
          <p14:tracePt t="45629" x="3860800" y="1720850"/>
          <p14:tracePt t="45638" x="3879850" y="1727200"/>
          <p14:tracePt t="45643" x="3913188" y="1727200"/>
          <p14:tracePt t="45652" x="3938588" y="1733550"/>
          <p14:tracePt t="45657" x="3957638" y="1733550"/>
          <p14:tracePt t="45668" x="3976688" y="1733550"/>
          <p14:tracePt t="45673" x="4002088" y="1746250"/>
          <p14:tracePt t="45678" x="4027488" y="1746250"/>
          <p14:tracePt t="45687" x="4033838" y="1746250"/>
          <p14:tracePt t="45693" x="4052888" y="1746250"/>
          <p14:tracePt t="45702" x="4071938" y="1746250"/>
          <p14:tracePt t="45707" x="4084638" y="1746250"/>
          <p14:tracePt t="45713" x="4097338" y="1746250"/>
          <p14:tracePt t="45723" x="4116388" y="1746250"/>
          <p14:tracePt t="45727" x="4141788" y="1739900"/>
          <p14:tracePt t="45736" x="4154488" y="1739900"/>
          <p14:tracePt t="45742" x="4167188" y="1733550"/>
          <p14:tracePt t="45749" x="4192588" y="1733550"/>
          <p14:tracePt t="45758" x="4211638" y="1727200"/>
          <p14:tracePt t="45763" x="4217988" y="1720850"/>
          <p14:tracePt t="45771" x="4230688" y="1720850"/>
          <p14:tracePt t="45777" x="4249738" y="1714500"/>
          <p14:tracePt t="45786" x="4256088" y="1714500"/>
          <p14:tracePt t="45791" x="4262438" y="1714500"/>
          <p14:tracePt t="45798" x="4268788" y="1708150"/>
          <p14:tracePt t="45807" x="4275138" y="1708150"/>
          <p14:tracePt t="45811" x="4281488" y="1708150"/>
          <p14:tracePt t="45820" x="4294188" y="1701800"/>
          <p14:tracePt t="45832" x="4300538" y="1701800"/>
          <p14:tracePt t="45841" x="4313238" y="1701800"/>
          <p14:tracePt t="45855" x="4325938" y="1695450"/>
          <p14:tracePt t="45861" x="4332288" y="1695450"/>
          <p14:tracePt t="45869" x="4346575" y="1689100"/>
          <p14:tracePt t="45875" x="4359275" y="1689100"/>
          <p14:tracePt t="45884" x="4365625" y="1676400"/>
          <p14:tracePt t="45890" x="4371975" y="1676400"/>
          <p14:tracePt t="45896" x="4384675" y="1676400"/>
          <p14:tracePt t="45904" x="4397375" y="1676400"/>
          <p14:tracePt t="45909" x="4403725" y="1670050"/>
          <p14:tracePt t="45918" x="4416425" y="1670050"/>
          <p14:tracePt t="45924" x="4416425" y="1663700"/>
          <p14:tracePt t="45931" x="4422775" y="1663700"/>
          <p14:tracePt t="45939" x="4429125" y="1663700"/>
          <p14:tracePt t="45945" x="4429125" y="1657350"/>
          <p14:tracePt t="45959" x="4441825" y="1657350"/>
          <p14:tracePt t="45974" x="4448175" y="1657350"/>
          <p14:tracePt t="45988" x="4454525" y="1657350"/>
          <p14:tracePt t="45993" x="4460875" y="1651000"/>
          <p14:tracePt t="46002" x="4467225" y="1651000"/>
          <p14:tracePt t="46007" x="4473575" y="1644650"/>
          <p14:tracePt t="46014" x="4492625" y="1638300"/>
          <p14:tracePt t="46029" x="4505325" y="1631950"/>
          <p14:tracePt t="46043" x="4511675" y="1625600"/>
          <p14:tracePt t="46049" x="4518025" y="1625600"/>
          <p14:tracePt t="46063" x="4518025" y="1619250"/>
          <p14:tracePt t="46077" x="4524375" y="1619250"/>
          <p14:tracePt t="46091" x="4530725" y="1619250"/>
          <p14:tracePt t="46126" x="4543425" y="1612900"/>
          <p14:tracePt t="46156" x="4549775" y="1606550"/>
          <p14:tracePt t="46189" x="4549775" y="1600200"/>
          <p14:tracePt t="46210" x="4556125" y="1600200"/>
          <p14:tracePt t="46245" x="4562475" y="1600200"/>
          <p14:tracePt t="46255" x="4562475" y="1593850"/>
          <p14:tracePt t="46371" x="4568825" y="1593850"/>
          <p14:tracePt t="46489" x="4575175" y="1593850"/>
          <p14:tracePt t="46518" x="4581525" y="1593850"/>
          <p14:tracePt t="46532" x="4587875" y="1600200"/>
          <p14:tracePt t="46540" x="4594225" y="1612900"/>
          <p14:tracePt t="46546" x="4594225" y="1619250"/>
          <p14:tracePt t="46555" x="4600575" y="1625600"/>
          <p14:tracePt t="46560" x="4613275" y="1638300"/>
          <p14:tracePt t="46568" x="4613275" y="1644650"/>
          <p14:tracePt t="46574" x="4613275" y="1651000"/>
          <p14:tracePt t="46581" x="4619625" y="1663700"/>
          <p14:tracePt t="46589" x="4625975" y="1663700"/>
          <p14:tracePt t="46595" x="4625975" y="1670050"/>
          <p14:tracePt t="46604" x="4632325" y="1676400"/>
          <p14:tracePt t="46609" x="4638675" y="1689100"/>
          <p14:tracePt t="46623" x="4645025" y="1695450"/>
          <p14:tracePt t="46630" x="4645025" y="1701800"/>
          <p14:tracePt t="46638" x="4651375" y="1701800"/>
          <p14:tracePt t="46652" x="4651375" y="1708150"/>
          <p14:tracePt t="46667" x="4651375" y="1714500"/>
          <p14:tracePt t="46673" x="4657725" y="1720850"/>
          <p14:tracePt t="46693" x="4664075" y="1727200"/>
          <p14:tracePt t="46707" x="4664075" y="1739900"/>
          <p14:tracePt t="46722" x="4670425" y="1746250"/>
          <p14:tracePt t="46737" x="4676775" y="1752600"/>
          <p14:tracePt t="46749" x="4683125" y="1758950"/>
          <p14:tracePt t="46763" x="4683125" y="1765300"/>
          <p14:tracePt t="46786" x="4689475" y="1771650"/>
          <p14:tracePt t="46812" x="4695825" y="1771650"/>
          <p14:tracePt t="46821" x="4695825" y="1784350"/>
          <p14:tracePt t="46835" x="4695825" y="1790700"/>
          <p14:tracePt t="46842" x="4702175" y="1790700"/>
          <p14:tracePt t="46875" x="4702175" y="1797050"/>
          <p14:tracePt t="46905" x="4708525" y="1803400"/>
          <p14:tracePt t="46959" x="4714875" y="1803400"/>
          <p14:tracePt t="46966" x="4714875" y="1809750"/>
          <p14:tracePt t="46980" x="4714875" y="1816100"/>
          <p14:tracePt t="47003" x="4714875" y="1822450"/>
          <p14:tracePt t="47029" x="4714875" y="1835150"/>
          <p14:tracePt t="47064" x="4714875" y="1847850"/>
          <p14:tracePt t="47071" x="4714875" y="1860550"/>
          <p14:tracePt t="47086" x="4708525" y="1873250"/>
          <p14:tracePt t="47092" x="4702175" y="1892300"/>
          <p14:tracePt t="47100" x="4695825" y="1905000"/>
          <p14:tracePt t="47107" x="4683125" y="1917700"/>
          <p14:tracePt t="47113" x="4676775" y="1931988"/>
          <p14:tracePt t="47121" x="4670425" y="1951038"/>
          <p14:tracePt t="47126" x="4657725" y="1963738"/>
          <p14:tracePt t="47136" x="4651375" y="1970088"/>
          <p14:tracePt t="47141" x="4645025" y="1982788"/>
          <p14:tracePt t="47149" x="4645025" y="1995488"/>
          <p14:tracePt t="47157" x="4638675" y="2001838"/>
          <p14:tracePt t="47162" x="4619625" y="2014538"/>
          <p14:tracePt t="47170" x="4619625" y="2020888"/>
          <p14:tracePt t="47184" x="4613275" y="2027238"/>
          <p14:tracePt t="47202" x="4606925" y="2033588"/>
          <p14:tracePt t="47225" x="4606925" y="2046288"/>
          <p14:tracePt t="47240" x="4606925" y="2052638"/>
          <p14:tracePt t="47255" x="4600575" y="2052638"/>
          <p14:tracePt t="47268" x="4594225" y="2058988"/>
          <p14:tracePt t="47277" x="4594225" y="2065338"/>
          <p14:tracePt t="47284" x="4587875" y="2065338"/>
          <p14:tracePt t="47289" x="4587875" y="2071688"/>
          <p14:tracePt t="47303" x="4587875" y="2078038"/>
          <p14:tracePt t="47309" x="4575175" y="2084388"/>
          <p14:tracePt t="47315" x="4568825" y="2090738"/>
          <p14:tracePt t="47330" x="4568825" y="2097088"/>
          <p14:tracePt t="47343" x="4568825" y="2103438"/>
          <p14:tracePt t="47365" x="4568825" y="2109788"/>
          <p14:tracePt t="47374" x="4562475" y="2109788"/>
          <p14:tracePt t="47407" x="4556125" y="2109788"/>
          <p14:tracePt t="47436" x="4549775" y="2109788"/>
          <p14:tracePt t="47477" x="4549775" y="2103438"/>
          <p14:tracePt t="47490" x="4543425" y="2090738"/>
          <p14:tracePt t="47499" x="4543425" y="2084388"/>
          <p14:tracePt t="47512" x="4537075" y="2071688"/>
          <p14:tracePt t="47520" x="4524375" y="2065338"/>
          <p14:tracePt t="47526" x="4518025" y="2052638"/>
          <p14:tracePt t="47535" x="4518025" y="2033588"/>
          <p14:tracePt t="47540" x="4518025" y="2014538"/>
          <p14:tracePt t="47548" x="4511675" y="2001838"/>
          <p14:tracePt t="47555" x="4511675" y="1976438"/>
          <p14:tracePt t="47561" x="4505325" y="1957388"/>
          <p14:tracePt t="47569" x="4498975" y="1938338"/>
          <p14:tracePt t="47574" x="4498975" y="1917700"/>
          <p14:tracePt t="47584" x="4492625" y="1905000"/>
          <p14:tracePt t="47590" x="4492625" y="1892300"/>
          <p14:tracePt t="47595" x="4486275" y="1879600"/>
          <p14:tracePt t="47605" x="4486275" y="1860550"/>
          <p14:tracePt t="47609" x="4479925" y="1841500"/>
          <p14:tracePt t="47619" x="4479925" y="1828800"/>
          <p14:tracePt t="47624" x="4479925" y="1803400"/>
          <p14:tracePt t="47633" x="4479925" y="1790700"/>
          <p14:tracePt t="47640" x="4479925" y="1784350"/>
          <p14:tracePt t="47644" x="4479925" y="1765300"/>
          <p14:tracePt t="47654" x="4479925" y="1758950"/>
          <p14:tracePt t="47659" x="4479925" y="1746250"/>
          <p14:tracePt t="47666" x="4479925" y="1739900"/>
          <p14:tracePt t="47673" x="4479925" y="1733550"/>
          <p14:tracePt t="47688" x="4479925" y="1727200"/>
          <p14:tracePt t="47694" x="4479925" y="1720850"/>
          <p14:tracePt t="47716" x="4479925" y="1714500"/>
          <p14:tracePt t="47737" x="4479925" y="1708150"/>
          <p14:tracePt t="47750" x="4479925" y="1701800"/>
          <p14:tracePt t="47777" x="4479925" y="1695450"/>
          <p14:tracePt t="47807" x="4479925" y="1689100"/>
          <p14:tracePt t="47834" x="4486275" y="1689100"/>
          <p14:tracePt t="47868" x="4486275" y="1682750"/>
          <p14:tracePt t="47982" x="4492625" y="1682750"/>
          <p14:tracePt t="48004" x="4505325" y="1714500"/>
          <p14:tracePt t="48010" x="4518025" y="1739900"/>
          <p14:tracePt t="48015" x="4537075" y="1778000"/>
          <p14:tracePt t="48024" x="4549775" y="1803400"/>
          <p14:tracePt t="48029" x="4568825" y="1841500"/>
          <p14:tracePt t="48038" x="4587875" y="1885950"/>
          <p14:tracePt t="48043" x="4613275" y="1931988"/>
          <p14:tracePt t="48052" x="4632325" y="1963738"/>
          <p14:tracePt t="48057" x="4657725" y="2020888"/>
          <p14:tracePt t="48064" x="4676775" y="2046288"/>
          <p14:tracePt t="48072" x="4695825" y="2065338"/>
          <p14:tracePt t="48079" x="4721225" y="2103438"/>
          <p14:tracePt t="48087" x="4733925" y="2122488"/>
          <p14:tracePt t="48093" x="4759325" y="2135188"/>
          <p14:tracePt t="48102" x="4772025" y="2160588"/>
          <p14:tracePt t="48107" x="4791075" y="2166938"/>
          <p14:tracePt t="48114" x="4805363" y="2185988"/>
          <p14:tracePt t="48121" x="4837113" y="2217738"/>
          <p14:tracePt t="48128" x="4875213" y="2230438"/>
          <p14:tracePt t="48137" x="4900613" y="2243138"/>
          <p14:tracePt t="48141" x="4919663" y="2255838"/>
          <p14:tracePt t="48150" x="4951413" y="2268538"/>
          <p14:tracePt t="48157" x="4970463" y="2281238"/>
          <p14:tracePt t="48162" x="5002213" y="2293938"/>
          <p14:tracePt t="48170" x="5021263" y="2300288"/>
          <p14:tracePt t="48177" x="5040313" y="2306638"/>
          <p14:tracePt t="48186" x="5065713" y="2312988"/>
          <p14:tracePt t="48191" x="5091113" y="2319338"/>
          <p14:tracePt t="48201" x="5110163" y="2325688"/>
          <p14:tracePt t="48206" x="5135563" y="2325688"/>
          <p14:tracePt t="48211" x="5148263" y="2325688"/>
          <p14:tracePt t="48220" x="5167313" y="2325688"/>
          <p14:tracePt t="48225" x="5186363" y="2325688"/>
          <p14:tracePt t="48232" x="5199063" y="2325688"/>
          <p14:tracePt t="48242" x="5211763" y="2325688"/>
          <p14:tracePt t="48246" x="5224463" y="2325688"/>
          <p14:tracePt t="48256" x="5237163" y="2325688"/>
          <p14:tracePt t="48260" x="5249863" y="2325688"/>
          <p14:tracePt t="48275" x="5256213" y="2325688"/>
          <p14:tracePt t="48284" x="5264150" y="2325688"/>
          <p14:tracePt t="48295" x="5270500" y="2325688"/>
          <p14:tracePt t="48344" x="5276850" y="2325688"/>
          <p14:tracePt t="48379" x="5276850" y="2319338"/>
          <p14:tracePt t="48411" x="5276850" y="2312988"/>
          <p14:tracePt t="48415" x="5270500" y="2300288"/>
          <p14:tracePt t="48422" x="5264150" y="2287588"/>
          <p14:tracePt t="48429" x="5249863" y="2274888"/>
          <p14:tracePt t="48437" x="5237163" y="2262188"/>
          <p14:tracePt t="48442" x="5218113" y="2249488"/>
          <p14:tracePt t="48452" x="5205413" y="2236788"/>
          <p14:tracePt t="48457" x="5192713" y="2224088"/>
          <p14:tracePt t="48464" x="5173663" y="2205038"/>
          <p14:tracePt t="48473" x="5154613" y="2185988"/>
          <p14:tracePt t="48477" x="5141913" y="2173288"/>
          <p14:tracePt t="48487" x="5129213" y="2154238"/>
          <p14:tracePt t="48491" x="5122863" y="2135188"/>
          <p14:tracePt t="48500" x="5103813" y="2135188"/>
          <p14:tracePt t="48506" x="5097463" y="2122488"/>
          <p14:tracePt t="48512" x="5091113" y="2116138"/>
          <p14:tracePt t="48521" x="5091113" y="2109788"/>
          <p14:tracePt t="48526" x="5084763" y="2103438"/>
          <p14:tracePt t="48540" x="5084763" y="2097088"/>
          <p14:tracePt t="48561" x="5084763" y="2090738"/>
          <p14:tracePt t="48584" x="5078413" y="2090738"/>
          <p14:tracePt t="48619" x="5072063" y="2090738"/>
          <p14:tracePt t="48624" x="5072063" y="2084388"/>
          <p14:tracePt t="48654" x="5072063" y="2078038"/>
          <p14:tracePt t="48688" x="5065713" y="2078038"/>
          <p14:tracePt t="48703" x="5065713" y="2071688"/>
          <p14:tracePt t="48709" x="5053013" y="2071688"/>
          <p14:tracePt t="48715" x="5053013" y="2058988"/>
          <p14:tracePt t="48730" x="5053013" y="2052638"/>
          <p14:tracePt t="48744" x="5046663" y="2046288"/>
          <p14:tracePt t="48758" x="5046663" y="2039938"/>
          <p14:tracePt t="48764" x="5040313" y="2039938"/>
          <p14:tracePt t="48778" x="5033963" y="2033588"/>
          <p14:tracePt t="48786" x="5027613" y="2020888"/>
          <p14:tracePt t="48793" x="5021263" y="2014538"/>
          <p14:tracePt t="48801" x="5014913" y="2008188"/>
          <p14:tracePt t="48807" x="5008563" y="2001838"/>
          <p14:tracePt t="48813" x="5002213" y="1995488"/>
          <p14:tracePt t="48822" x="4995863" y="1995488"/>
          <p14:tracePt t="48836" x="4995863" y="1989138"/>
          <p14:tracePt t="48841" x="4989513" y="1982788"/>
          <p14:tracePt t="48856" x="4983163" y="1982788"/>
          <p14:tracePt t="48876" x="4976813" y="1982788"/>
          <p14:tracePt t="48896" x="4976813" y="1976438"/>
          <p14:tracePt t="48967" x="4983163" y="1976438"/>
          <p14:tracePt t="48974" x="4995863" y="1976438"/>
          <p14:tracePt t="48983" x="5002213" y="1976438"/>
          <p14:tracePt t="48989" x="5014913" y="1976438"/>
          <p14:tracePt t="48995" x="5021263" y="1976438"/>
          <p14:tracePt t="49004" x="5033963" y="1976438"/>
          <p14:tracePt t="49016" x="5046663" y="1976438"/>
          <p14:tracePt t="49030" x="5065713" y="1976438"/>
          <p14:tracePt t="49053" x="5072063" y="1976438"/>
          <p14:tracePt t="49058" x="5078413" y="1976438"/>
          <p14:tracePt t="49087" x="5084763" y="1976438"/>
          <p14:tracePt t="49101" x="5091113" y="1976438"/>
          <p14:tracePt t="49205" x="5072063" y="1957388"/>
          <p14:tracePt t="49212" x="5040313" y="1951038"/>
          <p14:tracePt t="49220" x="5014913" y="1938338"/>
          <p14:tracePt t="49226" x="4995863" y="1931988"/>
          <p14:tracePt t="49235" x="4970463" y="1924050"/>
          <p14:tracePt t="49241" x="4951413" y="1917700"/>
          <p14:tracePt t="49247" x="4945063" y="1917700"/>
          <p14:tracePt t="49256" x="4926013" y="1911350"/>
          <p14:tracePt t="49261" x="4919663" y="1911350"/>
          <p14:tracePt t="49281" x="4913313" y="1911350"/>
          <p14:tracePt t="49296" x="4906963" y="1911350"/>
          <p14:tracePt t="49324" x="4900613" y="1911350"/>
          <p14:tracePt t="49403" x="4906963" y="1911350"/>
          <p14:tracePt t="49423" x="4919663" y="1911350"/>
          <p14:tracePt t="49429" x="4938713" y="1917700"/>
          <p14:tracePt t="49437" x="4951413" y="1924050"/>
          <p14:tracePt t="49443" x="4964113" y="1931988"/>
          <p14:tracePt t="49451" x="4976813" y="1931988"/>
          <p14:tracePt t="49457" x="4995863" y="1938338"/>
          <p14:tracePt t="49463" x="5008563" y="1944688"/>
          <p14:tracePt t="49472" x="5014913" y="1944688"/>
          <p14:tracePt t="49478" x="5033963" y="1944688"/>
          <p14:tracePt t="49486" x="5040313" y="1944688"/>
          <p14:tracePt t="49492" x="5053013" y="1951038"/>
          <p14:tracePt t="49499" x="5059363" y="1951038"/>
          <p14:tracePt t="49507" x="5065713" y="1951038"/>
          <p14:tracePt t="49513" x="5065713" y="1963738"/>
          <p14:tracePt t="49522" x="5072063" y="1963738"/>
          <p14:tracePt t="49535" x="5078413" y="1963738"/>
          <p14:tracePt t="49548" x="5084763" y="1963738"/>
          <p14:tracePt t="49571" x="5091113" y="1963738"/>
          <p14:tracePt t="49597" x="5097463" y="1963738"/>
          <p14:tracePt t="49716" x="5097463" y="1970088"/>
          <p14:tracePt t="49732" x="5091113" y="1970088"/>
          <p14:tracePt t="50432" x="5091113" y="1976438"/>
          <p14:tracePt t="50465" x="5091113" y="1982788"/>
          <p14:tracePt t="51892" x="5091113" y="1976438"/>
          <p14:tracePt t="62226" x="5084763" y="1976438"/>
          <p14:tracePt t="62231" x="5072063" y="1976438"/>
          <p14:tracePt t="62238" x="5059363" y="1976438"/>
          <p14:tracePt t="62246" x="5021263" y="1976438"/>
          <p14:tracePt t="62255" x="4976813" y="1976438"/>
          <p14:tracePt t="62259" x="4913313" y="1976438"/>
          <p14:tracePt t="62268" x="4830763" y="1957388"/>
          <p14:tracePt t="62273" x="4721225" y="1951038"/>
          <p14:tracePt t="62282" x="4568825" y="1917700"/>
          <p14:tracePt t="62289" x="4435475" y="1879600"/>
          <p14:tracePt t="62294" x="4306888" y="1847850"/>
          <p14:tracePt t="62303" x="4179888" y="1816100"/>
          <p14:tracePt t="62309" x="4090988" y="1784350"/>
          <p14:tracePt t="62317" x="4027488" y="1765300"/>
          <p14:tracePt t="62322" x="3970338" y="1752600"/>
          <p14:tracePt t="62331" x="3938588" y="1746250"/>
          <p14:tracePt t="62339" x="3919538" y="1739900"/>
          <p14:tracePt t="62343" x="3906838" y="1739900"/>
          <p14:tracePt t="62352" x="3906838" y="1733550"/>
          <p14:tracePt t="62357" x="3900488" y="1733550"/>
          <p14:tracePt t="62380" x="3894138" y="1733550"/>
          <p14:tracePt t="62406" x="3887788" y="1733550"/>
          <p14:tracePt t="62422" x="3867150" y="1733550"/>
          <p14:tracePt t="62428" x="3816350" y="1727200"/>
          <p14:tracePt t="62436" x="3765550" y="1708150"/>
          <p14:tracePt t="62442" x="3663950" y="1695450"/>
          <p14:tracePt t="62451" x="3530600" y="1663700"/>
          <p14:tracePt t="62456" x="3395663" y="1625600"/>
          <p14:tracePt t="62466" x="3192463" y="1549400"/>
          <p14:tracePt t="62471" x="2995613" y="1471613"/>
          <p14:tracePt t="62476" x="2752725" y="1389063"/>
          <p14:tracePt t="62485" x="2503488" y="1281113"/>
          <p14:tracePt t="62490" x="2274888" y="1160463"/>
          <p14:tracePt t="62497" x="2000250" y="1012825"/>
          <p14:tracePt t="62505" x="1727200" y="873125"/>
          <p14:tracePt t="62511" x="1497013" y="752475"/>
          <p14:tracePt t="62520" x="1306513" y="630238"/>
          <p14:tracePt t="62525" x="1114425" y="534988"/>
          <p14:tracePt t="62534" x="987425" y="458788"/>
          <p14:tracePt t="62539" x="911225" y="414338"/>
          <p14:tracePt t="62549" x="841375" y="376238"/>
          <p14:tracePt t="62555" x="809625" y="350838"/>
          <p14:tracePt t="62828" x="752475" y="338138"/>
          <p14:tracePt t="62835" x="695325" y="325438"/>
          <p14:tracePt t="62841" x="642938" y="319088"/>
          <p14:tracePt t="62849" x="617538" y="312738"/>
          <p14:tracePt t="62856" x="573088" y="300038"/>
          <p14:tracePt t="62861" x="554038" y="293688"/>
          <p14:tracePt t="62870" x="534988" y="280988"/>
          <p14:tracePt t="62875" x="509588" y="274638"/>
          <p14:tracePt t="62885" x="496888" y="268288"/>
          <p14:tracePt t="62890" x="490538" y="261938"/>
          <p14:tracePt t="62896" x="471488" y="249238"/>
          <p14:tracePt t="62905" x="452438" y="242888"/>
          <p14:tracePt t="62910" x="433388" y="223838"/>
          <p14:tracePt t="62919" x="414338" y="203200"/>
          <p14:tracePt t="62924" x="376238" y="171450"/>
          <p14:tracePt t="62934" x="350838" y="133350"/>
          <p14:tracePt t="62939" x="312738" y="101600"/>
          <p14:tracePt t="62945" x="280988" y="82550"/>
          <p14:tracePt t="62953" x="261938" y="44450"/>
          <p14:tracePt t="62959" x="222250" y="2540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F6479-BA76-4016-A6B5-29949456AE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801" y="399926"/>
            <a:ext cx="1873492" cy="212076"/>
          </a:xfrm>
        </p:spPr>
        <p:txBody>
          <a:bodyPr/>
          <a:lstStyle/>
          <a:p>
            <a:r>
              <a:rPr lang="en-GB" dirty="0"/>
              <a:t>Activity – </a:t>
            </a:r>
            <a:r>
              <a:rPr lang="en-GB" dirty="0" err="1"/>
              <a:t>Penpuzzle</a:t>
            </a:r>
            <a:r>
              <a:rPr lang="en-GB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727E6-0B3C-4ABF-A406-FD6FEC7E4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 pairs or threes, work together to solve the </a:t>
            </a:r>
            <a:r>
              <a:rPr lang="en-GB" dirty="0" err="1"/>
              <a:t>Penpuzzle</a:t>
            </a:r>
            <a:r>
              <a:rPr lang="en-GB" dirty="0"/>
              <a:t>. </a:t>
            </a:r>
          </a:p>
          <a:p>
            <a:endParaRPr lang="en-GB" dirty="0"/>
          </a:p>
          <a:p>
            <a:r>
              <a:rPr lang="en-GB" dirty="0"/>
              <a:t>First cut out all the smaller and larger rhombuses </a:t>
            </a:r>
          </a:p>
          <a:p>
            <a:endParaRPr lang="en-GB" dirty="0"/>
          </a:p>
          <a:p>
            <a:r>
              <a:rPr lang="en-GB" b="1" dirty="0"/>
              <a:t>Option 1: </a:t>
            </a:r>
          </a:p>
          <a:p>
            <a:endParaRPr lang="en-GB" dirty="0"/>
          </a:p>
          <a:p>
            <a:r>
              <a:rPr lang="en-GB" dirty="0"/>
              <a:t>Create your own tiling using the tiles </a:t>
            </a:r>
          </a:p>
          <a:p>
            <a:pPr marL="171450" indent="-171450">
              <a:buFontTx/>
              <a:buChar char="-"/>
            </a:pPr>
            <a:r>
              <a:rPr lang="en-GB" dirty="0"/>
              <a:t>following the line matching rules</a:t>
            </a:r>
          </a:p>
          <a:p>
            <a:pPr marL="171450" indent="-171450">
              <a:buFontTx/>
              <a:buChar char="-"/>
            </a:pPr>
            <a:r>
              <a:rPr lang="en-GB" dirty="0"/>
              <a:t>leaving no gaps and no overlapping</a:t>
            </a:r>
          </a:p>
          <a:p>
            <a:pPr marL="171450" indent="-171450">
              <a:buFontTx/>
              <a:buChar char="-"/>
            </a:pPr>
            <a:endParaRPr lang="en-GB" dirty="0"/>
          </a:p>
          <a:p>
            <a:r>
              <a:rPr lang="en-GB" b="1" dirty="0"/>
              <a:t>Question: </a:t>
            </a:r>
          </a:p>
          <a:p>
            <a:r>
              <a:rPr lang="en-GB" dirty="0"/>
              <a:t>Is there more than one solution?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8E307A-89B8-48E0-9B73-AA2894846E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67CCCD-3AC8-42DB-8963-A64ED078D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088" y="885825"/>
            <a:ext cx="5372100" cy="3371850"/>
          </a:xfrm>
          <a:prstGeom prst="rect">
            <a:avLst/>
          </a:prstGeom>
        </p:spPr>
      </p:pic>
      <p:pic>
        <p:nvPicPr>
          <p:cNvPr id="9" name="Graphic 8" descr="Scissors outline">
            <a:extLst>
              <a:ext uri="{FF2B5EF4-FFF2-40B4-BE49-F238E27FC236}">
                <a16:creationId xmlns:a16="http://schemas.microsoft.com/office/drawing/2014/main" id="{8032338C-92F6-4A77-89D7-CECDE3A6A1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8927102">
            <a:off x="3420909" y="3605949"/>
            <a:ext cx="1460612" cy="146061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C6583E8-7587-4135-9484-AA16F9707A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7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87"/>
    </mc:Choice>
    <mc:Fallback xmlns="">
      <p:transition spd="slow" advTm="25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D3A16-B910-423D-BACF-FCE6656B06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800" y="399926"/>
            <a:ext cx="1820325" cy="212075"/>
          </a:xfrm>
        </p:spPr>
        <p:txBody>
          <a:bodyPr/>
          <a:lstStyle/>
          <a:p>
            <a:r>
              <a:rPr lang="en-GB" dirty="0"/>
              <a:t>Activity – </a:t>
            </a:r>
            <a:r>
              <a:rPr lang="en-GB" dirty="0" err="1"/>
              <a:t>Penpuzzle</a:t>
            </a:r>
            <a:r>
              <a:rPr lang="en-GB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E1B75-12D9-4769-A28D-EF601A63C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801" y="2196700"/>
            <a:ext cx="8352000" cy="3703500"/>
          </a:xfrm>
        </p:spPr>
        <p:txBody>
          <a:bodyPr/>
          <a:lstStyle/>
          <a:p>
            <a:r>
              <a:rPr lang="en-GB" b="1" dirty="0"/>
              <a:t>Option 2</a:t>
            </a:r>
          </a:p>
          <a:p>
            <a:endParaRPr lang="en-GB" dirty="0"/>
          </a:p>
          <a:p>
            <a:r>
              <a:rPr lang="en-GB" dirty="0"/>
              <a:t>Fit the puzzle pieces into the template </a:t>
            </a:r>
          </a:p>
          <a:p>
            <a:pPr marL="171450" indent="-171450">
              <a:buFontTx/>
              <a:buChar char="-"/>
            </a:pPr>
            <a:r>
              <a:rPr lang="en-GB" dirty="0"/>
              <a:t>following the line matching rules</a:t>
            </a:r>
          </a:p>
          <a:p>
            <a:pPr marL="171450" indent="-171450">
              <a:buFontTx/>
              <a:buChar char="-"/>
            </a:pPr>
            <a:r>
              <a:rPr lang="en-GB" dirty="0"/>
              <a:t>leaving no gaps and no overlapping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72C612-F6DC-4E93-95EF-400B47D6AF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22FBE0-11EC-4B10-A8B1-6AD0EC0C6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14892C-51D7-4000-B35E-58CFFB67B3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0" r="1282"/>
          <a:stretch/>
        </p:blipFill>
        <p:spPr>
          <a:xfrm>
            <a:off x="3989373" y="64736"/>
            <a:ext cx="4341028" cy="51435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DD052AF-F348-4A3F-AC8B-09B94E04FE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2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10"/>
    </mc:Choice>
    <mc:Fallback xmlns="">
      <p:transition spd="slow" advTm="20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0F938-87B0-4305-9ED7-6CA0F73516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800" y="399926"/>
            <a:ext cx="1901245" cy="212075"/>
          </a:xfrm>
        </p:spPr>
        <p:txBody>
          <a:bodyPr/>
          <a:lstStyle/>
          <a:p>
            <a:r>
              <a:rPr lang="en-GB" dirty="0"/>
              <a:t>Activity – </a:t>
            </a:r>
            <a:r>
              <a:rPr lang="en-GB" dirty="0" err="1"/>
              <a:t>Penpuzzle</a:t>
            </a:r>
            <a:r>
              <a:rPr lang="en-GB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8BF39-AECF-423C-9E6D-5FB437A7F2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GB" sz="2400" dirty="0"/>
          </a:p>
          <a:p>
            <a:pPr algn="ctr"/>
            <a:endParaRPr lang="en-GB" sz="2400" dirty="0"/>
          </a:p>
          <a:p>
            <a:pPr algn="ctr"/>
            <a:r>
              <a:rPr lang="en-GB" sz="3600" dirty="0">
                <a:solidFill>
                  <a:srgbClr val="FF0000"/>
                </a:solidFill>
              </a:rPr>
              <a:t>STOP! 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/>
              <a:t>Solutions on the next slides.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547884-2EE0-4164-8B25-8148D66D11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391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018CA-900B-409C-BBAF-34BE6D8C9A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59FEC2-4FAE-4D9C-AAB0-8C4147CF5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60BFB9-1EBA-47C0-9089-1FCDC30022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F7857D-A1CA-46C7-84C1-27474A553A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80"/>
          <a:stretch/>
        </p:blipFill>
        <p:spPr>
          <a:xfrm>
            <a:off x="1770507" y="57173"/>
            <a:ext cx="5602986" cy="5093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100A38-07E9-4C03-9441-F32E9892CE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800" y="399926"/>
            <a:ext cx="2102399" cy="251999"/>
          </a:xfrm>
        </p:spPr>
        <p:txBody>
          <a:bodyPr/>
          <a:lstStyle/>
          <a:p>
            <a:r>
              <a:rPr lang="en-GB" dirty="0" err="1"/>
              <a:t>Penpuzzle</a:t>
            </a:r>
            <a:r>
              <a:rPr lang="en-GB" dirty="0"/>
              <a:t> – a solution 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B854452-3D9B-4141-B279-FBD5A6CB3C7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41.421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4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4"/>
    </mc:Choice>
    <mc:Fallback xmlns="">
      <p:transition spd="slow" advTm="7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57E42-9D2E-43D8-8BE9-6C39CC1431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801" y="399926"/>
            <a:ext cx="2716708" cy="212075"/>
          </a:xfrm>
        </p:spPr>
        <p:txBody>
          <a:bodyPr/>
          <a:lstStyle/>
          <a:p>
            <a:r>
              <a:rPr lang="en-GB" dirty="0" err="1"/>
              <a:t>Penpuzzle</a:t>
            </a:r>
            <a:r>
              <a:rPr lang="en-GB" dirty="0"/>
              <a:t> – student work</a:t>
            </a:r>
          </a:p>
        </p:txBody>
      </p:sp>
      <p:pic>
        <p:nvPicPr>
          <p:cNvPr id="7" name="Content Placeholder 6" descr="A drawing on a wall&#10;&#10;Description automatically generated with medium confidence">
            <a:extLst>
              <a:ext uri="{FF2B5EF4-FFF2-40B4-BE49-F238E27FC236}">
                <a16:creationId xmlns:a16="http://schemas.microsoft.com/office/drawing/2014/main" id="{C27FAFF0-21FE-4584-BF5C-DEFC78C95A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5289" r="8602"/>
          <a:stretch/>
        </p:blipFill>
        <p:spPr>
          <a:xfrm>
            <a:off x="5544668" y="1319002"/>
            <a:ext cx="3391385" cy="334196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6FF250-653A-4994-87EA-9115AA9D63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36A076-55E2-4904-ACBA-740EFE06A7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8815EE-2A37-4650-B2F3-DF745B471E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566" b="13794"/>
          <a:stretch/>
        </p:blipFill>
        <p:spPr>
          <a:xfrm>
            <a:off x="207947" y="1676784"/>
            <a:ext cx="3181628" cy="32066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CCB524-D47F-4786-85ED-F34209A2DF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2072" y="612002"/>
            <a:ext cx="1930099" cy="257175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3B4B82F-52B2-4B00-B980-9C45D1F7A3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0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72"/>
    </mc:Choice>
    <mc:Fallback xmlns="">
      <p:transition spd="slow" advTm="13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16860" y="277297"/>
            <a:ext cx="8324244" cy="498598"/>
          </a:xfrm>
        </p:spPr>
        <p:txBody>
          <a:bodyPr/>
          <a:lstStyle/>
          <a:p>
            <a:pPr algn="ctr"/>
            <a:r>
              <a:rPr lang="en-US" dirty="0"/>
              <a:t>Now watch part 2: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A2831A-6611-46D6-BF7E-B5564D8EF23C}"/>
              </a:ext>
            </a:extLst>
          </p:cNvPr>
          <p:cNvSpPr txBox="1"/>
          <p:nvPr/>
        </p:nvSpPr>
        <p:spPr>
          <a:xfrm>
            <a:off x="1946367" y="640080"/>
            <a:ext cx="2227216" cy="12475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GB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4313E1-72D2-47E6-B28D-41C162E4F37B}"/>
              </a:ext>
            </a:extLst>
          </p:cNvPr>
          <p:cNvSpPr txBox="1"/>
          <p:nvPr/>
        </p:nvSpPr>
        <p:spPr>
          <a:xfrm>
            <a:off x="0" y="1189337"/>
            <a:ext cx="448694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j-lt"/>
              </a:rPr>
              <a:t>Aperiodic tiling exhibition </a:t>
            </a:r>
          </a:p>
          <a:p>
            <a:endParaRPr lang="en-US" sz="2800" b="1" dirty="0">
              <a:solidFill>
                <a:schemeClr val="bg1"/>
              </a:solidFill>
              <a:latin typeface="+mj-lt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+mj-lt"/>
              </a:rPr>
              <a:t>Collaborative art activity </a:t>
            </a:r>
            <a:endParaRPr lang="en-GB" sz="2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4" descr="Penrose tiling - Wikipedia">
            <a:extLst>
              <a:ext uri="{FF2B5EF4-FFF2-40B4-BE49-F238E27FC236}">
                <a16:creationId xmlns:a16="http://schemas.microsoft.com/office/drawing/2014/main" id="{6389A75A-096B-4CFF-97D9-BBF821418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383" y="640080"/>
            <a:ext cx="4486940" cy="448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1CEEF4D-796A-48DF-9C27-C9E30B5BC2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71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43"/>
    </mc:Choice>
    <mc:Fallback xmlns="">
      <p:transition spd="slow" advTm="10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0DD82-11AE-4AB7-A02E-922F44D5F5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800" y="399926"/>
            <a:ext cx="1934453" cy="251999"/>
          </a:xfrm>
        </p:spPr>
        <p:txBody>
          <a:bodyPr/>
          <a:lstStyle/>
          <a:p>
            <a:r>
              <a:rPr lang="en-GB" dirty="0"/>
              <a:t>Periodic </a:t>
            </a:r>
            <a:r>
              <a:rPr lang="en-GB" dirty="0" err="1"/>
              <a:t>tilings</a:t>
            </a:r>
            <a:r>
              <a:rPr lang="en-GB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EDF67A-DDDC-465A-9902-1B2D1554AE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89B9010-EFAB-4525-A01E-186297ECB1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" t="2062" r="2715" b="2253"/>
          <a:stretch/>
        </p:blipFill>
        <p:spPr>
          <a:xfrm>
            <a:off x="3217739" y="2136297"/>
            <a:ext cx="2608526" cy="2647203"/>
          </a:xfrm>
          <a:prstGeom prst="rect">
            <a:avLst/>
          </a:prstGeom>
        </p:spPr>
      </p:pic>
      <p:pic>
        <p:nvPicPr>
          <p:cNvPr id="20" name="Picture 19" descr="Image result for tiling">
            <a:extLst>
              <a:ext uri="{FF2B5EF4-FFF2-40B4-BE49-F238E27FC236}">
                <a16:creationId xmlns:a16="http://schemas.microsoft.com/office/drawing/2014/main" id="{2E9647D3-E82D-4624-83E9-DA8C880E5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21" y="1043446"/>
            <a:ext cx="2446756" cy="183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15501FD-537D-460A-A7BF-B6F134D9A19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9072"/>
          <a:stretch/>
        </p:blipFill>
        <p:spPr>
          <a:xfrm>
            <a:off x="6119315" y="399926"/>
            <a:ext cx="2683648" cy="21718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D745B9-3F27-4108-86A1-AE8C45FBFACE}"/>
              </a:ext>
            </a:extLst>
          </p:cNvPr>
          <p:cNvSpPr txBox="1"/>
          <p:nvPr/>
        </p:nvSpPr>
        <p:spPr>
          <a:xfrm>
            <a:off x="571500" y="2878514"/>
            <a:ext cx="1751753" cy="5504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GB" sz="1200" dirty="0"/>
              <a:t>Regular tessellations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2E4EE3-FCA8-4B26-82A1-78FEDDB17D11}"/>
              </a:ext>
            </a:extLst>
          </p:cNvPr>
          <p:cNvSpPr txBox="1"/>
          <p:nvPr/>
        </p:nvSpPr>
        <p:spPr>
          <a:xfrm>
            <a:off x="3470351" y="1804026"/>
            <a:ext cx="2540000" cy="5504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GB" sz="1200" dirty="0"/>
              <a:t>Semi-regular tessellations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0D0358-9063-433A-B28E-68CD54B0B77D}"/>
              </a:ext>
            </a:extLst>
          </p:cNvPr>
          <p:cNvSpPr txBox="1"/>
          <p:nvPr/>
        </p:nvSpPr>
        <p:spPr>
          <a:xfrm>
            <a:off x="6424000" y="2663866"/>
            <a:ext cx="2540000" cy="5504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GB" sz="1200" dirty="0"/>
              <a:t>Demi-regular tessellations 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848315D-4F2F-43F6-B0F3-D0F4584007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434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36"/>
    </mc:Choice>
    <mc:Fallback xmlns="">
      <p:transition spd="slow" advTm="17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F43C4-6E79-4C44-BEAB-61CBFBE135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Penrose tiling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5061BE-A045-4CD1-8AAB-509FA4DA87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61E697-EB42-431A-B1AF-F10EC74C6A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FA9A1E-0519-46F1-9E8F-68259698E1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C43442-687E-4519-AA03-024BFE53B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2974" y="1019596"/>
            <a:ext cx="5137105" cy="4123904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C6AD75D-745E-4E14-9DE0-41D85E66AF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70"/>
    </mc:Choice>
    <mc:Fallback xmlns="">
      <p:transition spd="slow" advTm="14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E42E2-3728-486E-B7FA-CCCCDB2C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800" y="399926"/>
            <a:ext cx="1431907" cy="212075"/>
          </a:xfrm>
        </p:spPr>
        <p:txBody>
          <a:bodyPr/>
          <a:lstStyle/>
          <a:p>
            <a:r>
              <a:rPr lang="en-GB" dirty="0"/>
              <a:t>Penrose tiling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27F7C-8369-417C-BDC6-E6EEBA32F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3EBCF6-50DC-4B61-A077-875B8B59EB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720F4A-A0CA-456E-8635-AD0B5DAC3E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04D31C-67B0-4107-BB6A-F2404615C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6879" y="1246294"/>
            <a:ext cx="5445443" cy="1526111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F49B856-1045-48A2-816E-85C62B39FF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8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84"/>
    </mc:Choice>
    <mc:Fallback xmlns="">
      <p:transition spd="slow" advTm="23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EEE6F-75CD-4F5B-8005-708CE3111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801" y="399926"/>
            <a:ext cx="1260000" cy="212075"/>
          </a:xfrm>
        </p:spPr>
        <p:txBody>
          <a:bodyPr/>
          <a:lstStyle/>
          <a:p>
            <a:r>
              <a:rPr lang="en-GB" dirty="0"/>
              <a:t>Penrose tiling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24000-5F7E-4CD1-B656-4F5DC20917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C0867A-01B9-4EFD-8162-D0F8D49208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7DA76F-56AB-4773-AAF5-3CE832CEB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69C8EF-C14C-413B-A36B-6A17FBA7B3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213" y="696287"/>
            <a:ext cx="7245152" cy="426721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4813556-1E00-4C02-B260-1751EA3050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357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245"/>
    </mc:Choice>
    <mc:Fallback>
      <p:transition spd="slow" advTm="39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85A18-9A2A-4919-B98C-C8EF11CCBF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800" y="399926"/>
            <a:ext cx="1439999" cy="212075"/>
          </a:xfrm>
        </p:spPr>
        <p:txBody>
          <a:bodyPr/>
          <a:lstStyle/>
          <a:p>
            <a:r>
              <a:rPr lang="en-GB" dirty="0"/>
              <a:t>Penrose Tiling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E9609-3317-4746-8D1B-FB12B7D15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C195-DA85-4F0A-B000-92106212C9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14222F-990A-46FD-B930-1DE05E2160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EE3B67-E37C-4A8E-A518-FCA4A0EAA2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040" b="67808"/>
          <a:stretch/>
        </p:blipFill>
        <p:spPr>
          <a:xfrm>
            <a:off x="2241493" y="1080001"/>
            <a:ext cx="7575477" cy="195451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7822404-D02D-4E07-B63D-7CF1CCD8E6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31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26"/>
    </mc:Choice>
    <mc:Fallback>
      <p:transition spd="slow" advTm="30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BA2FB-87B1-435F-9CA7-AE611034D9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74B152-E732-4F40-BEA8-FF1148C649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3BC117-40A0-453C-8C6E-0667B36708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CE1645-FFDE-493B-9270-1E4F1D6DF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283" y="-215131"/>
            <a:ext cx="6886321" cy="55737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9871B9-2A19-47B3-98D8-ADA0B19AC1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609" y="42484"/>
            <a:ext cx="5507316" cy="57757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8D1FC4-E341-4B3A-8CE1-08B643A3CE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599" y="110395"/>
            <a:ext cx="5846146" cy="57078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8E64D8-AF11-40C2-8EC5-B58E7C8318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2425" y="317061"/>
            <a:ext cx="5070499" cy="56410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031CEB-9DA2-4A86-B6DA-C2AAB38356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283" y="149652"/>
            <a:ext cx="5000877" cy="55345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C50779-A1D5-4277-897C-20D39F2965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5609" y="110396"/>
            <a:ext cx="5846146" cy="53161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4A0B3B-8D4F-4AD6-8DC2-8C86557B8C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0464" y="-97104"/>
            <a:ext cx="5997271" cy="59961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B2A228-B59F-4EE3-BDE6-B0590158D30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14091"/>
          <a:stretch/>
        </p:blipFill>
        <p:spPr>
          <a:xfrm>
            <a:off x="497618" y="-156114"/>
            <a:ext cx="5907011" cy="49396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CF4EE1-733A-4CA8-8DC6-3277347FFE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0450" y="-179674"/>
            <a:ext cx="6198499" cy="5641044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7E07C118-CAF8-4CAF-BE50-D50E25029FC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55.120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03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70"/>
    </mc:Choice>
    <mc:Fallback xmlns="">
      <p:transition spd="slow" advTm="10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BA2FB-87B1-435F-9CA7-AE611034D9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74B152-E732-4F40-BEA8-FF1148C649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3BC117-40A0-453C-8C6E-0667B36708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CE1645-FFDE-493B-9270-1E4F1D6DF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283" y="-215131"/>
            <a:ext cx="6886321" cy="55737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9871B9-2A19-47B3-98D8-ADA0B19AC1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609" y="42484"/>
            <a:ext cx="5507316" cy="57757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8D1FC4-E341-4B3A-8CE1-08B643A3CE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599" y="110395"/>
            <a:ext cx="5846146" cy="57078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8E64D8-AF11-40C2-8EC5-B58E7C8318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2425" y="317061"/>
            <a:ext cx="5070499" cy="56410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031CEB-9DA2-4A86-B6DA-C2AAB38356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283" y="149652"/>
            <a:ext cx="5000877" cy="55345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C50779-A1D5-4277-897C-20D39F2965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5609" y="110396"/>
            <a:ext cx="5846146" cy="53161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4A0B3B-8D4F-4AD6-8DC2-8C86557B8C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0464" y="-97104"/>
            <a:ext cx="5997271" cy="59961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B2A228-B59F-4EE3-BDE6-B0590158D30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14091"/>
          <a:stretch/>
        </p:blipFill>
        <p:spPr>
          <a:xfrm>
            <a:off x="497618" y="-156114"/>
            <a:ext cx="5907011" cy="493961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577887A-E235-473C-B800-DE61E01313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315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26"/>
    </mc:Choice>
    <mc:Fallback>
      <p:transition spd="slow" advTm="14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BA2FB-87B1-435F-9CA7-AE611034D9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74B152-E732-4F40-BEA8-FF1148C649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3BC117-40A0-453C-8C6E-0667B36708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CE1645-FFDE-493B-9270-1E4F1D6DF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283" y="-215131"/>
            <a:ext cx="6886321" cy="55737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9871B9-2A19-47B3-98D8-ADA0B19AC1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609" y="42484"/>
            <a:ext cx="5507316" cy="57757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8D1FC4-E341-4B3A-8CE1-08B643A3CE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599" y="110395"/>
            <a:ext cx="5846146" cy="570782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C589366-D673-480C-8E52-7926337FBC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21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72"/>
    </mc:Choice>
    <mc:Fallback>
      <p:transition spd="slow" advTm="17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4.6|0.4|0.4|0.4|0.5|0.6"/>
</p:tagLst>
</file>

<file path=ppt/theme/theme1.xml><?xml version="1.0" encoding="utf-8"?>
<a:theme xmlns:a="http://schemas.openxmlformats.org/drawingml/2006/main" name="OU Title">
  <a:themeElements>
    <a:clrScheme name="OU Theme Colours">
      <a:dk1>
        <a:srgbClr val="000000"/>
      </a:dk1>
      <a:lt1>
        <a:srgbClr val="FFFFFF"/>
      </a:lt1>
      <a:dk2>
        <a:srgbClr val="A7A9AC"/>
      </a:dk2>
      <a:lt2>
        <a:srgbClr val="CCCCCC"/>
      </a:lt2>
      <a:accent1>
        <a:srgbClr val="1D499B"/>
      </a:accent1>
      <a:accent2>
        <a:srgbClr val="F26522"/>
      </a:accent2>
      <a:accent3>
        <a:srgbClr val="ED2891"/>
      </a:accent3>
      <a:accent4>
        <a:srgbClr val="00B7B2"/>
      </a:accent4>
      <a:accent5>
        <a:srgbClr val="A7A9AC"/>
      </a:accent5>
      <a:accent6>
        <a:srgbClr val="000000"/>
      </a:accent6>
      <a:hlink>
        <a:srgbClr val="5490D0"/>
      </a:hlink>
      <a:folHlink>
        <a:srgbClr val="716FB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noAutofit/>
      </a:bodyPr>
      <a:lstStyle>
        <a:defPPr algn="l">
          <a:defRPr sz="12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73262_OU_Presentation_Template_WIDE_UK.pptx" id="{0D03CF9A-D069-4DB5-98CC-BA9287862A76}" vid="{EF1B13A4-813D-44E3-93C5-C503883F126B}"/>
    </a:ext>
  </a:extLst>
</a:theme>
</file>

<file path=ppt/theme/theme2.xml><?xml version="1.0" encoding="utf-8"?>
<a:theme xmlns:a="http://schemas.openxmlformats.org/drawingml/2006/main" name="OU Section">
  <a:themeElements>
    <a:clrScheme name="OU Theme Colours">
      <a:dk1>
        <a:srgbClr val="000000"/>
      </a:dk1>
      <a:lt1>
        <a:srgbClr val="FFFFFF"/>
      </a:lt1>
      <a:dk2>
        <a:srgbClr val="A7A9AC"/>
      </a:dk2>
      <a:lt2>
        <a:srgbClr val="CCCCCC"/>
      </a:lt2>
      <a:accent1>
        <a:srgbClr val="1D499B"/>
      </a:accent1>
      <a:accent2>
        <a:srgbClr val="F26522"/>
      </a:accent2>
      <a:accent3>
        <a:srgbClr val="ED2891"/>
      </a:accent3>
      <a:accent4>
        <a:srgbClr val="00B7B2"/>
      </a:accent4>
      <a:accent5>
        <a:srgbClr val="A7A9AC"/>
      </a:accent5>
      <a:accent6>
        <a:srgbClr val="000000"/>
      </a:accent6>
      <a:hlink>
        <a:srgbClr val="5490D0"/>
      </a:hlink>
      <a:folHlink>
        <a:srgbClr val="716FB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3262_OU_Presentation_Template_WIDE_UK.pptx" id="{0D03CF9A-D069-4DB5-98CC-BA9287862A76}" vid="{07C1CE78-EE35-498E-9E2C-57BA0D26E199}"/>
    </a:ext>
  </a:extLst>
</a:theme>
</file>

<file path=ppt/theme/theme3.xml><?xml version="1.0" encoding="utf-8"?>
<a:theme xmlns:a="http://schemas.openxmlformats.org/drawingml/2006/main" name="OU Layouts">
  <a:themeElements>
    <a:clrScheme name="OU Theme Colours">
      <a:dk1>
        <a:srgbClr val="000000"/>
      </a:dk1>
      <a:lt1>
        <a:srgbClr val="FFFFFF"/>
      </a:lt1>
      <a:dk2>
        <a:srgbClr val="A7A9AC"/>
      </a:dk2>
      <a:lt2>
        <a:srgbClr val="CCCCCC"/>
      </a:lt2>
      <a:accent1>
        <a:srgbClr val="1D499B"/>
      </a:accent1>
      <a:accent2>
        <a:srgbClr val="F26522"/>
      </a:accent2>
      <a:accent3>
        <a:srgbClr val="ED2891"/>
      </a:accent3>
      <a:accent4>
        <a:srgbClr val="00B7B2"/>
      </a:accent4>
      <a:accent5>
        <a:srgbClr val="A7A9AC"/>
      </a:accent5>
      <a:accent6>
        <a:srgbClr val="000000"/>
      </a:accent6>
      <a:hlink>
        <a:srgbClr val="5490D0"/>
      </a:hlink>
      <a:folHlink>
        <a:srgbClr val="716FB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73262_OU_Presentation_Template_WIDE_UK.pptx" id="{0D03CF9A-D069-4DB5-98CC-BA9287862A76}" vid="{F0F73387-2611-4D57-B067-6DE4A4C30FF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8139774B8E8B49B611E177CD99E7A2" ma:contentTypeVersion="12" ma:contentTypeDescription="Create a new document." ma:contentTypeScope="" ma:versionID="f910428f1aa1f6edbecb21f31c6566c7">
  <xsd:schema xmlns:xsd="http://www.w3.org/2001/XMLSchema" xmlns:xs="http://www.w3.org/2001/XMLSchema" xmlns:p="http://schemas.microsoft.com/office/2006/metadata/properties" xmlns:ns3="8b9b7f74-b8fc-416d-8b9c-38b096638db9" xmlns:ns4="68dea6a3-37a0-4ec5-8e1c-b3704c827400" targetNamespace="http://schemas.microsoft.com/office/2006/metadata/properties" ma:root="true" ma:fieldsID="84e8d6ea3f8897ec289e590640db7375" ns3:_="" ns4:_="">
    <xsd:import namespace="8b9b7f74-b8fc-416d-8b9c-38b096638db9"/>
    <xsd:import namespace="68dea6a3-37a0-4ec5-8e1c-b3704c82740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9b7f74-b8fc-416d-8b9c-38b096638db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dea6a3-37a0-4ec5-8e1c-b3704c8274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34B1105-41A2-4F92-963E-CCD5EF476E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9b7f74-b8fc-416d-8b9c-38b096638db9"/>
    <ds:schemaRef ds:uri="68dea6a3-37a0-4ec5-8e1c-b3704c8274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FE38595-E51A-4C56-B082-86BAC319555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366663C-BE7F-4367-957B-742AE6972DD0}">
  <ds:schemaRefs>
    <ds:schemaRef ds:uri="8b9b7f74-b8fc-416d-8b9c-38b096638db9"/>
    <ds:schemaRef ds:uri="http://schemas.microsoft.com/office/2006/documentManagement/types"/>
    <ds:schemaRef ds:uri="68dea6a3-37a0-4ec5-8e1c-b3704c827400"/>
    <ds:schemaRef ds:uri="http://purl.org/dc/terms/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OU_STANDARD_WIDE</Template>
  <TotalTime>1883</TotalTime>
  <Words>145</Words>
  <Application>Microsoft Office PowerPoint</Application>
  <PresentationFormat>On-screen Show (16:9)</PresentationFormat>
  <Paragraphs>58</Paragraphs>
  <Slides>16</Slides>
  <Notes>3</Notes>
  <HiddenSlides>0</HiddenSlides>
  <MMClips>15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OU Title</vt:lpstr>
      <vt:lpstr>OU Section</vt:lpstr>
      <vt:lpstr>OU Layouts</vt:lpstr>
      <vt:lpstr>Aperiodic tilings exhibition</vt:lpstr>
      <vt:lpstr>Periodic tilings </vt:lpstr>
      <vt:lpstr>Penrose tiling</vt:lpstr>
      <vt:lpstr>Penrose tiling</vt:lpstr>
      <vt:lpstr>Penrose tiling</vt:lpstr>
      <vt:lpstr>Penrose Tiling</vt:lpstr>
      <vt:lpstr>PowerPoint Presentation</vt:lpstr>
      <vt:lpstr>PowerPoint Presentation</vt:lpstr>
      <vt:lpstr>PowerPoint Presentation</vt:lpstr>
      <vt:lpstr>PowerPoint Presentation</vt:lpstr>
      <vt:lpstr>Activity – Penpuzzle </vt:lpstr>
      <vt:lpstr>Activity – Penpuzzle </vt:lpstr>
      <vt:lpstr>Activity – Penpuzzle </vt:lpstr>
      <vt:lpstr>Penpuzzle – a solution  </vt:lpstr>
      <vt:lpstr>Penpuzzle – student work</vt:lpstr>
      <vt:lpstr>Now watch part 2: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 in the Mathematics classroom:   Islamic Geometry</dc:title>
  <dc:creator>Charlotte.Webb</dc:creator>
  <cp:lastModifiedBy>Charlotte.Webb</cp:lastModifiedBy>
  <cp:revision>100</cp:revision>
  <dcterms:created xsi:type="dcterms:W3CDTF">2019-03-26T11:30:47Z</dcterms:created>
  <dcterms:modified xsi:type="dcterms:W3CDTF">2022-06-08T12:11:41Z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0x010100648139774B8E8B49B611E177CD99E7A2</vt:lpwstr>
  </property>
</Properties>
</file>