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6" r:id="rId5"/>
    <p:sldMasterId id="2147483672" r:id="rId6"/>
  </p:sldMasterIdLst>
  <p:notesMasterIdLst>
    <p:notesMasterId r:id="rId21"/>
  </p:notesMasterIdLst>
  <p:sldIdLst>
    <p:sldId id="338" r:id="rId7"/>
    <p:sldId id="287" r:id="rId8"/>
    <p:sldId id="303" r:id="rId9"/>
    <p:sldId id="304" r:id="rId10"/>
    <p:sldId id="305" r:id="rId11"/>
    <p:sldId id="306" r:id="rId12"/>
    <p:sldId id="344" r:id="rId13"/>
    <p:sldId id="346" r:id="rId14"/>
    <p:sldId id="345" r:id="rId15"/>
    <p:sldId id="332" r:id="rId16"/>
    <p:sldId id="333" r:id="rId17"/>
    <p:sldId id="334" r:id="rId18"/>
    <p:sldId id="335" r:id="rId19"/>
    <p:sldId id="336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59"/>
  </p:normalViewPr>
  <p:slideViewPr>
    <p:cSldViewPr snapToGrid="0" snapToObjects="1">
      <p:cViewPr varScale="1">
        <p:scale>
          <a:sx n="113" d="100"/>
          <a:sy n="113" d="100"/>
        </p:scale>
        <p:origin x="619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E5F2-41C7-6244-B6BE-0DE86CAF42DC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19EDF-32DA-2B40-A28B-2067B9A17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2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19EDF-32DA-2B40-A28B-2067B9A17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7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m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1800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Graphs and graphics can be positioned over the grey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592001" y="1080362"/>
            <a:ext cx="619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466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1080000"/>
            <a:ext cx="3395663" cy="3703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176000" y="1080000"/>
            <a:ext cx="4608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02414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col text / 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1" y="3136922"/>
            <a:ext cx="3395663" cy="1646578"/>
          </a:xfrm>
          <a:prstGeom prst="rect">
            <a:avLst/>
          </a:prstGeom>
        </p:spPr>
        <p:txBody>
          <a:bodyPr lIns="0" tIns="0" rIns="0" bIns="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186802" y="1080362"/>
            <a:ext cx="4597199" cy="3703138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2001" y="1080000"/>
            <a:ext cx="3395663" cy="184092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 algn="l">
              <a:buNone/>
              <a:defRPr sz="12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Charts, graphs and graphics can be positioned over the grey box.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Body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37913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880000" y="1080000"/>
            <a:ext cx="2160000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328002" y="1080000"/>
            <a:ext cx="3455999" cy="3703500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452818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99" y="1080002"/>
            <a:ext cx="8352000" cy="1670075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0" indent="0" algn="l">
              <a:buNone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966078"/>
            <a:ext cx="8352000" cy="1817423"/>
          </a:xfrm>
          <a:prstGeom prst="rect">
            <a:avLst/>
          </a:prstGeom>
        </p:spPr>
        <p:txBody>
          <a:bodyPr lIns="0" tIns="0" rIns="0" bIns="0" numCol="1" spcCol="360000"/>
          <a:lstStyle>
            <a:lvl1pPr marL="171446" indent="-171446" algn="l">
              <a:buClr>
                <a:schemeClr val="accent2"/>
              </a:buClr>
              <a:buFont typeface="Arial" charset="0"/>
              <a:buChar char="•"/>
              <a:defRPr sz="12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30366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1" y="2160001"/>
            <a:ext cx="8614700" cy="99719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3166992"/>
            <a:ext cx="8614701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SUB TITLE IN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4319" y="4741183"/>
            <a:ext cx="2057400" cy="1384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07" y="4130270"/>
            <a:ext cx="1095415" cy="7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43567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60226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178179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turquoi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9999" y="21600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60000" y="31669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210951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4964" y="379281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964960" y="788547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4504960" y="788545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4504960" y="1057683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3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964960" y="148905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02</a:t>
            </a:r>
          </a:p>
        </p:txBody>
      </p:sp>
      <p:sp>
        <p:nvSpPr>
          <p:cNvPr id="38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4504960" y="1489052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31"/>
          <p:cNvSpPr>
            <a:spLocks noGrp="1"/>
          </p:cNvSpPr>
          <p:nvPr>
            <p:ph type="body" sz="quarter" idx="16" hasCustomPrompt="1"/>
          </p:nvPr>
        </p:nvSpPr>
        <p:spPr>
          <a:xfrm>
            <a:off x="4504960" y="1758190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964960" y="2189561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03</a:t>
            </a:r>
          </a:p>
        </p:txBody>
      </p:sp>
      <p:sp>
        <p:nvSpPr>
          <p:cNvPr id="41" name="Text Placeholder 31"/>
          <p:cNvSpPr>
            <a:spLocks noGrp="1"/>
          </p:cNvSpPr>
          <p:nvPr>
            <p:ph type="body" sz="quarter" idx="18" hasCustomPrompt="1"/>
          </p:nvPr>
        </p:nvSpPr>
        <p:spPr>
          <a:xfrm>
            <a:off x="4504960" y="2189559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2" name="Text Placeholder 31"/>
          <p:cNvSpPr>
            <a:spLocks noGrp="1"/>
          </p:cNvSpPr>
          <p:nvPr>
            <p:ph type="body" sz="quarter" idx="19" hasCustomPrompt="1"/>
          </p:nvPr>
        </p:nvSpPr>
        <p:spPr>
          <a:xfrm>
            <a:off x="4504960" y="2458697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3964960" y="2890066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04</a:t>
            </a:r>
          </a:p>
        </p:txBody>
      </p:sp>
      <p:sp>
        <p:nvSpPr>
          <p:cNvPr id="44" name="Text Placeholder 31"/>
          <p:cNvSpPr>
            <a:spLocks noGrp="1"/>
          </p:cNvSpPr>
          <p:nvPr>
            <p:ph type="body" sz="quarter" idx="21" hasCustomPrompt="1"/>
          </p:nvPr>
        </p:nvSpPr>
        <p:spPr>
          <a:xfrm>
            <a:off x="4504960" y="2890066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5" name="Text Placeholder 31"/>
          <p:cNvSpPr>
            <a:spLocks noGrp="1"/>
          </p:cNvSpPr>
          <p:nvPr>
            <p:ph type="body" sz="quarter" idx="22" hasCustomPrompt="1"/>
          </p:nvPr>
        </p:nvSpPr>
        <p:spPr>
          <a:xfrm>
            <a:off x="4504960" y="3159204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964960" y="3590574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05</a:t>
            </a:r>
          </a:p>
        </p:txBody>
      </p:sp>
      <p:sp>
        <p:nvSpPr>
          <p:cNvPr id="47" name="Text Placeholder 31"/>
          <p:cNvSpPr>
            <a:spLocks noGrp="1"/>
          </p:cNvSpPr>
          <p:nvPr>
            <p:ph type="body" sz="quarter" idx="24" hasCustomPrompt="1"/>
          </p:nvPr>
        </p:nvSpPr>
        <p:spPr>
          <a:xfrm>
            <a:off x="4504960" y="3590573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8" name="Text Placeholder 31"/>
          <p:cNvSpPr>
            <a:spLocks noGrp="1"/>
          </p:cNvSpPr>
          <p:nvPr>
            <p:ph type="body" sz="quarter" idx="25" hasCustomPrompt="1"/>
          </p:nvPr>
        </p:nvSpPr>
        <p:spPr>
          <a:xfrm>
            <a:off x="4504960" y="3859711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3964960" y="4291082"/>
            <a:ext cx="540000" cy="503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sz="3600" dirty="0">
                <a:solidFill>
                  <a:schemeClr val="accent1"/>
                </a:solidFill>
              </a:rPr>
              <a:t>06</a:t>
            </a:r>
          </a:p>
        </p:txBody>
      </p:sp>
      <p:sp>
        <p:nvSpPr>
          <p:cNvPr id="50" name="Text Placeholder 31"/>
          <p:cNvSpPr>
            <a:spLocks noGrp="1"/>
          </p:cNvSpPr>
          <p:nvPr>
            <p:ph type="body" sz="quarter" idx="27" hasCustomPrompt="1"/>
          </p:nvPr>
        </p:nvSpPr>
        <p:spPr>
          <a:xfrm>
            <a:off x="4504960" y="4291080"/>
            <a:ext cx="3600000" cy="261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1" name="Text Placeholder 31"/>
          <p:cNvSpPr>
            <a:spLocks noGrp="1"/>
          </p:cNvSpPr>
          <p:nvPr>
            <p:ph type="body" sz="quarter" idx="28" hasCustomPrompt="1"/>
          </p:nvPr>
        </p:nvSpPr>
        <p:spPr>
          <a:xfrm>
            <a:off x="4504960" y="4560218"/>
            <a:ext cx="3600000" cy="360000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1000" b="0"/>
            </a:lvl1pPr>
            <a:lvl2pPr marL="457189" indent="0">
              <a:buNone/>
              <a:defRPr sz="1200" b="1"/>
            </a:lvl2pPr>
            <a:lvl3pPr marL="914377" indent="0">
              <a:buNone/>
              <a:defRPr sz="1200" b="1"/>
            </a:lvl3pPr>
            <a:lvl4pPr marL="1371566" indent="0">
              <a:buNone/>
              <a:defRPr sz="1200" b="1"/>
            </a:lvl4pPr>
            <a:lvl5pPr marL="1828754" indent="0">
              <a:buNone/>
              <a:defRPr sz="1200" b="1"/>
            </a:lvl5pPr>
          </a:lstStyle>
          <a:p>
            <a:pPr lvl="0"/>
            <a:r>
              <a:rPr lang="en-US" dirty="0"/>
              <a:t>A brief line about content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600000" cy="5143500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187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88800" y="401863"/>
            <a:ext cx="1017437" cy="207877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0" rIns="0" bIns="0" rtlCol="0" anchor="ctr" anchorCtr="0">
            <a:spAutoFit/>
          </a:bodyPr>
          <a:lstStyle/>
          <a:p>
            <a:r>
              <a:rPr lang="en-US" sz="1351" b="1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 numCol="2" spcCol="360000"/>
          <a:lstStyle>
            <a:lvl1pPr marL="0" indent="0" algn="l" defTabSz="287993">
              <a:lnSpc>
                <a:spcPts val="1600"/>
              </a:lnSpc>
              <a:buNone/>
              <a:defRPr sz="1200" b="1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00	Insert contents listing (2 columns)</a:t>
            </a:r>
          </a:p>
        </p:txBody>
      </p:sp>
    </p:spTree>
    <p:extLst>
      <p:ext uri="{BB962C8B-B14F-4D97-AF65-F5344CB8AC3E}">
        <p14:creationId xmlns:p14="http://schemas.microsoft.com/office/powerpoint/2010/main" val="19097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080000"/>
            <a:ext cx="8352000" cy="370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0954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jus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080000"/>
            <a:ext cx="8352000" cy="3703138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1200" b="1" baseline="0"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INSERT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8801" y="399926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612002"/>
            <a:ext cx="7941600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8676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9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165600"/>
            <a:ext cx="631509" cy="4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3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7" r:id="rId2"/>
    <p:sldLayoutId id="2147483678" r:id="rId3"/>
    <p:sldLayoutId id="2147483679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79" y="165793"/>
            <a:ext cx="644992" cy="4434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84000" y="4783500"/>
            <a:ext cx="360000" cy="36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73" r:id="rId3"/>
    <p:sldLayoutId id="2147483683" r:id="rId4"/>
    <p:sldLayoutId id="2147483685" r:id="rId5"/>
    <p:sldLayoutId id="2147483681" r:id="rId6"/>
    <p:sldLayoutId id="2147483684" r:id="rId7"/>
    <p:sldLayoutId id="2147483682" r:id="rId8"/>
    <p:sldLayoutId id="2147483686" r:id="rId9"/>
    <p:sldLayoutId id="2147483690" r:id="rId10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6860" y="277297"/>
            <a:ext cx="8324244" cy="498598"/>
          </a:xfrm>
        </p:spPr>
        <p:txBody>
          <a:bodyPr/>
          <a:lstStyle/>
          <a:p>
            <a:pPr algn="ctr"/>
            <a:r>
              <a:rPr lang="en-US" dirty="0"/>
              <a:t>Aperiodic </a:t>
            </a:r>
            <a:r>
              <a:rPr lang="en-US" dirty="0" err="1"/>
              <a:t>tilings</a:t>
            </a:r>
            <a:r>
              <a:rPr lang="en-US" dirty="0"/>
              <a:t> exhibition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2831A-6611-46D6-BF7E-B5564D8EF23C}"/>
              </a:ext>
            </a:extLst>
          </p:cNvPr>
          <p:cNvSpPr txBox="1"/>
          <p:nvPr/>
        </p:nvSpPr>
        <p:spPr>
          <a:xfrm>
            <a:off x="1946367" y="640080"/>
            <a:ext cx="2227216" cy="1247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GB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313E1-72D2-47E6-B28D-41C162E4F37B}"/>
              </a:ext>
            </a:extLst>
          </p:cNvPr>
          <p:cNvSpPr txBox="1"/>
          <p:nvPr/>
        </p:nvSpPr>
        <p:spPr>
          <a:xfrm>
            <a:off x="245696" y="1119977"/>
            <a:ext cx="324197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Collaborative art </a:t>
            </a:r>
          </a:p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activity  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Penrose tiling - Wikipedia">
            <a:extLst>
              <a:ext uri="{FF2B5EF4-FFF2-40B4-BE49-F238E27FC236}">
                <a16:creationId xmlns:a16="http://schemas.microsoft.com/office/drawing/2014/main" id="{6389A75A-096B-4CFF-97D9-BBF82141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08" y="690156"/>
            <a:ext cx="4486940" cy="44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AFB48E-163C-4F5C-BB6C-D7086DE34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9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4"/>
    </mc:Choice>
    <mc:Fallback>
      <p:transition spd="slow" advTm="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C9E7-A83D-4618-99E0-8EBBAA09E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1" y="399926"/>
            <a:ext cx="3106240" cy="212076"/>
          </a:xfrm>
        </p:spPr>
        <p:txBody>
          <a:bodyPr/>
          <a:lstStyle/>
          <a:p>
            <a:r>
              <a:rPr lang="en-GB" dirty="0"/>
              <a:t>Penrose tiling, Art and Architecture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BBF76-AC7A-439B-AC3E-A51D8D82A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FB641-DEF4-4EEA-8979-D048CA61F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12" y="612003"/>
            <a:ext cx="7321975" cy="4191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0F15F-655E-4BDA-8CD2-05AA0B0514DF}"/>
              </a:ext>
            </a:extLst>
          </p:cNvPr>
          <p:cNvSpPr txBox="1"/>
          <p:nvPr/>
        </p:nvSpPr>
        <p:spPr>
          <a:xfrm>
            <a:off x="5479626" y="4783500"/>
            <a:ext cx="2354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Oxford Mathematics Institute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06A428-105D-42DE-AF0B-6AA5E9756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4"/>
    </mc:Choice>
    <mc:Fallback>
      <p:transition spd="slow" advTm="3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8" x="2847975" y="4681538"/>
          <p14:tracePt t="14519" x="2701925" y="4900613"/>
          <p14:tracePt t="14524" x="2860675" y="4760913"/>
          <p14:tracePt t="14528" x="3040063" y="4621213"/>
          <p14:tracePt t="14539" x="3281363" y="4454525"/>
          <p14:tracePt t="14543" x="3486150" y="4276725"/>
          <p14:tracePt t="14554" x="3702050" y="4130675"/>
          <p14:tracePt t="14558" x="3867150" y="3976688"/>
          <p14:tracePt t="14565" x="4040188" y="3849688"/>
          <p14:tracePt t="14572" x="4198938" y="3729038"/>
          <p14:tracePt t="14579" x="4313238" y="3638550"/>
          <p14:tracePt t="14588" x="4403725" y="3575050"/>
          <p14:tracePt t="14592" x="4486275" y="3505200"/>
          <p14:tracePt t="14602" x="4556125" y="3435350"/>
          <p14:tracePt t="14608" x="4594225" y="3371850"/>
          <p14:tracePt t="14612" x="4645025" y="3340100"/>
          <p14:tracePt t="14622" x="4664075" y="3295650"/>
          <p14:tracePt t="14627" x="4683125" y="3276600"/>
          <p14:tracePt t="14637" x="4695825" y="3257550"/>
          <p14:tracePt t="14641" x="4708525" y="3238500"/>
          <p14:tracePt t="14651" x="4714875" y="3238500"/>
          <p14:tracePt t="14656" x="4714875" y="3232150"/>
          <p14:tracePt t="14661" x="4721225" y="3232150"/>
          <p14:tracePt t="14673" x="4721225" y="3225800"/>
          <p14:tracePt t="14721" x="4721225" y="3219450"/>
          <p14:tracePt t="14974" x="4721225" y="3225800"/>
          <p14:tracePt t="14978" x="4708525" y="3238500"/>
          <p14:tracePt t="14983" x="4695825" y="3244850"/>
          <p14:tracePt t="14990" x="4689475" y="3251200"/>
          <p14:tracePt t="15005" x="4683125" y="3251200"/>
          <p14:tracePt t="15039" x="4683125" y="3257550"/>
          <p14:tracePt t="15070" x="4683125" y="3263900"/>
          <p14:tracePt t="15096" x="4702175" y="3270250"/>
          <p14:tracePt t="15110" x="4714875" y="3270250"/>
          <p14:tracePt t="15120" x="4721225" y="3270250"/>
          <p14:tracePt t="15132" x="4727575" y="3270250"/>
          <p14:tracePt t="15139" x="4733925" y="3270250"/>
          <p14:tracePt t="15173" x="4746625" y="3270250"/>
          <p14:tracePt t="15194" x="4746625" y="3276600"/>
          <p14:tracePt t="15207" x="4752975" y="3276600"/>
          <p14:tracePt t="15222" x="4752975" y="3282950"/>
          <p14:tracePt t="15235" x="4752975" y="3295650"/>
          <p14:tracePt t="15252" x="4752975" y="3308350"/>
          <p14:tracePt t="15264" x="4740275" y="3314700"/>
          <p14:tracePt t="15270" x="4740275" y="3327400"/>
          <p14:tracePt t="15278" x="4733925" y="3340100"/>
          <p14:tracePt t="15292" x="4727575" y="3340100"/>
          <p14:tracePt t="15305" x="4721225" y="3340100"/>
          <p14:tracePt t="15314" x="4721225" y="3346450"/>
          <p14:tracePt t="15335" x="4714875" y="3346450"/>
          <p14:tracePt t="15341" x="4708525" y="3352800"/>
          <p14:tracePt t="15349" x="4695825" y="3352800"/>
          <p14:tracePt t="15354" x="4683125" y="3359150"/>
          <p14:tracePt t="15363" x="4670425" y="3359150"/>
          <p14:tracePt t="15375" x="4657725" y="3359150"/>
          <p14:tracePt t="15384" x="4638675" y="3359150"/>
          <p14:tracePt t="15389" x="4632325" y="3365500"/>
          <p14:tracePt t="15398" x="4619625" y="3365500"/>
          <p14:tracePt t="15403" x="4613275" y="3365500"/>
          <p14:tracePt t="15413" x="4587875" y="3365500"/>
          <p14:tracePt t="15419" x="4575175" y="3365500"/>
          <p14:tracePt t="15424" x="4568825" y="3365500"/>
          <p14:tracePt t="15433" x="4556125" y="3365500"/>
          <p14:tracePt t="15438" x="4543425" y="3365500"/>
          <p14:tracePt t="15448" x="4530725" y="3371850"/>
          <p14:tracePt t="15453" x="4518025" y="3371850"/>
          <p14:tracePt t="15459" x="4511675" y="3384550"/>
          <p14:tracePt t="15469" x="4505325" y="3384550"/>
          <p14:tracePt t="15473" x="4492625" y="3390900"/>
          <p14:tracePt t="15481" x="4473575" y="3397250"/>
          <p14:tracePt t="15487" x="4454525" y="3403600"/>
          <p14:tracePt t="15494" x="4448175" y="3403600"/>
          <p14:tracePt t="15503" x="4435475" y="3409950"/>
          <p14:tracePt t="15508" x="4416425" y="3409950"/>
          <p14:tracePt t="15518" x="4403725" y="3416300"/>
          <p14:tracePt t="15522" x="4384675" y="3422650"/>
          <p14:tracePt t="15530" x="4359275" y="3429000"/>
          <p14:tracePt t="15536" x="4346575" y="3441700"/>
          <p14:tracePt t="15546" x="4319588" y="3454400"/>
          <p14:tracePt t="15552" x="4294188" y="3460750"/>
          <p14:tracePt t="15557" x="4287838" y="3467100"/>
          <p14:tracePt t="15569" x="4268788" y="3467100"/>
          <p14:tracePt t="15572" x="4243388" y="3473450"/>
          <p14:tracePt t="15580" x="4230688" y="3479800"/>
          <p14:tracePt t="15586" x="4217988" y="3486150"/>
          <p14:tracePt t="15593" x="4211638" y="3486150"/>
          <p14:tracePt t="15601" x="4198938" y="3486150"/>
          <p14:tracePt t="15607" x="4186238" y="3486150"/>
          <p14:tracePt t="15615" x="4179888" y="3492500"/>
          <p14:tracePt t="15621" x="4173538" y="3492500"/>
          <p14:tracePt t="15628" x="4167188" y="3492500"/>
          <p14:tracePt t="15636" x="4160838" y="3505200"/>
          <p14:tracePt t="15650" x="4148138" y="3505200"/>
          <p14:tracePt t="15664" x="4141788" y="3505200"/>
          <p14:tracePt t="15677" x="4135438" y="3505200"/>
          <p14:tracePt t="15690" x="4129088" y="3505200"/>
          <p14:tracePt t="15705" x="4129088" y="3511550"/>
          <p14:tracePt t="15711" x="4122738" y="3511550"/>
          <p14:tracePt t="15726" x="4116388" y="3511550"/>
          <p14:tracePt t="15734" x="4110038" y="3511550"/>
          <p14:tracePt t="15739" x="4110038" y="3517900"/>
          <p14:tracePt t="15762" x="4103688" y="3517900"/>
          <p14:tracePt t="15784" x="4097338" y="3524250"/>
          <p14:tracePt t="15809" x="4090988" y="3524250"/>
          <p14:tracePt t="15852" x="4090988" y="3530600"/>
          <p14:tracePt t="15858" x="4090988" y="3536950"/>
          <p14:tracePt t="15867" x="4103688" y="3549650"/>
          <p14:tracePt t="15872" x="4110038" y="3562350"/>
          <p14:tracePt t="15880" x="4129088" y="3575050"/>
          <p14:tracePt t="15886" x="4148138" y="3594100"/>
          <p14:tracePt t="15893" x="4179888" y="3613150"/>
          <p14:tracePt t="15902" x="4198938" y="3632200"/>
          <p14:tracePt t="15907" x="4224338" y="3646488"/>
          <p14:tracePt t="15915" x="4243388" y="3659188"/>
          <p14:tracePt t="15921" x="4256088" y="3678238"/>
          <p14:tracePt t="15929" x="4268788" y="3684588"/>
          <p14:tracePt t="15936" x="4287838" y="3697288"/>
          <p14:tracePt t="15943" x="4294188" y="3697288"/>
          <p14:tracePt t="15961" x="4306888" y="3716338"/>
          <p14:tracePt t="15966" x="4319588" y="3722688"/>
          <p14:tracePt t="15971" x="4319588" y="3735388"/>
          <p14:tracePt t="15978" x="4338638" y="3748088"/>
          <p14:tracePt t="15986" x="4346575" y="3754438"/>
          <p14:tracePt t="15991" x="4352925" y="3760788"/>
          <p14:tracePt t="16000" x="4365625" y="3773488"/>
          <p14:tracePt t="16005" x="4365625" y="3792538"/>
          <p14:tracePt t="16013" x="4371975" y="3805238"/>
          <p14:tracePt t="16020" x="4378325" y="3805238"/>
          <p14:tracePt t="16027" x="4384675" y="3811588"/>
          <p14:tracePt t="16041" x="4391025" y="3817938"/>
          <p14:tracePt t="16055" x="4391025" y="3824288"/>
          <p14:tracePt t="16062" x="4397375" y="3824288"/>
          <p14:tracePt t="16089" x="4403725" y="3824288"/>
          <p14:tracePt t="16120" x="4416425" y="3824288"/>
          <p14:tracePt t="16124" x="4422775" y="3824288"/>
          <p14:tracePt t="16133" x="4429125" y="3824288"/>
          <p14:tracePt t="16138" x="4441825" y="3824288"/>
          <p14:tracePt t="16148" x="4448175" y="3824288"/>
          <p14:tracePt t="16153" x="4460875" y="3817938"/>
          <p14:tracePt t="16159" x="4467225" y="3811588"/>
          <p14:tracePt t="16168" x="4473575" y="3805238"/>
          <p14:tracePt t="16173" x="4498975" y="3798888"/>
          <p14:tracePt t="16182" x="4511675" y="3798888"/>
          <p14:tracePt t="16188" x="4530725" y="3792538"/>
          <p14:tracePt t="16196" x="4556125" y="3779838"/>
          <p14:tracePt t="16204" x="4575175" y="3773488"/>
          <p14:tracePt t="16208" x="4619625" y="3767138"/>
          <p14:tracePt t="16218" x="4645025" y="3760788"/>
          <p14:tracePt t="16222" x="4670425" y="3754438"/>
          <p14:tracePt t="16231" x="4714875" y="3754438"/>
          <p14:tracePt t="16238" x="4740275" y="3748088"/>
          <p14:tracePt t="16242" x="4772025" y="3748088"/>
          <p14:tracePt t="16251" x="4797425" y="3741738"/>
          <p14:tracePt t="16257" x="4830763" y="3741738"/>
          <p14:tracePt t="16265" x="4849813" y="3735388"/>
          <p14:tracePt t="16271" x="4868863" y="3735388"/>
          <p14:tracePt t="16278" x="4894263" y="3729038"/>
          <p14:tracePt t="16286" x="4919663" y="3729038"/>
          <p14:tracePt t="16292" x="4951413" y="3716338"/>
          <p14:tracePt t="16301" x="4970463" y="3716338"/>
          <p14:tracePt t="16306" x="4995863" y="3716338"/>
          <p14:tracePt t="16314" x="5008563" y="3716338"/>
          <p14:tracePt t="16320" x="5027613" y="3716338"/>
          <p14:tracePt t="16327" x="5040313" y="3716338"/>
          <p14:tracePt t="16341" x="5046663" y="3716338"/>
          <p14:tracePt t="16350" x="5053013" y="3716338"/>
          <p14:tracePt t="16363" x="5059363" y="3716338"/>
          <p14:tracePt t="16376" x="5065713" y="3716338"/>
          <p14:tracePt t="16411" x="5072063" y="3716338"/>
          <p14:tracePt t="16425" x="5072063" y="3709988"/>
          <p14:tracePt t="16453" x="5072063" y="3703638"/>
          <p14:tracePt t="16495" x="5053013" y="3684588"/>
          <p14:tracePt t="16502" x="5033963" y="3659188"/>
          <p14:tracePt t="16509" x="5008563" y="3632200"/>
          <p14:tracePt t="16518" x="4957763" y="3613150"/>
          <p14:tracePt t="16523" x="4932363" y="3581400"/>
          <p14:tracePt t="16532" x="4894263" y="3562350"/>
          <p14:tracePt t="16537" x="4862513" y="3530600"/>
          <p14:tracePt t="16548" x="4818063" y="3498850"/>
          <p14:tracePt t="16553" x="4784725" y="3479800"/>
          <p14:tracePt t="16558" x="4759325" y="3467100"/>
          <p14:tracePt t="16567" x="4733925" y="3454400"/>
          <p14:tracePt t="16572" x="4708525" y="3429000"/>
          <p14:tracePt t="16579" x="4695825" y="3429000"/>
          <p14:tracePt t="16587" x="4670425" y="3422650"/>
          <p14:tracePt t="16594" x="4670425" y="3416300"/>
          <p14:tracePt t="16601" x="4664075" y="3409950"/>
          <p14:tracePt t="16607" x="4657725" y="3409950"/>
          <p14:tracePt t="16615" x="4651375" y="3409950"/>
          <p14:tracePt t="16651" x="4645025" y="3409950"/>
          <p14:tracePt t="16677" x="4632325" y="3409950"/>
          <p14:tracePt t="16733" x="4638675" y="3409950"/>
          <p14:tracePt t="16740" x="4657725" y="3416300"/>
          <p14:tracePt t="16751" x="4683125" y="3435350"/>
          <p14:tracePt t="16756" x="4721225" y="3460750"/>
          <p14:tracePt t="16762" x="4746625" y="3479800"/>
          <p14:tracePt t="16769" x="4791075" y="3492500"/>
          <p14:tracePt t="16776" x="4824413" y="3524250"/>
          <p14:tracePt t="16783" x="4862513" y="3536950"/>
          <p14:tracePt t="16789" x="4894263" y="3562350"/>
          <p14:tracePt t="16799" x="4932363" y="3575050"/>
          <p14:tracePt t="16804" x="4951413" y="3594100"/>
          <p14:tracePt t="16812" x="4976813" y="3606800"/>
          <p14:tracePt t="16819" x="5002213" y="3619500"/>
          <p14:tracePt t="16824" x="5021263" y="3638550"/>
          <p14:tracePt t="16832" x="5033963" y="3646488"/>
          <p14:tracePt t="16838" x="5040313" y="3652838"/>
          <p14:tracePt t="16847" x="5046663" y="3659188"/>
          <p14:tracePt t="16852" x="5059363" y="3665538"/>
          <p14:tracePt t="16868" x="5065713" y="3671888"/>
          <p14:tracePt t="16887" x="5072063" y="3671888"/>
          <p14:tracePt t="16922" x="5072063" y="3678238"/>
          <p14:tracePt t="16944" x="5078413" y="3678238"/>
          <p14:tracePt t="16998" x="5084763" y="3678238"/>
          <p14:tracePt t="17161" x="5084763" y="3684588"/>
          <p14:tracePt t="17182" x="5084763" y="3690938"/>
          <p14:tracePt t="17188" x="5059363" y="3703638"/>
          <p14:tracePt t="17196" x="5014913" y="3722688"/>
          <p14:tracePt t="17203" x="4989513" y="3735388"/>
          <p14:tracePt t="17209" x="4951413" y="3748088"/>
          <p14:tracePt t="17219" x="4919663" y="3760788"/>
          <p14:tracePt t="17223" x="4881563" y="3779838"/>
          <p14:tracePt t="17231" x="4843463" y="3792538"/>
          <p14:tracePt t="17237" x="4811713" y="3805238"/>
          <p14:tracePt t="17246" x="4784725" y="3817938"/>
          <p14:tracePt t="17252" x="4746625" y="3830638"/>
          <p14:tracePt t="17257" x="4721225" y="3836988"/>
          <p14:tracePt t="17267" x="4695825" y="3849688"/>
          <p14:tracePt t="17272" x="4670425" y="3856038"/>
          <p14:tracePt t="17281" x="4657725" y="3862388"/>
          <p14:tracePt t="17286" x="4645025" y="3868738"/>
          <p14:tracePt t="17294" x="4619625" y="3875088"/>
          <p14:tracePt t="17301" x="4600575" y="3875088"/>
          <p14:tracePt t="17307" x="4587875" y="3881438"/>
          <p14:tracePt t="17314" x="4581525" y="3881438"/>
          <p14:tracePt t="17321" x="4562475" y="3881438"/>
          <p14:tracePt t="17328" x="4556125" y="3881438"/>
          <p14:tracePt t="17336" x="4549775" y="3887788"/>
          <p14:tracePt t="17341" x="4530725" y="3887788"/>
          <p14:tracePt t="17356" x="4511675" y="3887788"/>
          <p14:tracePt t="17370" x="4498975" y="3887788"/>
          <p14:tracePt t="17379" x="4492625" y="3887788"/>
          <p14:tracePt t="17399" x="4479925" y="3887788"/>
          <p14:tracePt t="17412" x="4473575" y="3887788"/>
          <p14:tracePt t="17426" x="4467225" y="3887788"/>
          <p14:tracePt t="17439" x="4460875" y="3887788"/>
          <p14:tracePt t="17469" x="4454525" y="3887788"/>
          <p14:tracePt t="17568" x="4454525" y="3894138"/>
          <p14:tracePt t="17573" x="4441825" y="3919538"/>
          <p14:tracePt t="17582" x="4435475" y="3932238"/>
          <p14:tracePt t="17588" x="4416425" y="3957638"/>
          <p14:tracePt t="17596" x="4403725" y="3995738"/>
          <p14:tracePt t="17602" x="4378325" y="4033838"/>
          <p14:tracePt t="17607" x="4365625" y="4073525"/>
          <p14:tracePt t="17616" x="4332288" y="4111625"/>
          <p14:tracePt t="17622" x="4319588" y="4137025"/>
          <p14:tracePt t="17628" x="4300538" y="4162425"/>
          <p14:tracePt t="17636" x="4287838" y="4187825"/>
          <p14:tracePt t="17644" x="4256088" y="4206875"/>
          <p14:tracePt t="17651" x="4249738" y="4225925"/>
          <p14:tracePt t="17657" x="4237038" y="4251325"/>
          <p14:tracePt t="17664" x="4230688" y="4257675"/>
          <p14:tracePt t="17670" x="4224338" y="4264025"/>
          <p14:tracePt t="17677" x="4217988" y="4264025"/>
          <p14:tracePt t="17692" x="4217988" y="4270375"/>
          <p14:tracePt t="17700" x="4211638" y="4270375"/>
          <p14:tracePt t="17714" x="4211638" y="4276725"/>
          <p14:tracePt t="17728" x="4205288" y="4276725"/>
          <p14:tracePt t="17741" x="4205288" y="4283075"/>
          <p14:tracePt t="17762" x="4198938" y="4283075"/>
          <p14:tracePt t="17881" x="4217988" y="4283075"/>
          <p14:tracePt t="17888" x="4237038" y="4283075"/>
          <p14:tracePt t="17895" x="4262438" y="4276725"/>
          <p14:tracePt t="17903" x="4294188" y="4270375"/>
          <p14:tracePt t="17908" x="4319588" y="4264025"/>
          <p14:tracePt t="17918" x="4365625" y="4251325"/>
          <p14:tracePt t="17922" x="4391025" y="4251325"/>
          <p14:tracePt t="17931" x="4429125" y="4238625"/>
          <p14:tracePt t="17936" x="4460875" y="4219575"/>
          <p14:tracePt t="17946" x="4511675" y="4213225"/>
          <p14:tracePt t="17952" x="4537075" y="4200525"/>
          <p14:tracePt t="17963" x="4568825" y="4194175"/>
          <p14:tracePt t="17968" x="4594225" y="4181475"/>
          <p14:tracePt t="17971" x="4638675" y="4168775"/>
          <p14:tracePt t="17981" x="4657725" y="4162425"/>
          <p14:tracePt t="17986" x="4683125" y="4149725"/>
          <p14:tracePt t="17992" x="4708525" y="4137025"/>
          <p14:tracePt t="18001" x="4733925" y="4130675"/>
          <p14:tracePt t="18006" x="4746625" y="4130675"/>
          <p14:tracePt t="18015" x="4765675" y="4130675"/>
          <p14:tracePt t="18024" x="4778375" y="4124325"/>
          <p14:tracePt t="18029" x="4784725" y="4124325"/>
          <p14:tracePt t="18036" x="4791075" y="4117975"/>
          <p14:tracePt t="18042" x="4797425" y="4117975"/>
          <p14:tracePt t="18051" x="4811713" y="4117975"/>
          <p14:tracePt t="18055" x="4811713" y="4111625"/>
          <p14:tracePt t="18064" x="4818063" y="4111625"/>
          <p14:tracePt t="18071" x="4830763" y="4105275"/>
          <p14:tracePt t="18085" x="4837113" y="4105275"/>
          <p14:tracePt t="18091" x="4843463" y="4105275"/>
          <p14:tracePt t="18112" x="4843463" y="4098925"/>
          <p14:tracePt t="18120" x="4849813" y="4098925"/>
          <p14:tracePt t="18136" x="4862513" y="4098925"/>
          <p14:tracePt t="18139" x="4862513" y="4092575"/>
          <p14:tracePt t="18196" x="4868863" y="4092575"/>
          <p14:tracePt t="18202" x="4868863" y="4086225"/>
          <p14:tracePt t="18209" x="4875213" y="4079875"/>
          <p14:tracePt t="18219" x="4881563" y="4059238"/>
          <p14:tracePt t="18224" x="4887913" y="4040188"/>
          <p14:tracePt t="18231" x="4900613" y="4021138"/>
          <p14:tracePt t="18237" x="4926013" y="3989388"/>
          <p14:tracePt t="18245" x="4938713" y="3963988"/>
          <p14:tracePt t="18252" x="4951413" y="3919538"/>
          <p14:tracePt t="18258" x="4964113" y="3887788"/>
          <p14:tracePt t="18268" x="4983163" y="3862388"/>
          <p14:tracePt t="18272" x="4989513" y="3836988"/>
          <p14:tracePt t="18281" x="5002213" y="3811588"/>
          <p14:tracePt t="18286" x="5014913" y="3798888"/>
          <p14:tracePt t="18296" x="5021263" y="3773488"/>
          <p14:tracePt t="18302" x="5033963" y="3760788"/>
          <p14:tracePt t="18307" x="5040313" y="3748088"/>
          <p14:tracePt t="18316" x="5059363" y="3735388"/>
          <p14:tracePt t="18322" x="5065713" y="3716338"/>
          <p14:tracePt t="18335" x="5078413" y="3703638"/>
          <p14:tracePt t="18351" x="5084763" y="3697288"/>
          <p14:tracePt t="18364" x="5091113" y="3697288"/>
          <p14:tracePt t="18370" x="5091113" y="3690938"/>
          <p14:tracePt t="18385" x="5103813" y="3684588"/>
          <p14:tracePt t="18419" x="5110163" y="3678238"/>
          <p14:tracePt t="18455" x="5116513" y="3671888"/>
          <p14:tracePt t="18483" x="5116513" y="3665538"/>
          <p14:tracePt t="18546" x="5078413" y="3665538"/>
          <p14:tracePt t="18552" x="5059363" y="3665538"/>
          <p14:tracePt t="18559" x="5027613" y="3671888"/>
          <p14:tracePt t="18568" x="4995863" y="3690938"/>
          <p14:tracePt t="18573" x="4951413" y="3709988"/>
          <p14:tracePt t="18581" x="4926013" y="3722688"/>
          <p14:tracePt t="18587" x="4900613" y="3735388"/>
          <p14:tracePt t="18596" x="4862513" y="3741738"/>
          <p14:tracePt t="18602" x="4824413" y="3760788"/>
          <p14:tracePt t="18609" x="4791075" y="3779838"/>
          <p14:tracePt t="18618" x="4772025" y="3786188"/>
          <p14:tracePt t="18622" x="4740275" y="3798888"/>
          <p14:tracePt t="18632" x="4721225" y="3798888"/>
          <p14:tracePt t="18636" x="4708525" y="3805238"/>
          <p14:tracePt t="18644" x="4702175" y="3805238"/>
          <p14:tracePt t="18651" x="4695825" y="3805238"/>
          <p14:tracePt t="18657" x="4683125" y="3805238"/>
          <p14:tracePt t="18672" x="4676775" y="3805238"/>
          <p14:tracePt t="18685" x="4670425" y="3805238"/>
          <p14:tracePt t="18701" x="4664075" y="3805238"/>
          <p14:tracePt t="18763" x="4657725" y="3805238"/>
          <p14:tracePt t="18790" x="4651375" y="3805238"/>
          <p14:tracePt t="18833" x="4651375" y="3817938"/>
          <p14:tracePt t="18849" x="4638675" y="3817938"/>
          <p14:tracePt t="18854" x="4632325" y="3824288"/>
          <p14:tracePt t="18861" x="4625975" y="3824288"/>
          <p14:tracePt t="18869" x="4613275" y="3836988"/>
          <p14:tracePt t="18875" x="4594225" y="3849688"/>
          <p14:tracePt t="18883" x="4568825" y="3862388"/>
          <p14:tracePt t="18888" x="4556125" y="3881438"/>
          <p14:tracePt t="18898" x="4537075" y="3900488"/>
          <p14:tracePt t="18903" x="4511675" y="3913188"/>
          <p14:tracePt t="18909" x="4498975" y="3932238"/>
          <p14:tracePt t="18918" x="4479925" y="3957638"/>
          <p14:tracePt t="18923" x="4473575" y="3970338"/>
          <p14:tracePt t="18931" x="4454525" y="3976688"/>
          <p14:tracePt t="18937" x="4448175" y="3989388"/>
          <p14:tracePt t="18946" x="4435475" y="4008438"/>
          <p14:tracePt t="18952" x="4416425" y="4027488"/>
          <p14:tracePt t="18963" x="4397375" y="4040188"/>
          <p14:tracePt t="18967" x="4378325" y="4059238"/>
          <p14:tracePt t="18972" x="4371975" y="4073525"/>
          <p14:tracePt t="18980" x="4352925" y="4092575"/>
          <p14:tracePt t="18986" x="4332288" y="4105275"/>
          <p14:tracePt t="18995" x="4319588" y="4117975"/>
          <p14:tracePt t="19001" x="4313238" y="4124325"/>
          <p14:tracePt t="19007" x="4306888" y="4124325"/>
          <p14:tracePt t="19015" x="4306888" y="4130675"/>
          <p14:tracePt t="19021" x="4294188" y="4137025"/>
          <p14:tracePt t="19028" x="4294188" y="4143375"/>
          <p14:tracePt t="19042" x="4287838" y="4143375"/>
          <p14:tracePt t="19056" x="4281488" y="4143375"/>
          <p14:tracePt t="19086" x="4275138" y="4149725"/>
          <p14:tracePt t="19114" x="4275138" y="4156075"/>
          <p14:tracePt t="19428" x="4275138" y="4149725"/>
          <p14:tracePt t="19555" x="4275138" y="4156075"/>
          <p14:tracePt t="19609" x="4275138" y="4162425"/>
          <p14:tracePt t="19644" x="4275138" y="4168775"/>
          <p14:tracePt t="22171" x="4275138" y="4156075"/>
          <p14:tracePt t="22178" x="4287838" y="4143375"/>
          <p14:tracePt t="22186" x="4294188" y="4130675"/>
          <p14:tracePt t="22191" x="4300538" y="4111625"/>
          <p14:tracePt t="22200" x="4306888" y="4098925"/>
          <p14:tracePt t="22205" x="4313238" y="4086225"/>
          <p14:tracePt t="22213" x="4313238" y="4073525"/>
          <p14:tracePt t="22219" x="4313238" y="4052888"/>
          <p14:tracePt t="22229" x="4313238" y="4040188"/>
          <p14:tracePt t="22235" x="4313238" y="4027488"/>
          <p14:tracePt t="22239" x="4313238" y="4021138"/>
          <p14:tracePt t="22250" x="4313238" y="4014788"/>
          <p14:tracePt t="22254" x="4313238" y="4002088"/>
          <p14:tracePt t="22269" x="4313238" y="3989388"/>
          <p14:tracePt t="22283" x="4313238" y="3976688"/>
          <p14:tracePt t="22289" x="4306888" y="3970338"/>
          <p14:tracePt t="22303" x="4300538" y="3963988"/>
          <p14:tracePt t="22312" x="4294188" y="3957638"/>
          <p14:tracePt t="22318" x="4294188" y="3951288"/>
          <p14:tracePt t="22326" x="4287838" y="3944938"/>
          <p14:tracePt t="22332" x="4281488" y="3938588"/>
          <p14:tracePt t="22347" x="4275138" y="3932238"/>
          <p14:tracePt t="22358" x="4268788" y="3932238"/>
          <p14:tracePt t="22373" x="4268788" y="3925888"/>
          <p14:tracePt t="22381" x="4262438" y="3925888"/>
          <p14:tracePt t="22402" x="4262438" y="3919538"/>
          <p14:tracePt t="22464" x="4262438" y="3913188"/>
          <p14:tracePt t="22499" x="4268788" y="3913188"/>
          <p14:tracePt t="22514" x="4275138" y="3913188"/>
          <p14:tracePt t="22584" x="4275138" y="3906838"/>
          <p14:tracePt t="22611" x="4275138" y="3900488"/>
          <p14:tracePt t="22625" x="4275138" y="3894138"/>
          <p14:tracePt t="22633" x="4268788" y="3887788"/>
          <p14:tracePt t="22638" x="4256088" y="3875088"/>
          <p14:tracePt t="22648" x="4249738" y="3875088"/>
          <p14:tracePt t="22653" x="4230688" y="3868738"/>
          <p14:tracePt t="22660" x="4224338" y="3862388"/>
          <p14:tracePt t="22669" x="4211638" y="3843338"/>
          <p14:tracePt t="22674" x="4205288" y="3843338"/>
          <p14:tracePt t="22682" x="4192588" y="3836988"/>
          <p14:tracePt t="22687" x="4173538" y="3830638"/>
          <p14:tracePt t="22702" x="4160838" y="3824288"/>
          <p14:tracePt t="22708" x="4148138" y="3817938"/>
          <p14:tracePt t="22723" x="4122738" y="3811588"/>
          <p14:tracePt t="22737" x="4110038" y="3811588"/>
          <p14:tracePt t="22744" x="4097338" y="3805238"/>
          <p14:tracePt t="22757" x="4084638" y="3792538"/>
          <p14:tracePt t="22767" x="4065588" y="3786188"/>
          <p14:tracePt t="22772" x="4059238" y="3779838"/>
          <p14:tracePt t="22781" x="4052888" y="3779838"/>
          <p14:tracePt t="22786" x="4046538" y="3779838"/>
          <p14:tracePt t="22794" x="4040188" y="3773488"/>
          <p14:tracePt t="22801" x="4040188" y="3767138"/>
          <p14:tracePt t="22807" x="4021138" y="3767138"/>
          <p14:tracePt t="22830" x="4014788" y="3760788"/>
          <p14:tracePt t="22835" x="4008438" y="3760788"/>
          <p14:tracePt t="22856" x="4002088" y="3754438"/>
          <p14:tracePt t="22864" x="3995738" y="3748088"/>
          <p14:tracePt t="22870" x="3989388" y="3748088"/>
          <p14:tracePt t="22877" x="3989388" y="3741738"/>
          <p14:tracePt t="22885" x="3983038" y="3735388"/>
          <p14:tracePt t="22891" x="3963988" y="3729038"/>
          <p14:tracePt t="22900" x="3957638" y="3729038"/>
          <p14:tracePt t="22905" x="3951288" y="3722688"/>
          <p14:tracePt t="22913" x="3944938" y="3716338"/>
          <p14:tracePt t="22919" x="3932238" y="3716338"/>
          <p14:tracePt t="22928" x="3919538" y="3709988"/>
          <p14:tracePt t="22934" x="3913188" y="3703638"/>
          <p14:tracePt t="22939" x="3900488" y="3703638"/>
          <p14:tracePt t="22962" x="3860800" y="3684588"/>
          <p14:tracePt t="22969" x="3848100" y="3678238"/>
          <p14:tracePt t="22975" x="3841750" y="3671888"/>
          <p14:tracePt t="22983" x="3829050" y="3665538"/>
          <p14:tracePt t="22988" x="3822700" y="3665538"/>
          <p14:tracePt t="22998" x="3810000" y="3665538"/>
          <p14:tracePt t="23003" x="3797300" y="3659188"/>
          <p14:tracePt t="23009" x="3784600" y="3659188"/>
          <p14:tracePt t="23021" x="3784600" y="3652838"/>
          <p14:tracePt t="23024" x="3778250" y="3652838"/>
          <p14:tracePt t="23032" x="3765550" y="3652838"/>
          <p14:tracePt t="23038" x="3759200" y="3646488"/>
          <p14:tracePt t="23047" x="3746500" y="3646488"/>
          <p14:tracePt t="23053" x="3740150" y="3646488"/>
          <p14:tracePt t="23070" x="3727450" y="3646488"/>
          <p14:tracePt t="23074" x="3714750" y="3632200"/>
          <p14:tracePt t="23082" x="3702050" y="3632200"/>
          <p14:tracePt t="23088" x="3695700" y="3632200"/>
          <p14:tracePt t="23094" x="3689350" y="3632200"/>
          <p14:tracePt t="23102" x="3676650" y="3632200"/>
          <p14:tracePt t="23107" x="3663950" y="3632200"/>
          <p14:tracePt t="23117" x="3651250" y="3625850"/>
          <p14:tracePt t="23121" x="3638550" y="3625850"/>
          <p14:tracePt t="23129" x="3619500" y="3619500"/>
          <p14:tracePt t="23137" x="3594100" y="3619500"/>
          <p14:tracePt t="23145" x="3587750" y="3613150"/>
          <p14:tracePt t="23152" x="3562350" y="3606800"/>
          <p14:tracePt t="23156" x="3536950" y="3606800"/>
          <p14:tracePt t="23165" x="3524250" y="3606800"/>
          <p14:tracePt t="23170" x="3505200" y="3600450"/>
          <p14:tracePt t="23180" x="3479800" y="3600450"/>
          <p14:tracePt t="23188" x="3460750" y="3594100"/>
          <p14:tracePt t="23192" x="3454400" y="3594100"/>
          <p14:tracePt t="23201" x="3435350" y="3594100"/>
          <p14:tracePt t="23206" x="3414713" y="3594100"/>
          <p14:tracePt t="23214" x="3408363" y="3594100"/>
          <p14:tracePt t="23220" x="3395663" y="3587750"/>
          <p14:tracePt t="23229" x="3376613" y="3587750"/>
          <p14:tracePt t="23235" x="3363913" y="3587750"/>
          <p14:tracePt t="23240" x="3351213" y="3587750"/>
          <p14:tracePt t="23250" x="3344863" y="3587750"/>
          <p14:tracePt t="23254" x="3338513" y="3587750"/>
          <p14:tracePt t="23263" x="3325813" y="3581400"/>
          <p14:tracePt t="23269" x="3313113" y="3581400"/>
          <p14:tracePt t="23277" x="3300413" y="3581400"/>
          <p14:tracePt t="23283" x="3287713" y="3581400"/>
          <p14:tracePt t="23289" x="3275013" y="3581400"/>
          <p14:tracePt t="23299" x="3255963" y="3581400"/>
          <p14:tracePt t="23303" x="3249613" y="3581400"/>
          <p14:tracePt t="23312" x="3236913" y="3581400"/>
          <p14:tracePt t="23319" x="3230563" y="3581400"/>
          <p14:tracePt t="23324" x="3224213" y="3581400"/>
          <p14:tracePt t="23333" x="3205163" y="3581400"/>
          <p14:tracePt t="23338" x="3192463" y="3581400"/>
          <p14:tracePt t="23347" x="3186113" y="3581400"/>
          <p14:tracePt t="23353" x="3173413" y="3581400"/>
          <p14:tracePt t="23360" x="3167063" y="3581400"/>
          <p14:tracePt t="23368" x="3141663" y="3581400"/>
          <p14:tracePt t="23374" x="3128963" y="3581400"/>
          <p14:tracePt t="23382" x="3116263" y="3581400"/>
          <p14:tracePt t="23387" x="3097213" y="3581400"/>
          <p14:tracePt t="23397" x="3078163" y="3581400"/>
          <p14:tracePt t="23402" x="3071813" y="3581400"/>
          <p14:tracePt t="23408" x="3052763" y="3581400"/>
          <p14:tracePt t="23418" x="3033713" y="3581400"/>
          <p14:tracePt t="23422" x="3027363" y="3581400"/>
          <p14:tracePt t="23432" x="3014663" y="3581400"/>
          <p14:tracePt t="23436" x="3008313" y="3581400"/>
          <p14:tracePt t="23445" x="3001963" y="3581400"/>
          <p14:tracePt t="23452" x="2995613" y="3587750"/>
          <p14:tracePt t="23457" x="2982913" y="3587750"/>
          <p14:tracePt t="23466" x="2968625" y="3587750"/>
          <p14:tracePt t="23471" x="2962275" y="3587750"/>
          <p14:tracePt t="23480" x="2943225" y="3587750"/>
          <p14:tracePt t="23486" x="2924175" y="3587750"/>
          <p14:tracePt t="23492" x="2911475" y="3587750"/>
          <p14:tracePt t="23500" x="2892425" y="3594100"/>
          <p14:tracePt t="23507" x="2867025" y="3594100"/>
          <p14:tracePt t="23515" x="2847975" y="3594100"/>
          <p14:tracePt t="23521" x="2835275" y="3594100"/>
          <p14:tracePt t="23529" x="2809875" y="3600450"/>
          <p14:tracePt t="23535" x="2790825" y="3600450"/>
          <p14:tracePt t="23542" x="2778125" y="3600450"/>
          <p14:tracePt t="23550" x="2759075" y="3600450"/>
          <p14:tracePt t="23556" x="2740025" y="3600450"/>
          <p14:tracePt t="23563" x="2727325" y="3606800"/>
          <p14:tracePt t="23569" x="2714625" y="3606800"/>
          <p14:tracePt t="23578" x="2695575" y="3606800"/>
          <p14:tracePt t="23585" x="2689225" y="3606800"/>
          <p14:tracePt t="23590" x="2676525" y="3613150"/>
          <p14:tracePt t="23599" x="2663825" y="3613150"/>
          <p14:tracePt t="23604" x="2651125" y="3613150"/>
          <p14:tracePt t="23613" x="2638425" y="3619500"/>
          <p14:tracePt t="23620" x="2632075" y="3619500"/>
          <p14:tracePt t="23626" x="2625725" y="3619500"/>
          <p14:tracePt t="23633" x="2613025" y="3619500"/>
          <p14:tracePt t="23639" x="2606675" y="3619500"/>
          <p14:tracePt t="23648" x="2593975" y="3625850"/>
          <p14:tracePt t="23653" x="2587625" y="3625850"/>
          <p14:tracePt t="23669" x="2581275" y="3625850"/>
          <p14:tracePt t="23683" x="2581275" y="3638550"/>
          <p14:tracePt t="23688" x="2574925" y="3638550"/>
          <p14:tracePt t="23709" x="2568575" y="3638550"/>
          <p14:tracePt t="23773" x="2581275" y="3638550"/>
          <p14:tracePt t="23781" x="2593975" y="3638550"/>
          <p14:tracePt t="23786" x="2619375" y="3632200"/>
          <p14:tracePt t="23794" x="2638425" y="3632200"/>
          <p14:tracePt t="23801" x="2676525" y="3625850"/>
          <p14:tracePt t="23807" x="2701925" y="3625850"/>
          <p14:tracePt t="23817" x="2746375" y="3619500"/>
          <p14:tracePt t="23822" x="2790825" y="3606800"/>
          <p14:tracePt t="23831" x="2835275" y="3600450"/>
          <p14:tracePt t="23836" x="2886075" y="3594100"/>
          <p14:tracePt t="23843" x="2917825" y="3594100"/>
          <p14:tracePt t="23851" x="2962275" y="3587750"/>
          <p14:tracePt t="23857" x="2989263" y="3581400"/>
          <p14:tracePt t="23865" x="3021013" y="3581400"/>
          <p14:tracePt t="23870" x="3046413" y="3581400"/>
          <p14:tracePt t="23878" x="3071813" y="3575050"/>
          <p14:tracePt t="23885" x="3103563" y="3575050"/>
          <p14:tracePt t="23892" x="3122613" y="3575050"/>
          <p14:tracePt t="23900" x="3154363" y="3575050"/>
          <p14:tracePt t="23905" x="3173413" y="3575050"/>
          <p14:tracePt t="23913" x="3186113" y="3575050"/>
          <p14:tracePt t="23919" x="3198813" y="3581400"/>
          <p14:tracePt t="23929" x="3224213" y="3587750"/>
          <p14:tracePt t="23934" x="3236913" y="3587750"/>
          <p14:tracePt t="23940" x="3255963" y="3600450"/>
          <p14:tracePt t="23949" x="3275013" y="3600450"/>
          <p14:tracePt t="23954" x="3294063" y="3600450"/>
          <p14:tracePt t="23963" x="3306763" y="3606800"/>
          <p14:tracePt t="23969" x="3332163" y="3613150"/>
          <p14:tracePt t="23975" x="3344863" y="3625850"/>
          <p14:tracePt t="23983" x="3363913" y="3638550"/>
          <p14:tracePt t="23989" x="3370263" y="3646488"/>
          <p14:tracePt t="23999" x="3395663" y="3652838"/>
          <p14:tracePt t="24006" x="3414713" y="3659188"/>
          <p14:tracePt t="24010" x="3435350" y="3665538"/>
          <p14:tracePt t="24018" x="3460750" y="3671888"/>
          <p14:tracePt t="24024" x="3486150" y="3678238"/>
          <p14:tracePt t="24033" x="3517900" y="3690938"/>
          <p14:tracePt t="24038" x="3543300" y="3690938"/>
          <p14:tracePt t="24048" x="3581400" y="3690938"/>
          <p14:tracePt t="24053" x="3606800" y="3697288"/>
          <p14:tracePt t="24059" x="3651250" y="3697288"/>
          <p14:tracePt t="24070" x="3676650" y="3703638"/>
          <p14:tracePt t="24073" x="3721100" y="3703638"/>
          <p14:tracePt t="24082" x="3740150" y="3703638"/>
          <p14:tracePt t="24087" x="3765550" y="3709988"/>
          <p14:tracePt t="24095" x="3790950" y="3709988"/>
          <p14:tracePt t="24102" x="3816350" y="3716338"/>
          <p14:tracePt t="24108" x="3835400" y="3716338"/>
          <p14:tracePt t="24117" x="3854450" y="3722688"/>
          <p14:tracePt t="24122" x="3873500" y="3722688"/>
          <p14:tracePt t="24131" x="3906838" y="3729038"/>
          <p14:tracePt t="24136" x="3925888" y="3735388"/>
          <p14:tracePt t="24146" x="3938588" y="3735388"/>
          <p14:tracePt t="24153" x="3976688" y="3741738"/>
          <p14:tracePt t="24157" x="4002088" y="3760788"/>
          <p14:tracePt t="24166" x="4027488" y="3773488"/>
          <p14:tracePt t="24172" x="4052888" y="3779838"/>
          <p14:tracePt t="24180" x="4065588" y="3779838"/>
          <p14:tracePt t="24186" x="4090988" y="3792538"/>
          <p14:tracePt t="24192" x="4110038" y="3805238"/>
          <p14:tracePt t="24200" x="4129088" y="3824288"/>
          <p14:tracePt t="24206" x="4141788" y="3836988"/>
          <p14:tracePt t="24220" x="4186238" y="3868738"/>
          <p14:tracePt t="24227" x="4205288" y="3881438"/>
          <p14:tracePt t="24235" x="4217988" y="3894138"/>
          <p14:tracePt t="24241" x="4237038" y="3913188"/>
          <p14:tracePt t="24251" x="4249738" y="3919538"/>
          <p14:tracePt t="24255" x="4268788" y="3944938"/>
          <p14:tracePt t="24263" x="4294188" y="3957638"/>
          <p14:tracePt t="24269" x="4313238" y="3976688"/>
          <p14:tracePt t="24277" x="4332288" y="3989388"/>
          <p14:tracePt t="24284" x="4359275" y="3995738"/>
          <p14:tracePt t="24290" x="4378325" y="4021138"/>
          <p14:tracePt t="24299" x="4397375" y="4033838"/>
          <p14:tracePt t="24304" x="4422775" y="4046538"/>
          <p14:tracePt t="24313" x="4435475" y="4059238"/>
          <p14:tracePt t="24319" x="4454525" y="4086225"/>
          <p14:tracePt t="24326" x="4460875" y="4098925"/>
          <p14:tracePt t="24333" x="4479925" y="4117975"/>
          <p14:tracePt t="24339" x="4492625" y="4124325"/>
          <p14:tracePt t="24348" x="4505325" y="4143375"/>
          <p14:tracePt t="24353" x="4511675" y="4149725"/>
          <p14:tracePt t="24361" x="4511675" y="4162425"/>
          <p14:tracePt t="24369" x="4530725" y="4168775"/>
          <p14:tracePt t="24374" x="4537075" y="4175125"/>
          <p14:tracePt t="24382" x="4543425" y="4187825"/>
          <p14:tracePt t="24387" x="4549775" y="4200525"/>
          <p14:tracePt t="24397" x="4556125" y="4213225"/>
          <p14:tracePt t="24402" x="4562475" y="4225925"/>
          <p14:tracePt t="24409" x="4568825" y="4238625"/>
          <p14:tracePt t="24418" x="4581525" y="4244975"/>
          <p14:tracePt t="24423" x="4581525" y="4251325"/>
          <p14:tracePt t="24431" x="4587875" y="4264025"/>
          <p14:tracePt t="24437" x="4594225" y="4264025"/>
          <p14:tracePt t="24445" x="4600575" y="4276725"/>
          <p14:tracePt t="24452" x="4613275" y="4295775"/>
          <p14:tracePt t="24458" x="4632325" y="4314825"/>
          <p14:tracePt t="24472" x="4638675" y="4333875"/>
          <p14:tracePt t="24480" x="4651375" y="4352925"/>
          <p14:tracePt t="24486" x="4657725" y="4359275"/>
          <p14:tracePt t="24493" x="4664075" y="4371975"/>
          <p14:tracePt t="24501" x="4676775" y="4384675"/>
          <p14:tracePt t="24507" x="4689475" y="4410075"/>
          <p14:tracePt t="24516" x="4689475" y="4429125"/>
          <p14:tracePt t="24521" x="4695825" y="4435475"/>
          <p14:tracePt t="24528" x="4702175" y="4460875"/>
          <p14:tracePt t="24535" x="4708525" y="4486275"/>
          <p14:tracePt t="24543" x="4708525" y="4506913"/>
          <p14:tracePt t="24550" x="4714875" y="4519613"/>
          <p14:tracePt t="24556" x="4714875" y="4538663"/>
          <p14:tracePt t="24564" x="4714875" y="4564063"/>
          <p14:tracePt t="24570" x="4714875" y="4576763"/>
          <p14:tracePt t="24578" x="4714875" y="4595813"/>
          <p14:tracePt t="24585" x="4714875" y="4614863"/>
          <p14:tracePt t="24591" x="4714875" y="4621213"/>
          <p14:tracePt t="24600" x="4714875" y="4633913"/>
          <p14:tracePt t="24606" x="4714875" y="4652963"/>
          <p14:tracePt t="24619" x="4714875" y="4665663"/>
          <p14:tracePt t="24628" x="4714875" y="4672013"/>
          <p14:tracePt t="24640" x="4714875" y="4684713"/>
          <p14:tracePt t="24649" x="4714875" y="4703763"/>
          <p14:tracePt t="24662" x="4714875" y="4710113"/>
          <p14:tracePt t="24676" x="4714875" y="4716463"/>
          <p14:tracePt t="24703" x="4714875" y="4722813"/>
          <p14:tracePt t="24733" x="4714875" y="4729163"/>
          <p14:tracePt t="24816" x="4708525" y="4729163"/>
          <p14:tracePt t="24822" x="4708525" y="4722813"/>
          <p14:tracePt t="24830" x="4702175" y="4697413"/>
          <p14:tracePt t="24836" x="4695825" y="4684713"/>
          <p14:tracePt t="24845" x="4695825" y="4659313"/>
          <p14:tracePt t="24851" x="4695825" y="4640263"/>
          <p14:tracePt t="24857" x="4683125" y="4614863"/>
          <p14:tracePt t="24865" x="4683125" y="4595813"/>
          <p14:tracePt t="24870" x="4676775" y="4570413"/>
          <p14:tracePt t="24878" x="4676775" y="4551363"/>
          <p14:tracePt t="24886" x="4670425" y="4532313"/>
          <p14:tracePt t="24892" x="4670425" y="4513263"/>
          <p14:tracePt t="24900" x="4664075" y="4486275"/>
          <p14:tracePt t="24906" x="4657725" y="4467225"/>
          <p14:tracePt t="24914" x="4651375" y="4435475"/>
          <p14:tracePt t="24919" x="4645025" y="4416425"/>
          <p14:tracePt t="24929" x="4638675" y="4397375"/>
          <p14:tracePt t="24934" x="4632325" y="4378325"/>
          <p14:tracePt t="24941" x="4632325" y="4359275"/>
          <p14:tracePt t="24950" x="4625975" y="4346575"/>
          <p14:tracePt t="24955" x="4619625" y="4327525"/>
          <p14:tracePt t="24966" x="4613275" y="4314825"/>
          <p14:tracePt t="24970" x="4613275" y="4308475"/>
          <p14:tracePt t="24977" x="4613275" y="4302125"/>
          <p14:tracePt t="24984" x="4606925" y="4295775"/>
          <p14:tracePt t="24989" x="4606925" y="4289425"/>
          <p14:tracePt t="24999" x="4600575" y="4289425"/>
          <p14:tracePt t="25004" x="4600575" y="4283075"/>
          <p14:tracePt t="25021" x="4600575" y="4270375"/>
          <p14:tracePt t="25025" x="4594225" y="4257675"/>
          <p14:tracePt t="25034" x="4587875" y="4257675"/>
          <p14:tracePt t="25039" x="4587875" y="4251325"/>
          <p14:tracePt t="25049" x="4587875" y="4238625"/>
          <p14:tracePt t="25054" x="4581525" y="4238625"/>
          <p14:tracePt t="25062" x="4581525" y="4232275"/>
          <p14:tracePt t="25070" x="4581525" y="4225925"/>
          <p14:tracePt t="25082" x="4575175" y="4219575"/>
          <p14:tracePt t="25087" x="4575175" y="4213225"/>
          <p14:tracePt t="25096" x="4568825" y="4206875"/>
          <p14:tracePt t="25108" x="4568825" y="4200525"/>
          <p14:tracePt t="25118" x="4568825" y="4194175"/>
          <p14:tracePt t="25122" x="4568825" y="4181475"/>
          <p14:tracePt t="25131" x="4562475" y="4168775"/>
          <p14:tracePt t="25137" x="4556125" y="4156075"/>
          <p14:tracePt t="25145" x="4549775" y="4143375"/>
          <p14:tracePt t="25152" x="4543425" y="4124325"/>
          <p14:tracePt t="25157" x="4530725" y="4105275"/>
          <p14:tracePt t="25167" x="4524375" y="4086225"/>
          <p14:tracePt t="25172" x="4518025" y="4079875"/>
          <p14:tracePt t="25180" x="4511675" y="4052888"/>
          <p14:tracePt t="25186" x="4511675" y="4046538"/>
          <p14:tracePt t="25195" x="4505325" y="4040188"/>
          <p14:tracePt t="25201" x="4498975" y="4033838"/>
          <p14:tracePt t="25207" x="4492625" y="4021138"/>
          <p14:tracePt t="25221" x="4479925" y="4008438"/>
          <p14:tracePt t="25229" x="4473575" y="4002088"/>
          <p14:tracePt t="25236" x="4467225" y="3995738"/>
          <p14:tracePt t="25241" x="4454525" y="3989388"/>
          <p14:tracePt t="25251" x="4448175" y="3983038"/>
          <p14:tracePt t="25255" x="4441825" y="3983038"/>
          <p14:tracePt t="25264" x="4422775" y="3970338"/>
          <p14:tracePt t="25269" x="4416425" y="3963988"/>
          <p14:tracePt t="25277" x="4410075" y="3957638"/>
          <p14:tracePt t="25285" x="4397375" y="3951288"/>
          <p14:tracePt t="25291" x="4384675" y="3944938"/>
          <p14:tracePt t="25300" x="4365625" y="3932238"/>
          <p14:tracePt t="25304" x="4359275" y="3925888"/>
          <p14:tracePt t="25314" x="4346575" y="3919538"/>
          <p14:tracePt t="25318" x="4338638" y="3900488"/>
          <p14:tracePt t="25328" x="4325938" y="3894138"/>
          <p14:tracePt t="25334" x="4319588" y="3887788"/>
          <p14:tracePt t="25339" x="4313238" y="3881438"/>
          <p14:tracePt t="25350" x="4306888" y="3881438"/>
          <p14:tracePt t="25353" x="4300538" y="3875088"/>
          <p14:tracePt t="25360" x="4294188" y="3875088"/>
          <p14:tracePt t="25369" x="4294188" y="3868738"/>
          <p14:tracePt t="25375" x="4281488" y="3862388"/>
          <p14:tracePt t="25388" x="4262438" y="3849688"/>
          <p14:tracePt t="25402" x="4249738" y="3843338"/>
          <p14:tracePt t="25412" x="4237038" y="3836988"/>
          <p14:tracePt t="25418" x="4224338" y="3830638"/>
          <p14:tracePt t="25424" x="4211638" y="3824288"/>
          <p14:tracePt t="25432" x="4198938" y="3817938"/>
          <p14:tracePt t="25437" x="4186238" y="3811588"/>
          <p14:tracePt t="25448" x="4179888" y="3805238"/>
          <p14:tracePt t="25452" x="4167188" y="3792538"/>
          <p14:tracePt t="25459" x="4148138" y="3786188"/>
          <p14:tracePt t="25468" x="4135438" y="3779838"/>
          <p14:tracePt t="25472" x="4122738" y="3773488"/>
          <p14:tracePt t="25482" x="4110038" y="3760788"/>
          <p14:tracePt t="25487" x="4084638" y="3754438"/>
          <p14:tracePt t="25493" x="4071938" y="3748088"/>
          <p14:tracePt t="25501" x="4046538" y="3741738"/>
          <p14:tracePt t="25507" x="4033838" y="3722688"/>
          <p14:tracePt t="25516" x="4014788" y="3716338"/>
          <p14:tracePt t="25521" x="3995738" y="3716338"/>
          <p14:tracePt t="25531" x="3983038" y="3709988"/>
          <p14:tracePt t="25536" x="3957638" y="3703638"/>
          <p14:tracePt t="25546" x="3944938" y="3697288"/>
          <p14:tracePt t="25551" x="3925888" y="3690938"/>
          <p14:tracePt t="25557" x="3900488" y="3684588"/>
          <p14:tracePt t="25565" x="3879850" y="3684588"/>
          <p14:tracePt t="25571" x="3848100" y="3671888"/>
          <p14:tracePt t="25579" x="3829050" y="3665538"/>
          <p14:tracePt t="25585" x="3810000" y="3659188"/>
          <p14:tracePt t="25591" x="3771900" y="3652838"/>
          <p14:tracePt t="25600" x="3746500" y="3652838"/>
          <p14:tracePt t="25605" x="3714750" y="3646488"/>
          <p14:tracePt t="25614" x="3695700" y="3646488"/>
          <p14:tracePt t="25619" x="3676650" y="3638550"/>
          <p14:tracePt t="25628" x="3644900" y="3638550"/>
          <p14:tracePt t="25634" x="3619500" y="3632200"/>
          <p14:tracePt t="25641" x="3587750" y="3625850"/>
          <p14:tracePt t="25649" x="3562350" y="3619500"/>
          <p14:tracePt t="25655" x="3524250" y="3613150"/>
          <p14:tracePt t="25663" x="3498850" y="3600450"/>
          <p14:tracePt t="25669" x="3467100" y="3594100"/>
          <p14:tracePt t="25677" x="3441700" y="3587750"/>
          <p14:tracePt t="25684" x="3421063" y="3581400"/>
          <p14:tracePt t="25689" x="3395663" y="3581400"/>
          <p14:tracePt t="25699" x="3382963" y="3575050"/>
          <p14:tracePt t="25703" x="3363913" y="3575050"/>
          <p14:tracePt t="25710" x="3338513" y="3575050"/>
          <p14:tracePt t="25719" x="3332163" y="3568700"/>
          <p14:tracePt t="25724" x="3313113" y="3568700"/>
          <p14:tracePt t="25733" x="3294063" y="3562350"/>
          <p14:tracePt t="25738" x="3268663" y="3562350"/>
          <p14:tracePt t="25747" x="3262313" y="3556000"/>
          <p14:tracePt t="25753" x="3243263" y="3556000"/>
          <p14:tracePt t="25762" x="3224213" y="3549650"/>
          <p14:tracePt t="25768" x="3217863" y="3549650"/>
          <p14:tracePt t="25774" x="3198813" y="3536950"/>
          <p14:tracePt t="25782" x="3186113" y="3536950"/>
          <p14:tracePt t="25787" x="3179763" y="3536950"/>
          <p14:tracePt t="25797" x="3154363" y="3536950"/>
          <p14:tracePt t="25802" x="3141663" y="3536950"/>
          <p14:tracePt t="25809" x="3122613" y="3530600"/>
          <p14:tracePt t="25817" x="3103563" y="3530600"/>
          <p14:tracePt t="25823" x="3084513" y="3530600"/>
          <p14:tracePt t="25831" x="3059113" y="3524250"/>
          <p14:tracePt t="25836" x="3033713" y="3524250"/>
          <p14:tracePt t="25844" x="3014663" y="3517900"/>
          <p14:tracePt t="25852" x="2976563" y="3517900"/>
          <p14:tracePt t="25857" x="2955925" y="3517900"/>
          <p14:tracePt t="25866" x="2924175" y="3511550"/>
          <p14:tracePt t="25871" x="2898775" y="3505200"/>
          <p14:tracePt t="25880" x="2873375" y="3505200"/>
          <p14:tracePt t="25885" x="2841625" y="3498850"/>
          <p14:tracePt t="25894" x="2822575" y="3498850"/>
          <p14:tracePt t="25901" x="2797175" y="3492500"/>
          <p14:tracePt t="25907" x="2784475" y="3492500"/>
          <p14:tracePt t="25914" x="2765425" y="3492500"/>
          <p14:tracePt t="25921" x="2740025" y="3492500"/>
          <p14:tracePt t="25928" x="2733675" y="3492500"/>
          <p14:tracePt t="25935" x="2714625" y="3492500"/>
          <p14:tracePt t="25942" x="2701925" y="3479800"/>
          <p14:tracePt t="25951" x="2689225" y="3479800"/>
          <p14:tracePt t="25962" x="2676525" y="3479800"/>
          <p14:tracePt t="25964" x="2670175" y="3479800"/>
          <p14:tracePt t="25977" x="2663825" y="3479800"/>
          <p14:tracePt t="25985" x="2657475" y="3479800"/>
          <p14:tracePt t="26007" x="2651125" y="3479800"/>
          <p14:tracePt t="26039" x="2651125" y="3486150"/>
          <p14:tracePt t="26102" x="2657475" y="3486150"/>
          <p14:tracePt t="26109" x="2676525" y="3486150"/>
          <p14:tracePt t="26119" x="2701925" y="3486150"/>
          <p14:tracePt t="26123" x="2727325" y="3492500"/>
          <p14:tracePt t="26132" x="2778125" y="3492500"/>
          <p14:tracePt t="26137" x="2841625" y="3492500"/>
          <p14:tracePt t="26146" x="2898775" y="3492500"/>
          <p14:tracePt t="26153" x="2968625" y="3492500"/>
          <p14:tracePt t="26159" x="3046413" y="3492500"/>
          <p14:tracePt t="26169" x="3122613" y="3492500"/>
          <p14:tracePt t="26173" x="3186113" y="3492500"/>
          <p14:tracePt t="26181" x="3262313" y="3486150"/>
          <p14:tracePt t="26186" x="3332163" y="3486150"/>
          <p14:tracePt t="26194" x="3402013" y="3460750"/>
          <p14:tracePt t="26202" x="3467100" y="3448050"/>
          <p14:tracePt t="26207" x="3543300" y="3441700"/>
          <p14:tracePt t="26216" x="3619500" y="3422650"/>
          <p14:tracePt t="26221" x="3683000" y="3409950"/>
          <p14:tracePt t="26230" x="3740150" y="3378200"/>
          <p14:tracePt t="26236" x="3797300" y="3359150"/>
          <p14:tracePt t="26242" x="3854450" y="3333750"/>
          <p14:tracePt t="26251" x="3900488" y="3302000"/>
          <p14:tracePt t="26257" x="3976688" y="3276600"/>
          <p14:tracePt t="26264" x="4033838" y="3263900"/>
          <p14:tracePt t="26270" x="4090988" y="3244850"/>
          <p14:tracePt t="26278" x="4135438" y="3225800"/>
          <p14:tracePt t="26285" x="4186238" y="3205163"/>
          <p14:tracePt t="26292" x="4217988" y="3198813"/>
          <p14:tracePt t="26301" x="4256088" y="3186113"/>
          <p14:tracePt t="26305" x="4268788" y="3179763"/>
          <p14:tracePt t="26313" x="4306888" y="3173413"/>
          <p14:tracePt t="26319" x="4313238" y="3167063"/>
          <p14:tracePt t="26328" x="4332288" y="3160713"/>
          <p14:tracePt t="26334" x="4352925" y="3148013"/>
          <p14:tracePt t="26340" x="4371975" y="3135313"/>
          <p14:tracePt t="26354" x="4384675" y="3135313"/>
          <p14:tracePt t="26363" x="4391025" y="3128963"/>
          <p14:tracePt t="26369" x="4397375" y="3122613"/>
          <p14:tracePt t="26375" x="4403725" y="3116263"/>
          <p14:tracePt t="26383" x="4416425" y="3116263"/>
          <p14:tracePt t="26389" x="4422775" y="3109913"/>
          <p14:tracePt t="26398" x="4429125" y="3109913"/>
          <p14:tracePt t="26411" x="4429125" y="3103563"/>
          <p14:tracePt t="26418" x="4435475" y="3103563"/>
          <p14:tracePt t="26438" x="4441825" y="3103563"/>
          <p14:tracePt t="26447" x="4441825" y="3097213"/>
          <p14:tracePt t="26468" x="4448175" y="3090863"/>
          <p14:tracePt t="26501" x="4448175" y="3084513"/>
          <p14:tracePt t="26517" x="4448175" y="3078163"/>
          <p14:tracePt t="26522" x="4435475" y="3065463"/>
          <p14:tracePt t="26530" x="4422775" y="3052763"/>
          <p14:tracePt t="26536" x="4391025" y="3033713"/>
          <p14:tracePt t="26544" x="4371975" y="3021013"/>
          <p14:tracePt t="26551" x="4346575" y="3001963"/>
          <p14:tracePt t="26557" x="4300538" y="2989263"/>
          <p14:tracePt t="26566" x="4249738" y="2970213"/>
          <p14:tracePt t="26571" x="4217988" y="2957513"/>
          <p14:tracePt t="26580" x="4160838" y="2951163"/>
          <p14:tracePt t="26586" x="4129088" y="2932113"/>
          <p14:tracePt t="26592" x="4071938" y="2932113"/>
          <p14:tracePt t="26601" x="4027488" y="2925763"/>
          <p14:tracePt t="26606" x="3983038" y="2919413"/>
          <p14:tracePt t="26614" x="3938588" y="2919413"/>
          <p14:tracePt t="26620" x="3919538" y="2919413"/>
          <p14:tracePt t="26628" x="3887788" y="2919413"/>
          <p14:tracePt t="26635" x="3860800" y="2919413"/>
          <p14:tracePt t="26642" x="3841750" y="2919413"/>
          <p14:tracePt t="26650" x="3810000" y="2925763"/>
          <p14:tracePt t="26655" x="3790950" y="2932113"/>
          <p14:tracePt t="26663" x="3765550" y="2944813"/>
          <p14:tracePt t="26670" x="3752850" y="2951163"/>
          <p14:tracePt t="26677" x="3721100" y="2970213"/>
          <p14:tracePt t="26684" x="3708400" y="2982913"/>
          <p14:tracePt t="26690" x="3683000" y="2995613"/>
          <p14:tracePt t="26699" x="3663950" y="3014663"/>
          <p14:tracePt t="26704" x="3625850" y="3046413"/>
          <p14:tracePt t="26713" x="3594100" y="3065463"/>
          <p14:tracePt t="26719" x="3575050" y="3084513"/>
          <p14:tracePt t="26725" x="3549650" y="3103563"/>
          <p14:tracePt t="26733" x="3530600" y="3122613"/>
          <p14:tracePt t="26739" x="3517900" y="3135313"/>
          <p14:tracePt t="26749" x="3492500" y="3154363"/>
          <p14:tracePt t="26753" x="3479800" y="3179763"/>
          <p14:tracePt t="26762" x="3467100" y="3192463"/>
          <p14:tracePt t="26768" x="3467100" y="3198813"/>
          <p14:tracePt t="26775" x="3454400" y="3219450"/>
          <p14:tracePt t="26783" x="3435350" y="3238500"/>
          <p14:tracePt t="26787" x="3427413" y="3251200"/>
          <p14:tracePt t="26797" x="3421063" y="3257550"/>
          <p14:tracePt t="26802" x="3414713" y="3270250"/>
          <p14:tracePt t="26811" x="3408363" y="3282950"/>
          <p14:tracePt t="26818" x="3408363" y="3302000"/>
          <p14:tracePt t="26823" x="3402013" y="3314700"/>
          <p14:tracePt t="26831" x="3402013" y="3321050"/>
          <p14:tracePt t="26837" x="3395663" y="3333750"/>
          <p14:tracePt t="26847" x="3389313" y="3352800"/>
          <p14:tracePt t="26852" x="3389313" y="3371850"/>
          <p14:tracePt t="26858" x="3389313" y="3384550"/>
          <p14:tracePt t="26866" x="3376613" y="3390900"/>
          <p14:tracePt t="26872" x="3370263" y="3416300"/>
          <p14:tracePt t="26880" x="3370263" y="3429000"/>
          <p14:tracePt t="26886" x="3363913" y="3435350"/>
          <p14:tracePt t="26894" x="3363913" y="3460750"/>
          <p14:tracePt t="26901" x="3363913" y="3473450"/>
          <p14:tracePt t="26907" x="3357563" y="3479800"/>
          <p14:tracePt t="26915" x="3357563" y="3498850"/>
          <p14:tracePt t="26922" x="3357563" y="3524250"/>
          <p14:tracePt t="26929" x="3357563" y="3543300"/>
          <p14:tracePt t="26935" x="3357563" y="3562350"/>
          <p14:tracePt t="26943" x="3357563" y="3606800"/>
          <p14:tracePt t="26951" x="3357563" y="3638550"/>
          <p14:tracePt t="26962" x="3370263" y="3684588"/>
          <p14:tracePt t="26964" x="3370263" y="3716338"/>
          <p14:tracePt t="26970" x="3370263" y="3754438"/>
          <p14:tracePt t="26977" x="3370263" y="3773488"/>
          <p14:tracePt t="26986" x="3376613" y="3811588"/>
          <p14:tracePt t="26991" x="3376613" y="3824288"/>
          <p14:tracePt t="27000" x="3389313" y="3843338"/>
          <p14:tracePt t="27005" x="3389313" y="3875088"/>
          <p14:tracePt t="27013" x="3389313" y="3887788"/>
          <p14:tracePt t="27021" x="3389313" y="3900488"/>
          <p14:tracePt t="27028" x="3395663" y="3932238"/>
          <p14:tracePt t="27034" x="3402013" y="3951288"/>
          <p14:tracePt t="27040" x="3408363" y="3983038"/>
          <p14:tracePt t="27049" x="3414713" y="4008438"/>
          <p14:tracePt t="27054" x="3435350" y="4046538"/>
          <p14:tracePt t="27063" x="3454400" y="4086225"/>
          <p14:tracePt t="27069" x="3467100" y="4111625"/>
          <p14:tracePt t="27076" x="3492500" y="4149725"/>
          <p14:tracePt t="27084" x="3511550" y="4175125"/>
          <p14:tracePt t="27089" x="3530600" y="4200525"/>
          <p14:tracePt t="27098" x="3549650" y="4219575"/>
          <p14:tracePt t="27103" x="3575050" y="4244975"/>
          <p14:tracePt t="27111" x="3625850" y="4264025"/>
          <p14:tracePt t="27119" x="3651250" y="4283075"/>
          <p14:tracePt t="27123" x="3695700" y="4302125"/>
          <p14:tracePt t="27132" x="3733800" y="4314825"/>
          <p14:tracePt t="27138" x="3784600" y="4346575"/>
          <p14:tracePt t="27148" x="3816350" y="4359275"/>
          <p14:tracePt t="27153" x="3873500" y="4384675"/>
          <p14:tracePt t="27159" x="3932238" y="4410075"/>
          <p14:tracePt t="27168" x="3970338" y="4422775"/>
          <p14:tracePt t="27173" x="4033838" y="4448175"/>
          <p14:tracePt t="27181" x="4084638" y="4473575"/>
          <p14:tracePt t="27189" x="4141788" y="4506913"/>
          <p14:tracePt t="27196" x="4186238" y="4525963"/>
          <p14:tracePt t="27202" x="4230688" y="4545013"/>
          <p14:tracePt t="27208" x="4275138" y="4564063"/>
          <p14:tracePt t="27217" x="4332288" y="4583113"/>
          <p14:tracePt t="27222" x="4371975" y="4602163"/>
          <p14:tracePt t="27230" x="4429125" y="4614863"/>
          <p14:tracePt t="27236" x="4492625" y="4640263"/>
          <p14:tracePt t="27245" x="4562475" y="4665663"/>
          <p14:tracePt t="27251" x="4606925" y="4678363"/>
          <p14:tracePt t="27257" x="4664075" y="4697413"/>
          <p14:tracePt t="27266" x="4727575" y="4716463"/>
          <p14:tracePt t="27271" x="4772025" y="4722813"/>
          <p14:tracePt t="27280" x="4811713" y="4741863"/>
          <p14:tracePt t="27285" x="4843463" y="4741863"/>
          <p14:tracePt t="27292" x="4881563" y="4748213"/>
          <p14:tracePt t="27301" x="4900613" y="4748213"/>
          <p14:tracePt t="27306" x="4932363" y="4748213"/>
          <p14:tracePt t="27314" x="4951413" y="4748213"/>
          <p14:tracePt t="27320" x="4970463" y="4748213"/>
          <p14:tracePt t="27328" x="4989513" y="4748213"/>
          <p14:tracePt t="27335" x="5008563" y="4748213"/>
          <p14:tracePt t="27342" x="5027613" y="4748213"/>
          <p14:tracePt t="27350" x="5059363" y="4748213"/>
          <p14:tracePt t="27355" x="5084763" y="4735513"/>
          <p14:tracePt t="27363" x="5116513" y="4729163"/>
          <p14:tracePt t="27368" x="5154613" y="4722813"/>
          <p14:tracePt t="27377" x="5186363" y="4710113"/>
          <p14:tracePt t="27384" x="5224463" y="4703763"/>
          <p14:tracePt t="27389" x="5249863" y="4691063"/>
          <p14:tracePt t="27399" x="5276850" y="4684713"/>
          <p14:tracePt t="27404" x="5321300" y="4659313"/>
          <p14:tracePt t="27411" x="5346700" y="4646613"/>
          <p14:tracePt t="27419" x="5384800" y="4633913"/>
          <p14:tracePt t="27426" x="5422900" y="4621213"/>
          <p14:tracePt t="27433" x="5461000" y="4589463"/>
          <p14:tracePt t="27438" x="5486400" y="4564063"/>
          <p14:tracePt t="27448" x="5524500" y="4545013"/>
          <p14:tracePt t="27454" x="5562600" y="4506913"/>
          <p14:tracePt t="27461" x="5600700" y="4479925"/>
          <p14:tracePt t="27469" x="5638800" y="4460875"/>
          <p14:tracePt t="27473" x="5676900" y="4429125"/>
          <p14:tracePt t="27482" x="5716588" y="4397375"/>
          <p14:tracePt t="27487" x="5741988" y="4378325"/>
          <p14:tracePt t="27497" x="5780088" y="4346575"/>
          <p14:tracePt t="27502" x="5805488" y="4327525"/>
          <p14:tracePt t="27509" x="5843588" y="4295775"/>
          <p14:tracePt t="27517" x="5875338" y="4276725"/>
          <p14:tracePt t="27523" x="5900738" y="4257675"/>
          <p14:tracePt t="27531" x="5938838" y="4225925"/>
          <p14:tracePt t="27536" x="5957888" y="4206875"/>
          <p14:tracePt t="27545" x="5970588" y="4194175"/>
          <p14:tracePt t="27552" x="6002338" y="4175125"/>
          <p14:tracePt t="27557" x="6027738" y="4137025"/>
          <p14:tracePt t="27566" x="6034088" y="4117975"/>
          <p14:tracePt t="27572" x="6059488" y="4092575"/>
          <p14:tracePt t="27580" x="6072188" y="4052888"/>
          <p14:tracePt t="27586" x="6084888" y="4027488"/>
          <p14:tracePt t="27594" x="6091238" y="4002088"/>
          <p14:tracePt t="27601" x="6097588" y="3983038"/>
          <p14:tracePt t="27606" x="6097588" y="3944938"/>
          <p14:tracePt t="27615" x="6103938" y="3938588"/>
          <p14:tracePt t="27621" x="6110288" y="3919538"/>
          <p14:tracePt t="27630" x="6110288" y="3900488"/>
          <p14:tracePt t="27635" x="6116638" y="3887788"/>
          <p14:tracePt t="27642" x="6116638" y="3875088"/>
          <p14:tracePt t="27656" x="6122988" y="3862388"/>
          <p14:tracePt t="27664" x="6122988" y="3856038"/>
          <p14:tracePt t="27669" x="6122988" y="3849688"/>
          <p14:tracePt t="27677" x="6122988" y="3830638"/>
          <p14:tracePt t="27685" x="6122988" y="3817938"/>
          <p14:tracePt t="27691" x="6116638" y="3792538"/>
          <p14:tracePt t="27700" x="6103938" y="3767138"/>
          <p14:tracePt t="27704" x="6084888" y="3741738"/>
          <p14:tracePt t="27713" x="6059488" y="3690938"/>
          <p14:tracePt t="27719" x="6034088" y="3665538"/>
          <p14:tracePt t="27726" x="6002338" y="3625850"/>
          <p14:tracePt t="27735" x="5951538" y="3575050"/>
          <p14:tracePt t="27739" x="5919788" y="3536950"/>
          <p14:tracePt t="27749" x="5894388" y="3498850"/>
          <p14:tracePt t="27754" x="5849938" y="3448050"/>
          <p14:tracePt t="27762" x="5824538" y="3422650"/>
          <p14:tracePt t="27768" x="5786438" y="3384550"/>
          <p14:tracePt t="27775" x="5767388" y="3365500"/>
          <p14:tracePt t="27784" x="5729288" y="3333750"/>
          <p14:tracePt t="27788" x="5676900" y="3282950"/>
          <p14:tracePt t="27797" x="5619750" y="3257550"/>
          <p14:tracePt t="27802" x="5568950" y="3219450"/>
          <p14:tracePt t="27811" x="5505450" y="3192463"/>
          <p14:tracePt t="27818" x="5448300" y="3173413"/>
          <p14:tracePt t="27824" x="5397500" y="3141663"/>
          <p14:tracePt t="27832" x="5353050" y="3128963"/>
          <p14:tracePt t="27837" x="5295900" y="3116263"/>
          <p14:tracePt t="27848" x="5264150" y="3097213"/>
          <p14:tracePt t="27852" x="5218113" y="3084513"/>
          <p14:tracePt t="27858" x="5180013" y="3059113"/>
          <p14:tracePt t="27867" x="5141913" y="3046413"/>
          <p14:tracePt t="27873" x="5097463" y="3040063"/>
          <p14:tracePt t="27881" x="5053013" y="3033713"/>
          <p14:tracePt t="27886" x="5008563" y="3027363"/>
          <p14:tracePt t="27894" x="4964113" y="3008313"/>
          <p14:tracePt t="27901" x="4926013" y="3001963"/>
          <p14:tracePt t="27907" x="4875213" y="3001963"/>
          <p14:tracePt t="27916" x="4849813" y="2995613"/>
          <p14:tracePt t="27922" x="4797425" y="2995613"/>
          <p14:tracePt t="27930" x="4759325" y="2982913"/>
          <p14:tracePt t="27936" x="4714875" y="2982913"/>
          <p14:tracePt t="27946" x="4683125" y="2982913"/>
          <p14:tracePt t="27951" x="4632325" y="2976563"/>
          <p14:tracePt t="27957" x="4594225" y="2976563"/>
          <p14:tracePt t="27965" x="4556125" y="2976563"/>
          <p14:tracePt t="27970" x="4524375" y="2976563"/>
          <p14:tracePt t="27977" x="4479925" y="2976563"/>
          <p14:tracePt t="27988" x="4454525" y="2970213"/>
          <p14:tracePt t="27992" x="4410075" y="2970213"/>
          <p14:tracePt t="28001" x="4384675" y="2963863"/>
          <p14:tracePt t="28006" x="4338638" y="2963863"/>
          <p14:tracePt t="28014" x="4294188" y="2957513"/>
          <p14:tracePt t="28020" x="4262438" y="2957513"/>
          <p14:tracePt t="28028" x="4211638" y="2944813"/>
          <p14:tracePt t="28034" x="4167188" y="2944813"/>
          <p14:tracePt t="28041" x="4110038" y="2944813"/>
          <p14:tracePt t="28050" x="4065588" y="2944813"/>
          <p14:tracePt t="28055" x="4033838" y="2944813"/>
          <p14:tracePt t="28063" x="3995738" y="2944813"/>
          <p14:tracePt t="28070" x="3957638" y="2944813"/>
          <p14:tracePt t="28077" x="3913188" y="2957513"/>
          <p14:tracePt t="28084" x="3894138" y="2957513"/>
          <p14:tracePt t="28089" x="3848100" y="2957513"/>
          <p14:tracePt t="28099" x="3829050" y="2957513"/>
          <p14:tracePt t="28103" x="3797300" y="2957513"/>
          <p14:tracePt t="28111" x="3778250" y="2963863"/>
          <p14:tracePt t="28119" x="3759200" y="2963863"/>
          <p14:tracePt t="28126" x="3733800" y="2963863"/>
          <p14:tracePt t="28133" x="3721100" y="2963863"/>
          <p14:tracePt t="28139" x="3702050" y="2963863"/>
          <p14:tracePt t="28147" x="3670300" y="2970213"/>
          <p14:tracePt t="28152" x="3644900" y="2976563"/>
          <p14:tracePt t="28161" x="3606800" y="2989263"/>
          <p14:tracePt t="28168" x="3581400" y="3001963"/>
          <p14:tracePt t="28174" x="3549650" y="3014663"/>
          <p14:tracePt t="28182" x="3524250" y="3027363"/>
          <p14:tracePt t="28187" x="3492500" y="3046413"/>
          <p14:tracePt t="28197" x="3454400" y="3078163"/>
          <p14:tracePt t="28202" x="3427413" y="3103563"/>
          <p14:tracePt t="28209" x="3376613" y="3135313"/>
          <p14:tracePt t="28218" x="3338513" y="3173413"/>
          <p14:tracePt t="28222" x="3300413" y="3192463"/>
          <p14:tracePt t="28231" x="3275013" y="3225800"/>
          <p14:tracePt t="28236" x="3236913" y="3257550"/>
          <p14:tracePt t="28245" x="3217863" y="3263900"/>
          <p14:tracePt t="28252" x="3198813" y="3289300"/>
          <p14:tracePt t="28257" x="3179763" y="3302000"/>
          <p14:tracePt t="28267" x="3167063" y="3308350"/>
          <p14:tracePt t="28271" x="3167063" y="3314700"/>
          <p14:tracePt t="28280" x="3160713" y="3321050"/>
          <p14:tracePt t="28301" x="3154363" y="3321050"/>
          <p14:tracePt t="28524" x="3205163" y="3289300"/>
          <p14:tracePt t="28530" x="3306763" y="3211513"/>
          <p14:tracePt t="28537" x="3395663" y="3148013"/>
          <p14:tracePt t="28545" x="3486150" y="3103563"/>
          <p14:tracePt t="28552" x="3575050" y="3052763"/>
          <p14:tracePt t="28558" x="3651250" y="3008313"/>
          <p14:tracePt t="28567" x="3721100" y="2963863"/>
          <p14:tracePt t="28573" x="3797300" y="2925763"/>
          <p14:tracePt t="28580" x="3867150" y="2881313"/>
          <p14:tracePt t="28586" x="3925888" y="2849563"/>
          <p14:tracePt t="28594" x="3995738" y="2824163"/>
          <p14:tracePt t="28601" x="4059238" y="2778125"/>
          <p14:tracePt t="28607" x="4116388" y="2752725"/>
          <p14:tracePt t="28616" x="4173538" y="2727325"/>
          <p14:tracePt t="28621" x="4224338" y="2695575"/>
          <p14:tracePt t="28631" x="4268788" y="2663825"/>
          <p14:tracePt t="28636" x="4300538" y="2638425"/>
          <p14:tracePt t="28645" x="4346575" y="2613025"/>
          <p14:tracePt t="28650" x="4371975" y="2587625"/>
          <p14:tracePt t="28657" x="4410075" y="2549525"/>
          <p14:tracePt t="28665" x="4435475" y="2511425"/>
          <p14:tracePt t="28670" x="4467225" y="2473325"/>
          <p14:tracePt t="28677" x="4479925" y="2454275"/>
          <p14:tracePt t="28685" x="4505325" y="2428875"/>
          <p14:tracePt t="28692" x="4530725" y="2397125"/>
          <p14:tracePt t="28700" x="4537075" y="2378075"/>
          <p14:tracePt t="28706" x="4549775" y="2371725"/>
          <p14:tracePt t="28713" x="4562475" y="2344738"/>
          <p14:tracePt t="28719" x="4575175" y="2332038"/>
          <p14:tracePt t="28728" x="4581525" y="2325688"/>
          <p14:tracePt t="28734" x="4587875" y="2319338"/>
          <p14:tracePt t="28740" x="4587875" y="2312988"/>
          <p14:tracePt t="28749" x="4594225" y="2300288"/>
          <p14:tracePt t="28754" x="4606925" y="2274888"/>
          <p14:tracePt t="28763" x="4619625" y="2262188"/>
          <p14:tracePt t="28768" x="4625975" y="2224088"/>
          <p14:tracePt t="28777" x="4625975" y="2192338"/>
          <p14:tracePt t="28783" x="4625975" y="2147888"/>
          <p14:tracePt t="28789" x="4625975" y="2109788"/>
          <p14:tracePt t="28798" x="4625975" y="2065338"/>
          <p14:tracePt t="28803" x="4613275" y="2039938"/>
          <p14:tracePt t="28810" x="4594225" y="1989138"/>
          <p14:tracePt t="28818" x="4581525" y="1963738"/>
          <p14:tracePt t="28824" x="4568825" y="1944688"/>
          <p14:tracePt t="28832" x="4556125" y="1931988"/>
          <p14:tracePt t="28838" x="4530725" y="1911350"/>
          <p14:tracePt t="28848" x="4511675" y="1892300"/>
          <p14:tracePt t="28852" x="4505325" y="1873250"/>
          <p14:tracePt t="28859" x="4479925" y="1860550"/>
          <p14:tracePt t="28868" x="4467225" y="1847850"/>
          <p14:tracePt t="28873" x="4448175" y="1841500"/>
          <p14:tracePt t="28881" x="4435475" y="1828800"/>
          <p14:tracePt t="28887" x="4416425" y="1809750"/>
          <p14:tracePt t="28896" x="4403725" y="1809750"/>
          <p14:tracePt t="28902" x="4391025" y="1803400"/>
          <p14:tracePt t="28908" x="4371975" y="1797050"/>
          <p14:tracePt t="28917" x="4346575" y="1790700"/>
          <p14:tracePt t="28922" x="4332288" y="1784350"/>
          <p14:tracePt t="28930" x="4313238" y="1784350"/>
          <p14:tracePt t="28936" x="4287838" y="1778000"/>
          <p14:tracePt t="28945" x="4268788" y="1778000"/>
          <p14:tracePt t="28966" x="4205288" y="1771650"/>
          <p14:tracePt t="28971" x="4179888" y="1765300"/>
          <p14:tracePt t="28980" x="4154488" y="1752600"/>
          <p14:tracePt t="28986" x="4141788" y="1752600"/>
          <p14:tracePt t="28992" x="4116388" y="1746250"/>
          <p14:tracePt t="29000" x="4097338" y="1746250"/>
          <p14:tracePt t="29007" x="4084638" y="1739900"/>
          <p14:tracePt t="29014" x="4065588" y="1739900"/>
          <p14:tracePt t="29022" x="4052888" y="1739900"/>
          <p14:tracePt t="29028" x="4046538" y="1739900"/>
          <p14:tracePt t="29041" x="4040188" y="1739900"/>
          <p14:tracePt t="29055" x="4033838" y="1739900"/>
          <p14:tracePt t="29069" x="4027488" y="1739900"/>
          <p14:tracePt t="29077" x="4027488" y="1746250"/>
          <p14:tracePt t="29084" x="4027488" y="1752600"/>
          <p14:tracePt t="29089" x="4008438" y="1765300"/>
          <p14:tracePt t="29099" x="4002088" y="1784350"/>
          <p14:tracePt t="29104" x="3995738" y="1790700"/>
          <p14:tracePt t="29112" x="3995738" y="1816100"/>
          <p14:tracePt t="29119" x="3995738" y="1828800"/>
          <p14:tracePt t="29126" x="3995738" y="1835150"/>
          <p14:tracePt t="29134" x="3995738" y="1847850"/>
          <p14:tracePt t="29139" x="3995738" y="1866900"/>
          <p14:tracePt t="29148" x="4008438" y="1885950"/>
          <p14:tracePt t="29153" x="4021138" y="1892300"/>
          <p14:tracePt t="29162" x="4027488" y="1905000"/>
          <p14:tracePt t="29171" x="4040188" y="1931988"/>
          <p14:tracePt t="29174" x="4071938" y="1963738"/>
          <p14:tracePt t="29182" x="4097338" y="1982788"/>
          <p14:tracePt t="29188" x="4129088" y="2020888"/>
          <p14:tracePt t="29197" x="4167188" y="2052638"/>
          <p14:tracePt t="29203" x="4192588" y="2071688"/>
          <p14:tracePt t="29209" x="4237038" y="2109788"/>
          <p14:tracePt t="29218" x="4249738" y="2122488"/>
          <p14:tracePt t="29223" x="4268788" y="2141538"/>
          <p14:tracePt t="29231" x="4281488" y="2160588"/>
          <p14:tracePt t="29237" x="4300538" y="2173288"/>
          <p14:tracePt t="29246" x="4319588" y="2179638"/>
          <p14:tracePt t="29251" x="4325938" y="2185988"/>
          <p14:tracePt t="29257" x="4338638" y="2192338"/>
          <p14:tracePt t="29267" x="4359275" y="2198688"/>
          <p14:tracePt t="29272" x="4371975" y="2211388"/>
          <p14:tracePt t="29280" x="4378325" y="2217738"/>
          <p14:tracePt t="29286" x="4391025" y="2217738"/>
          <p14:tracePt t="29294" x="4410075" y="2217738"/>
          <p14:tracePt t="29301" x="4416425" y="2217738"/>
          <p14:tracePt t="29307" x="4422775" y="2224088"/>
          <p14:tracePt t="29315" x="4435475" y="2224088"/>
          <p14:tracePt t="29321" x="4435475" y="2230438"/>
          <p14:tracePt t="29330" x="4441825" y="2230438"/>
          <p14:tracePt t="29335" x="4454525" y="2236788"/>
          <p14:tracePt t="29343" x="4467225" y="2243138"/>
          <p14:tracePt t="29351" x="4473575" y="2243138"/>
          <p14:tracePt t="29356" x="4479925" y="2243138"/>
          <p14:tracePt t="29364" x="4486275" y="2249488"/>
          <p14:tracePt t="29370" x="4498975" y="2262188"/>
          <p14:tracePt t="29379" x="4511675" y="2268538"/>
          <p14:tracePt t="29385" x="4524375" y="2268538"/>
          <p14:tracePt t="29391" x="4537075" y="2268538"/>
          <p14:tracePt t="29400" x="4556125" y="2274888"/>
          <p14:tracePt t="29405" x="4587875" y="2281238"/>
          <p14:tracePt t="29413" x="4606925" y="2281238"/>
          <p14:tracePt t="29418" x="4651375" y="2287588"/>
          <p14:tracePt t="29427" x="4676775" y="2293938"/>
          <p14:tracePt t="29433" x="4727575" y="2293938"/>
          <p14:tracePt t="29439" x="4759325" y="2293938"/>
          <p14:tracePt t="29449" x="4805363" y="2293938"/>
          <p14:tracePt t="29454" x="4843463" y="2287588"/>
          <p14:tracePt t="29462" x="4894263" y="2287588"/>
          <p14:tracePt t="29469" x="4951413" y="2274888"/>
          <p14:tracePt t="29475" x="4995863" y="2262188"/>
          <p14:tracePt t="29484" x="5040313" y="2243138"/>
          <p14:tracePt t="29488" x="5091113" y="2224088"/>
          <p14:tracePt t="29498" x="5135563" y="2205038"/>
          <p14:tracePt t="29502" x="5173663" y="2185988"/>
          <p14:tracePt t="29512" x="5199063" y="2160588"/>
          <p14:tracePt t="29518" x="5218113" y="2147888"/>
          <p14:tracePt t="29524" x="5243513" y="2135188"/>
          <p14:tracePt t="29532" x="5256213" y="2122488"/>
          <p14:tracePt t="29538" x="5270500" y="2103438"/>
          <p14:tracePt t="29548" x="5295900" y="2084388"/>
          <p14:tracePt t="29552" x="5302250" y="2078038"/>
          <p14:tracePt t="29559" x="5321300" y="2039938"/>
          <p14:tracePt t="29567" x="5321300" y="2027238"/>
          <p14:tracePt t="29573" x="5334000" y="2001838"/>
          <p14:tracePt t="29581" x="5346700" y="1944688"/>
          <p14:tracePt t="29586" x="5346700" y="1911350"/>
          <p14:tracePt t="29596" x="5346700" y="1879600"/>
          <p14:tracePt t="29602" x="5346700" y="1854200"/>
          <p14:tracePt t="29608" x="5346700" y="1828800"/>
          <p14:tracePt t="29616" x="5346700" y="1822450"/>
          <p14:tracePt t="29621" x="5346700" y="1816100"/>
          <p14:tracePt t="29631" x="5346700" y="1803400"/>
          <p14:tracePt t="29646" x="5346700" y="1797050"/>
          <p14:tracePt t="29651" x="5346700" y="1790700"/>
          <p14:tracePt t="29657" x="5340350" y="1784350"/>
          <p14:tracePt t="29679" x="5340350" y="1778000"/>
          <p14:tracePt t="29685" x="5334000" y="1771650"/>
          <p14:tracePt t="29692" x="5334000" y="1765300"/>
          <p14:tracePt t="29701" x="5327650" y="1758950"/>
          <p14:tracePt t="29706" x="5321300" y="1746250"/>
          <p14:tracePt t="29714" x="5314950" y="1727200"/>
          <p14:tracePt t="29727" x="5314950" y="1720850"/>
          <p14:tracePt t="29735" x="5308600" y="1714500"/>
          <p14:tracePt t="29754" x="5302250" y="1708150"/>
          <p14:tracePt t="29768" x="5302250" y="1701800"/>
          <p14:tracePt t="29784" x="5295900" y="1701800"/>
          <p14:tracePt t="29799" x="5295900" y="1695450"/>
          <p14:tracePt t="29852" x="5295900" y="1708150"/>
          <p14:tracePt t="29860" x="5295900" y="1720850"/>
          <p14:tracePt t="29869" x="5295900" y="1746250"/>
          <p14:tracePt t="29873" x="5295900" y="1758950"/>
          <p14:tracePt t="29882" x="5295900" y="1771650"/>
          <p14:tracePt t="29887" x="5308600" y="1784350"/>
          <p14:tracePt t="29897" x="5308600" y="1816100"/>
          <p14:tracePt t="29902" x="5314950" y="1828800"/>
          <p14:tracePt t="29909" x="5321300" y="1841500"/>
          <p14:tracePt t="29917" x="5327650" y="1854200"/>
          <p14:tracePt t="29923" x="5327650" y="1873250"/>
          <p14:tracePt t="29931" x="5327650" y="1885950"/>
          <p14:tracePt t="29936" x="5334000" y="1892300"/>
          <p14:tracePt t="29947" x="5340350" y="1911350"/>
          <p14:tracePt t="29952" x="5340350" y="1917700"/>
          <p14:tracePt t="29958" x="5346700" y="1924050"/>
          <p14:tracePt t="29967" x="5346700" y="1938338"/>
          <p14:tracePt t="29972" x="5346700" y="1944688"/>
          <p14:tracePt t="29980" x="5346700" y="1951038"/>
          <p14:tracePt t="29985" x="5346700" y="1976438"/>
          <p14:tracePt t="29993" x="5346700" y="1995488"/>
          <p14:tracePt t="30001" x="5346700" y="2020888"/>
          <p14:tracePt t="30007" x="5346700" y="2039938"/>
          <p14:tracePt t="30015" x="5334000" y="2065338"/>
          <p14:tracePt t="30022" x="5327650" y="2103438"/>
          <p14:tracePt t="30030" x="5314950" y="2128838"/>
          <p14:tracePt t="30036" x="5295900" y="2154238"/>
          <p14:tracePt t="30042" x="5276850" y="2179638"/>
          <p14:tracePt t="30051" x="5264150" y="2198688"/>
          <p14:tracePt t="30056" x="5249863" y="2211388"/>
          <p14:tracePt t="30064" x="5205413" y="2249488"/>
          <p14:tracePt t="30070" x="5180013" y="2262188"/>
          <p14:tracePt t="30077" x="5141913" y="2274888"/>
          <p14:tracePt t="30085" x="5116513" y="2287588"/>
          <p14:tracePt t="30091" x="5072063" y="2300288"/>
          <p14:tracePt t="30100" x="5046663" y="2306638"/>
          <p14:tracePt t="30105" x="5002213" y="2319338"/>
          <p14:tracePt t="30113" x="4970463" y="2319338"/>
          <p14:tracePt t="30119" x="4932363" y="2325688"/>
          <p14:tracePt t="30126" x="4913313" y="2325688"/>
          <p14:tracePt t="30135" x="4881563" y="2325688"/>
          <p14:tracePt t="30139" x="4849813" y="2325688"/>
          <p14:tracePt t="30149" x="4811713" y="2325688"/>
          <p14:tracePt t="30154" x="4778375" y="2325688"/>
          <p14:tracePt t="30161" x="4746625" y="2325688"/>
          <p14:tracePt t="30171" x="4721225" y="2325688"/>
          <p14:tracePt t="30175" x="4683125" y="2325688"/>
          <p14:tracePt t="30183" x="4657725" y="2325688"/>
          <p14:tracePt t="30188" x="4638675" y="2325688"/>
          <p14:tracePt t="30197" x="4594225" y="2325688"/>
          <p14:tracePt t="30203" x="4568825" y="2325688"/>
          <p14:tracePt t="30211" x="4537075" y="2325688"/>
          <p14:tracePt t="30218" x="4518025" y="2325688"/>
          <p14:tracePt t="30224" x="4473575" y="2325688"/>
          <p14:tracePt t="30232" x="4441825" y="2312988"/>
          <p14:tracePt t="30237" x="4397375" y="2312988"/>
          <p14:tracePt t="30246" x="4371975" y="2312988"/>
          <p14:tracePt t="30252" x="4313238" y="2293938"/>
          <p14:tracePt t="30262" x="4294188" y="2293938"/>
          <p14:tracePt t="30268" x="4249738" y="2293938"/>
          <p14:tracePt t="30272" x="4211638" y="2293938"/>
          <p14:tracePt t="30281" x="4186238" y="2293938"/>
          <p14:tracePt t="30287" x="4167188" y="2293938"/>
          <p14:tracePt t="30294" x="4141788" y="2293938"/>
          <p14:tracePt t="30301" x="4129088" y="2287588"/>
          <p14:tracePt t="30307" x="4116388" y="2287588"/>
          <p14:tracePt t="30317" x="4103688" y="2287588"/>
          <p14:tracePt t="30322" x="4097338" y="2287588"/>
          <p14:tracePt t="30330" x="4084638" y="2287588"/>
          <p14:tracePt t="30344" x="4078288" y="2287588"/>
          <p14:tracePt t="30351" x="4071938" y="2287588"/>
          <p14:tracePt t="30356" x="4065588" y="2287588"/>
          <p14:tracePt t="30379" x="4059238" y="2281238"/>
          <p14:tracePt t="30385" x="4046538" y="2281238"/>
          <p14:tracePt t="30400" x="4040188" y="2274888"/>
          <p14:tracePt t="30405" x="4033838" y="2268538"/>
          <p14:tracePt t="30413" x="4021138" y="2255838"/>
          <p14:tracePt t="30419" x="4008438" y="2230438"/>
          <p14:tracePt t="30427" x="3989388" y="2224088"/>
          <p14:tracePt t="30435" x="3976688" y="2205038"/>
          <p14:tracePt t="30441" x="3970338" y="2179638"/>
          <p14:tracePt t="30450" x="3957638" y="2166938"/>
          <p14:tracePt t="30455" x="3944938" y="2147888"/>
          <p14:tracePt t="30465" x="3938588" y="2141538"/>
          <p14:tracePt t="30468" x="3932238" y="2122488"/>
          <p14:tracePt t="30477" x="3925888" y="2116138"/>
          <p14:tracePt t="30484" x="3919538" y="2109788"/>
          <p14:tracePt t="30499" x="3919538" y="2103438"/>
          <p14:tracePt t="30512" x="3919538" y="2097088"/>
          <p14:tracePt t="30539" x="3919538" y="2090738"/>
          <p14:tracePt t="30547" x="3913188" y="2090738"/>
          <p14:tracePt t="30784" x="3919538" y="2090738"/>
          <p14:tracePt t="30790" x="3919538" y="2097088"/>
          <p14:tracePt t="30799" x="3932238" y="2103438"/>
          <p14:tracePt t="30813" x="3938588" y="2116138"/>
          <p14:tracePt t="30819" x="3944938" y="2122488"/>
          <p14:tracePt t="30828" x="3957638" y="2135188"/>
          <p14:tracePt t="30833" x="3963988" y="2147888"/>
          <p14:tracePt t="30839" x="3970338" y="2147888"/>
          <p14:tracePt t="30849" x="3970338" y="2160588"/>
          <p14:tracePt t="30853" x="3970338" y="2166938"/>
          <p14:tracePt t="30860" x="3976688" y="2173288"/>
          <p14:tracePt t="30869" x="3976688" y="2179638"/>
          <p14:tracePt t="30874" x="3983038" y="2185988"/>
          <p14:tracePt t="30888" x="3989388" y="2185988"/>
          <p14:tracePt t="30902" x="3995738" y="2198688"/>
          <p14:tracePt t="30912" x="4014788" y="2211388"/>
          <p14:tracePt t="30918" x="4033838" y="2217738"/>
          <p14:tracePt t="30924" x="4046538" y="2224088"/>
          <p14:tracePt t="30931" x="4071938" y="2224088"/>
          <p14:tracePt t="30937" x="4090988" y="2230438"/>
          <p14:tracePt t="30946" x="4116388" y="2230438"/>
          <p14:tracePt t="30952" x="4141788" y="2236788"/>
          <p14:tracePt t="30962" x="4160838" y="2236788"/>
          <p14:tracePt t="30968" x="4186238" y="2243138"/>
          <p14:tracePt t="30972" x="4205288" y="2243138"/>
          <p14:tracePt t="30980" x="4217988" y="2243138"/>
          <p14:tracePt t="30986" x="4243388" y="2249488"/>
          <p14:tracePt t="30993" x="4256088" y="2249488"/>
          <p14:tracePt t="31002" x="4281488" y="2255838"/>
          <p14:tracePt t="31007" x="4287838" y="2255838"/>
          <p14:tracePt t="31017" x="4313238" y="2255838"/>
          <p14:tracePt t="31022" x="4332288" y="2255838"/>
          <p14:tracePt t="31030" x="4346575" y="2255838"/>
          <p14:tracePt t="31036" x="4371975" y="2255838"/>
          <p14:tracePt t="31044" x="4397375" y="2255838"/>
          <p14:tracePt t="31051" x="4435475" y="2255838"/>
          <p14:tracePt t="31056" x="4460875" y="2255838"/>
          <p14:tracePt t="31065" x="4492625" y="2255838"/>
          <p14:tracePt t="31070" x="4518025" y="2255838"/>
          <p14:tracePt t="31078" x="4537075" y="2255838"/>
          <p14:tracePt t="31085" x="4568825" y="2255838"/>
          <p14:tracePt t="31092" x="4600575" y="2268538"/>
          <p14:tracePt t="31100" x="4613275" y="2268538"/>
          <p14:tracePt t="31105" x="4638675" y="2268538"/>
          <p14:tracePt t="31113" x="4651375" y="2274888"/>
          <p14:tracePt t="31119" x="4664075" y="2274888"/>
          <p14:tracePt t="31127" x="4689475" y="2274888"/>
          <p14:tracePt t="31135" x="4708525" y="2274888"/>
          <p14:tracePt t="31140" x="4721225" y="2274888"/>
          <p14:tracePt t="31149" x="4746625" y="2274888"/>
          <p14:tracePt t="31154" x="4778375" y="2274888"/>
          <p14:tracePt t="31163" x="4811713" y="2274888"/>
          <p14:tracePt t="31171" x="4837113" y="2274888"/>
          <p14:tracePt t="31176" x="4875213" y="2274888"/>
          <p14:tracePt t="31184" x="4900613" y="2274888"/>
          <p14:tracePt t="31189" x="4926013" y="2274888"/>
          <p14:tracePt t="31199" x="4932363" y="2274888"/>
          <p14:tracePt t="31203" x="4951413" y="2274888"/>
          <p14:tracePt t="31210" x="4957763" y="2274888"/>
          <p14:tracePt t="31218" x="4964113" y="2274888"/>
          <p14:tracePt t="31238" x="4976813" y="2274888"/>
          <p14:tracePt t="31295" x="4983163" y="2274888"/>
          <p14:tracePt t="31323" x="4989513" y="2274888"/>
          <p14:tracePt t="31344" x="4995863" y="2274888"/>
          <p14:tracePt t="31366" x="5002213" y="2274888"/>
          <p14:tracePt t="31379" x="5008563" y="2274888"/>
          <p14:tracePt t="31420" x="5021263" y="2274888"/>
          <p14:tracePt t="31448" x="5027613" y="2274888"/>
          <p14:tracePt t="31624" x="5002213" y="2274888"/>
          <p14:tracePt t="31630" x="4989513" y="2274888"/>
          <p14:tracePt t="31637" x="4945063" y="2281238"/>
          <p14:tracePt t="31644" x="4913313" y="2293938"/>
          <p14:tracePt t="31653" x="4875213" y="2300288"/>
          <p14:tracePt t="31658" x="4849813" y="2312988"/>
          <p14:tracePt t="31667" x="4830763" y="2319338"/>
          <p14:tracePt t="31672" x="4811713" y="2325688"/>
          <p14:tracePt t="31680" x="4805363" y="2325688"/>
          <p14:tracePt t="31686" x="4791075" y="2325688"/>
          <p14:tracePt t="31693" x="4784725" y="2338388"/>
          <p14:tracePt t="31721" x="4778375" y="2344738"/>
          <p14:tracePt t="31744" x="4772025" y="2344738"/>
          <p14:tracePt t="31778" x="4765675" y="2344738"/>
          <p14:tracePt t="31800" x="4752975" y="2344738"/>
          <p14:tracePt t="31805" x="4752975" y="2351088"/>
          <p14:tracePt t="31813" x="4746625" y="2351088"/>
          <p14:tracePt t="31818" x="4733925" y="2351088"/>
          <p14:tracePt t="31826" x="4733925" y="2359025"/>
          <p14:tracePt t="31833" x="4714875" y="2359025"/>
          <p14:tracePt t="31839" x="4714875" y="2365375"/>
          <p14:tracePt t="31850" x="4708525" y="2365375"/>
          <p14:tracePt t="31854" x="4702175" y="2365375"/>
          <p14:tracePt t="31862" x="4695825" y="2365375"/>
          <p14:tracePt t="31883" x="4689475" y="2365375"/>
          <p14:tracePt t="31898" x="4683125" y="2365375"/>
          <p14:tracePt t="31917" x="4676775" y="2365375"/>
          <p14:tracePt t="31947" x="4670425" y="2365375"/>
          <p14:tracePt t="31967" x="4664075" y="2365375"/>
          <p14:tracePt t="31996" x="4657725" y="2344738"/>
          <p14:tracePt t="32002" x="4645025" y="2319338"/>
          <p14:tracePt t="32008" x="4632325" y="2312988"/>
          <p14:tracePt t="32019" x="4625975" y="2300288"/>
          <p14:tracePt t="32023" x="4613275" y="2287588"/>
          <p14:tracePt t="32031" x="4606925" y="2262188"/>
          <p14:tracePt t="32037" x="4606925" y="2255838"/>
          <p14:tracePt t="32045" x="4600575" y="2243138"/>
          <p14:tracePt t="32051" x="4587875" y="2224088"/>
          <p14:tracePt t="32056" x="4581525" y="2198688"/>
          <p14:tracePt t="32066" x="4568825" y="2179638"/>
          <p14:tracePt t="32070" x="4549775" y="2166938"/>
          <p14:tracePt t="32080" x="4530725" y="2116138"/>
          <p14:tracePt t="32086" x="4505325" y="2058988"/>
          <p14:tracePt t="32095" x="4473575" y="2020888"/>
          <p14:tracePt t="32101" x="4441825" y="1963738"/>
          <p14:tracePt t="32106" x="4416425" y="1924050"/>
          <p14:tracePt t="32114" x="4378325" y="1866900"/>
          <p14:tracePt t="32119" x="4346575" y="1828800"/>
          <p14:tracePt t="32126" x="4294188" y="1758950"/>
          <p14:tracePt t="32135" x="4249738" y="1701800"/>
          <p14:tracePt t="32141" x="4192588" y="1631950"/>
          <p14:tracePt t="32150" x="4122738" y="1581150"/>
          <p14:tracePt t="32154" x="4040188" y="1497013"/>
          <p14:tracePt t="32163" x="3989388" y="1439863"/>
          <p14:tracePt t="32169" x="3919538" y="1395413"/>
          <p14:tracePt t="32177" x="3873500" y="1350963"/>
          <p14:tracePt t="32185" x="3841750" y="1325563"/>
          <p14:tracePt t="32189" x="3803650" y="1287463"/>
          <p14:tracePt t="32199" x="3784600" y="1268413"/>
          <p14:tracePt t="32203" x="3765550" y="1249363"/>
          <p14:tracePt t="32212" x="3727450" y="1204913"/>
          <p14:tracePt t="32218" x="3714750" y="1185863"/>
          <p14:tracePt t="32226" x="3702050" y="1173163"/>
          <p14:tracePt t="32239" x="3695700" y="1173163"/>
          <p14:tracePt t="32252" x="3689350" y="1173163"/>
          <p14:tracePt t="32287" x="3683000" y="1173163"/>
          <p14:tracePt t="32296" x="3676650" y="1173163"/>
          <p14:tracePt t="32302" x="3663950" y="1173163"/>
          <p14:tracePt t="32309" x="3651250" y="1173163"/>
          <p14:tracePt t="32317" x="3625850" y="1173163"/>
          <p14:tracePt t="32323" x="3606800" y="1173163"/>
          <p14:tracePt t="32331" x="3594100" y="1173163"/>
          <p14:tracePt t="32337" x="3581400" y="1173163"/>
          <p14:tracePt t="32344" x="3556000" y="1173163"/>
          <p14:tracePt t="32351" x="3549650" y="1173163"/>
          <p14:tracePt t="32589" x="3562350" y="1192213"/>
          <p14:tracePt t="32596" x="3581400" y="1230313"/>
          <p14:tracePt t="32603" x="3600450" y="1274763"/>
          <p14:tracePt t="32611" x="3632200" y="1331913"/>
          <p14:tracePt t="32618" x="3663950" y="1389063"/>
          <p14:tracePt t="32624" x="3695700" y="1458913"/>
          <p14:tracePt t="32633" x="3721100" y="1530350"/>
          <p14:tracePt t="32637" x="3746500" y="1587500"/>
          <p14:tracePt t="32646" x="3778250" y="1625600"/>
          <p14:tracePt t="32653" x="3790950" y="1670050"/>
          <p14:tracePt t="32661" x="3810000" y="1701800"/>
          <p14:tracePt t="32667" x="3816350" y="1739900"/>
          <p14:tracePt t="32672" x="3829050" y="1765300"/>
          <p14:tracePt t="32681" x="3835400" y="1784350"/>
          <p14:tracePt t="32686" x="3854450" y="1816100"/>
          <p14:tracePt t="32695" x="3860800" y="1841500"/>
          <p14:tracePt t="32701" x="3873500" y="1879600"/>
          <p14:tracePt t="32707" x="3879850" y="1892300"/>
          <p14:tracePt t="32716" x="3887788" y="1917700"/>
          <p14:tracePt t="32721" x="3900488" y="1957388"/>
          <p14:tracePt t="32730" x="3906838" y="1976438"/>
          <p14:tracePt t="32735" x="3925888" y="2008188"/>
          <p14:tracePt t="32744" x="3932238" y="2027238"/>
          <p14:tracePt t="32751" x="3944938" y="2052638"/>
          <p14:tracePt t="32756" x="3951288" y="2078038"/>
          <p14:tracePt t="32765" x="3957638" y="2090738"/>
          <p14:tracePt t="32770" x="3970338" y="2103438"/>
          <p14:tracePt t="32780" x="3989388" y="2128838"/>
          <p14:tracePt t="32785" x="3995738" y="2147888"/>
          <p14:tracePt t="32793" x="4008438" y="2166938"/>
          <p14:tracePt t="32800" x="4021138" y="2198688"/>
          <p14:tracePt t="32805" x="4033838" y="2217738"/>
          <p14:tracePt t="32813" x="4046538" y="2236788"/>
          <p14:tracePt t="32819" x="4059238" y="2262188"/>
          <p14:tracePt t="32826" x="4071938" y="2287588"/>
          <p14:tracePt t="32834" x="4084638" y="2306638"/>
          <p14:tracePt t="32840" x="4097338" y="2332038"/>
          <p14:tracePt t="32849" x="4103688" y="2351088"/>
          <p14:tracePt t="32854" x="4116388" y="2365375"/>
          <p14:tracePt t="32862" x="4129088" y="2390775"/>
          <p14:tracePt t="32868" x="4135438" y="2403475"/>
          <p14:tracePt t="32877" x="4141788" y="2409825"/>
          <p14:tracePt t="32883" x="4148138" y="2416175"/>
          <p14:tracePt t="32899" x="4148138" y="2422525"/>
          <p14:tracePt t="32904" x="4148138" y="2428875"/>
          <p14:tracePt t="32911" x="4154488" y="2428875"/>
          <p14:tracePt t="32927" x="4173538" y="2441575"/>
          <p14:tracePt t="32933" x="4179888" y="2447925"/>
          <p14:tracePt t="32938" x="4192588" y="2454275"/>
          <p14:tracePt t="32947" x="4205288" y="2454275"/>
          <p14:tracePt t="32953" x="4224338" y="2460625"/>
          <p14:tracePt t="32962" x="4230688" y="2460625"/>
          <p14:tracePt t="32969" x="4256088" y="2460625"/>
          <p14:tracePt t="32973" x="4262438" y="2460625"/>
          <p14:tracePt t="32983" x="4287838" y="2460625"/>
          <p14:tracePt t="32987" x="4300538" y="2460625"/>
          <p14:tracePt t="32996" x="4319588" y="2454275"/>
          <p14:tracePt t="33004" x="4346575" y="2447925"/>
          <p14:tracePt t="33008" x="4365625" y="2447925"/>
          <p14:tracePt t="33017" x="4384675" y="2435225"/>
          <p14:tracePt t="33022" x="4397375" y="2428875"/>
          <p14:tracePt t="33032" x="4416425" y="2428875"/>
          <p14:tracePt t="33037" x="4429125" y="2422525"/>
          <p14:tracePt t="33045" x="4435475" y="2422525"/>
          <p14:tracePt t="33051" x="4460875" y="2416175"/>
          <p14:tracePt t="33057" x="4467225" y="2409825"/>
          <p14:tracePt t="33067" x="4473575" y="2409825"/>
          <p14:tracePt t="33071" x="4486275" y="2409825"/>
          <p14:tracePt t="33080" x="4492625" y="2403475"/>
          <p14:tracePt t="33086" x="4511675" y="2397125"/>
          <p14:tracePt t="33094" x="4524375" y="2384425"/>
          <p14:tracePt t="33101" x="4537075" y="2378075"/>
          <p14:tracePt t="33106" x="4543425" y="2365375"/>
          <p14:tracePt t="33115" x="4568825" y="2351088"/>
          <p14:tracePt t="33120" x="4575175" y="2338388"/>
          <p14:tracePt t="33130" x="4600575" y="2312988"/>
          <p14:tracePt t="33135" x="4625975" y="2293938"/>
          <p14:tracePt t="33143" x="4645025" y="2262188"/>
          <p14:tracePt t="33150" x="4664075" y="2236788"/>
          <p14:tracePt t="33155" x="4676775" y="2217738"/>
          <p14:tracePt t="33163" x="4702175" y="2192338"/>
          <p14:tracePt t="33171" x="4727575" y="2147888"/>
          <p14:tracePt t="33177" x="4740275" y="2116138"/>
          <p14:tracePt t="33184" x="4765675" y="2084388"/>
          <p14:tracePt t="33190" x="4778375" y="2046288"/>
          <p14:tracePt t="33199" x="4784725" y="2001838"/>
          <p14:tracePt t="33204" x="4791075" y="1970088"/>
          <p14:tracePt t="33212" x="4797425" y="1911350"/>
          <p14:tracePt t="33218" x="4811713" y="1854200"/>
          <p14:tracePt t="33228" x="4818063" y="1803400"/>
          <p14:tracePt t="33233" x="4818063" y="1739900"/>
          <p14:tracePt t="33239" x="4824413" y="1682750"/>
          <p14:tracePt t="33248" x="4824413" y="1651000"/>
          <p14:tracePt t="33253" x="4830763" y="1593850"/>
          <p14:tracePt t="33261" x="4830763" y="1574800"/>
          <p14:tracePt t="33268" x="4843463" y="1536700"/>
          <p14:tracePt t="33274" x="4843463" y="1524000"/>
          <p14:tracePt t="33283" x="4849813" y="1511300"/>
          <p14:tracePt t="33289" x="4849813" y="1490663"/>
          <p14:tracePt t="33297" x="4849813" y="1484313"/>
          <p14:tracePt t="33302" x="4856163" y="1471613"/>
          <p14:tracePt t="33311" x="4856163" y="1465263"/>
          <p14:tracePt t="33331" x="4862513" y="1465263"/>
          <p14:tracePt t="33337" x="4862513" y="1458913"/>
          <p14:tracePt t="33360" x="4862513" y="1446213"/>
          <p14:tracePt t="33436" x="4862513" y="1465263"/>
          <p14:tracePt t="33443" x="4856163" y="1511300"/>
          <p14:tracePt t="33451" x="4830763" y="1568450"/>
          <p14:tracePt t="33456" x="4805363" y="1644650"/>
          <p14:tracePt t="33464" x="4778375" y="1739900"/>
          <p14:tracePt t="33470" x="4752975" y="1847850"/>
          <p14:tracePt t="33479" x="4689475" y="1963738"/>
          <p14:tracePt t="33484" x="4651375" y="2097088"/>
          <p14:tracePt t="33492" x="4587875" y="2236788"/>
          <p14:tracePt t="33500" x="4518025" y="2403475"/>
          <p14:tracePt t="33505" x="4473575" y="2555875"/>
          <p14:tracePt t="33513" x="4435475" y="2663825"/>
          <p14:tracePt t="33519" x="4391025" y="2765425"/>
          <p14:tracePt t="33528" x="4365625" y="2849563"/>
          <p14:tracePt t="33534" x="4332288" y="2938463"/>
          <p14:tracePt t="33540" x="4313238" y="2982913"/>
          <p14:tracePt t="33549" x="4300538" y="3033713"/>
          <p14:tracePt t="33821" x="4262438" y="3097213"/>
          <p14:tracePt t="33829" x="4205288" y="3232150"/>
          <p14:tracePt t="33836" x="4154488" y="3346450"/>
          <p14:tracePt t="33842" x="4084638" y="3473450"/>
          <p14:tracePt t="33851" x="4014788" y="3632200"/>
          <p14:tracePt t="33855" x="3938588" y="3836988"/>
          <p14:tracePt t="33863" x="3867150" y="3995738"/>
          <p14:tracePt t="33869" x="3835400" y="4143375"/>
          <p14:tracePt t="33876" x="3797300" y="4276725"/>
          <p14:tracePt t="33884" x="3759200" y="4378325"/>
          <p14:tracePt t="33890" x="3746500" y="4479925"/>
          <p14:tracePt t="33899" x="3727450" y="4551363"/>
          <p14:tracePt t="33904" x="3721100" y="4614863"/>
          <p14:tracePt t="34114" x="3663950" y="4602163"/>
          <p14:tracePt t="34121" x="3536950" y="4557713"/>
          <p14:tracePt t="34129" x="3395663" y="4498975"/>
          <p14:tracePt t="34135" x="3230563" y="4403725"/>
          <p14:tracePt t="34144" x="2982913" y="4308475"/>
          <p14:tracePt t="34150" x="2651125" y="4156075"/>
          <p14:tracePt t="34156" x="2338388" y="4008438"/>
          <p14:tracePt t="34165" x="1962150" y="3836988"/>
          <p14:tracePt t="34169" x="1606550" y="3665538"/>
          <p14:tracePt t="34179" x="1293813" y="3517900"/>
          <p14:tracePt t="34184" x="1006475" y="3327400"/>
          <p14:tracePt t="34191" x="733425" y="3148013"/>
          <p14:tracePt t="34200" x="554038" y="3021013"/>
          <p14:tracePt t="34205" x="414338" y="2906713"/>
          <p14:tracePt t="34213" x="338138" y="2843213"/>
          <p14:tracePt t="34219" x="280988" y="2784475"/>
          <p14:tracePt t="34229" x="242888" y="2727325"/>
          <p14:tracePt t="34234" x="236538" y="2708275"/>
          <p14:tracePt t="34408" x="139700" y="2600325"/>
          <p14:tracePt t="34415" x="19050" y="24098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6C92-1CFB-4CCD-8F9F-6351A5DDAD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DBA33-DAD9-409B-BF13-9DC41FBB7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AA1C5-4C54-4AF7-B112-2D1FE6FCF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969C2-65AB-4C88-A4E1-463836F32E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DC9E1-CCA0-4EF1-8FF2-F54D63A2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801" y="612001"/>
            <a:ext cx="5682826" cy="4227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62E93-F806-48BF-A33C-377A5707E830}"/>
              </a:ext>
            </a:extLst>
          </p:cNvPr>
          <p:cNvSpPr txBox="1"/>
          <p:nvPr/>
        </p:nvSpPr>
        <p:spPr>
          <a:xfrm>
            <a:off x="5479626" y="4783500"/>
            <a:ext cx="2354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Melbourne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C8B033-927F-4DB6-B039-68EB098A1D01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3106240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tiling, Art and Architecture 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97D5AB-330D-4D81-AEB8-FA028655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2"/>
    </mc:Choice>
    <mc:Fallback>
      <p:transition spd="slow" advTm="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B9EA0-06FC-4DC2-A82F-276999E49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BF1E-D957-49EA-93C2-6AC98ACE8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3DC8C-FBBA-465F-83C4-C84E1E9CD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EEB5F-9AE3-445B-AFBE-943DB9A606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6591D-436A-4B3A-A275-0844CFAAD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014" y="612001"/>
            <a:ext cx="7305986" cy="4287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8733EB-2B3E-40E7-977F-7CB852082EC7}"/>
              </a:ext>
            </a:extLst>
          </p:cNvPr>
          <p:cNvSpPr txBox="1"/>
          <p:nvPr/>
        </p:nvSpPr>
        <p:spPr>
          <a:xfrm>
            <a:off x="5479626" y="4783500"/>
            <a:ext cx="2354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Queen Mary University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96B83B-4046-45E7-A780-5E6B77C76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08811C-CEC8-4A8C-AEF9-3580AB653572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3106240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Penrose tiling, Art and Architecture </a:t>
            </a:r>
          </a:p>
        </p:txBody>
      </p:sp>
    </p:spTree>
    <p:extLst>
      <p:ext uri="{BB962C8B-B14F-4D97-AF65-F5344CB8AC3E}">
        <p14:creationId xmlns:p14="http://schemas.microsoft.com/office/powerpoint/2010/main" val="63427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7"/>
    </mc:Choice>
    <mc:Fallback>
      <p:transition spd="slow" advTm="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90F22-42A1-48AF-929C-C56219316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42349-6058-4F69-A062-39AB0F502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39" y="0"/>
            <a:ext cx="3451921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386C4C-5F0A-4B30-B2A1-BECBF224CFA9}"/>
              </a:ext>
            </a:extLst>
          </p:cNvPr>
          <p:cNvSpPr txBox="1"/>
          <p:nvPr/>
        </p:nvSpPr>
        <p:spPr>
          <a:xfrm>
            <a:off x="6136982" y="4785887"/>
            <a:ext cx="2647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Designed by Professor Uwe Grimm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D79D27-ED80-4F91-A04B-4D85D4668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938" y="400050"/>
            <a:ext cx="1260475" cy="212725"/>
          </a:xfrm>
        </p:spPr>
        <p:txBody>
          <a:bodyPr/>
          <a:lstStyle/>
          <a:p>
            <a:r>
              <a:rPr lang="en-GB" dirty="0"/>
              <a:t>Penrose tiling, Art and Architecture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657C5D-BBDE-452E-8343-FD32235B0495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3106240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Penrose tiling, Art and Architecture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607EAD-72E7-48A2-8595-C2281946C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3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64"/>
    </mc:Choice>
    <mc:Fallback>
      <p:transition spd="slow" advTm="2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4C30-03D6-4F70-842E-71348D79E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F9105-3070-463B-996B-077ABA40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E9B2-5FB4-4FB2-BEF8-BA1DE8C3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F673D-D623-4D3B-BC65-5BE7D7EA2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7AD8A-661D-46E0-B797-8EEEC8A4D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801" y="612002"/>
            <a:ext cx="6329116" cy="44140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47706D-905C-4CEE-B5B0-191D2CDE65EE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3106240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tiling, Art and Architecture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C1769-1B19-4B3E-8B8D-194576279B21}"/>
              </a:ext>
            </a:extLst>
          </p:cNvPr>
          <p:cNvSpPr txBox="1"/>
          <p:nvPr/>
        </p:nvSpPr>
        <p:spPr>
          <a:xfrm>
            <a:off x="6136982" y="4785887"/>
            <a:ext cx="2354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Museum in Mexico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E95548F-6636-4683-9ADC-C0A1F6214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3"/>
    </mc:Choice>
    <mc:Fallback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43C4-6E79-4C44-BEAB-61CBFBE13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061BE-A045-4CD1-8AAB-509FA4DA8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1E697-EB42-431A-B1AF-F10EC74C6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A9A1E-0519-46F1-9E8F-68259698E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C43442-687E-4519-AA03-024BFE53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00" y="606574"/>
            <a:ext cx="5651602" cy="45369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A29099-1130-4D40-951C-638ACFD6F4DA}"/>
              </a:ext>
            </a:extLst>
          </p:cNvPr>
          <p:cNvSpPr txBox="1">
            <a:spLocks/>
          </p:cNvSpPr>
          <p:nvPr/>
        </p:nvSpPr>
        <p:spPr>
          <a:xfrm>
            <a:off x="388800" y="399926"/>
            <a:ext cx="1601841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 </a:t>
            </a:r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D405375-7363-4411-8DC2-CF91FF227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7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51"/>
    </mc:Choice>
    <mc:Fallback>
      <p:transition spd="slow" advTm="2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7CF1-3ACB-4BC2-B8D7-70BD02C6E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8D682-3807-4720-B695-9BC92304F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426CE-01B3-41DA-8E1D-C8AFD9927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5AC1E-9F15-4331-9DCA-2BCA059325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44BFD-171B-4B88-BD7D-6D2079F4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61" y="0"/>
            <a:ext cx="5742878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A7564F0-213D-4923-9579-E3967F831498}"/>
              </a:ext>
            </a:extLst>
          </p:cNvPr>
          <p:cNvSpPr txBox="1">
            <a:spLocks/>
          </p:cNvSpPr>
          <p:nvPr/>
        </p:nvSpPr>
        <p:spPr>
          <a:xfrm>
            <a:off x="388800" y="399926"/>
            <a:ext cx="1601841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 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FF4C10-61AF-4EA2-AD7A-F5E7EB89B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5"/>
    </mc:Choice>
    <mc:Fallback>
      <p:transition spd="slow" advTm="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02A3-49CB-451F-882D-1D136C72DD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4455F-5EBF-48D8-A07F-20A5B2177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24387-C92E-48A4-B765-1A171C0B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7C10D-8678-4719-9F28-A8C9C7831C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119F89-3BC2-44B0-BD3E-F4051BF6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067" y="0"/>
            <a:ext cx="6297865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0184B2-053B-4C5D-9238-72188A9AFB61}"/>
              </a:ext>
            </a:extLst>
          </p:cNvPr>
          <p:cNvSpPr txBox="1">
            <a:spLocks/>
          </p:cNvSpPr>
          <p:nvPr/>
        </p:nvSpPr>
        <p:spPr>
          <a:xfrm>
            <a:off x="388800" y="399926"/>
            <a:ext cx="1601841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 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1826A2-0B6F-4463-9E05-248F7C21A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4"/>
    </mc:Choice>
    <mc:Fallback>
      <p:transition spd="slow" advTm="1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3575-9894-4884-BF3A-BF5E2D04AD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3285C-2CD5-4D1A-BC52-413A44344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6555E-677C-4FAD-A159-69D8120E7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ACD7E-2092-4125-BDE1-6825A4C7F8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2C0F0-279D-417B-A1C9-6CC9583A0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031" y="0"/>
            <a:ext cx="6357938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7B16B1-88F4-40D5-89F2-CF40D87D1442}"/>
              </a:ext>
            </a:extLst>
          </p:cNvPr>
          <p:cNvSpPr txBox="1">
            <a:spLocks/>
          </p:cNvSpPr>
          <p:nvPr/>
        </p:nvSpPr>
        <p:spPr>
          <a:xfrm>
            <a:off x="388800" y="399926"/>
            <a:ext cx="1601841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 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85D485-A569-4CFE-ABB9-E8700E458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3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3"/>
    </mc:Choice>
    <mc:Fallback>
      <p:transition spd="slow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0465-0137-4C24-9083-F6811F8B5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D44AF-B4B7-4717-833D-01C1AEE92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FC22B-5594-4272-984D-611D2AB76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A31D6-83CE-4839-A1FB-DB07E4DF4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B840A-09DE-43F9-996A-B8A564C80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039" y="0"/>
            <a:ext cx="6139922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BE46F4-F125-4AD9-BCC7-5337B35B6AAE}"/>
              </a:ext>
            </a:extLst>
          </p:cNvPr>
          <p:cNvSpPr txBox="1">
            <a:spLocks/>
          </p:cNvSpPr>
          <p:nvPr/>
        </p:nvSpPr>
        <p:spPr>
          <a:xfrm>
            <a:off x="388800" y="399926"/>
            <a:ext cx="1601841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Penrose tiling </a:t>
            </a:r>
            <a:endParaRPr lang="en-GB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D73D9FE-3154-417E-9059-7C96C262D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9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5"/>
    </mc:Choice>
    <mc:Fallback>
      <p:transition spd="slow" advTm="9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BAB6-1249-4E6B-835A-DC1F5C608C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9FEF-FDD8-46BD-9514-8BEF64488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pairs or threes, work together to create your own Penrose tiling </a:t>
            </a:r>
          </a:p>
          <a:p>
            <a:endParaRPr lang="en-GB" dirty="0"/>
          </a:p>
          <a:p>
            <a:r>
              <a:rPr lang="en-GB" b="1" dirty="0"/>
              <a:t>Option 1: </a:t>
            </a:r>
          </a:p>
          <a:p>
            <a:endParaRPr lang="en-GB" b="1" dirty="0"/>
          </a:p>
          <a:p>
            <a:r>
              <a:rPr lang="en-GB" dirty="0"/>
              <a:t>- First cut out the printed (black and white) tiles) </a:t>
            </a:r>
          </a:p>
          <a:p>
            <a:r>
              <a:rPr lang="en-GB" dirty="0"/>
              <a:t>- Decide how you will arrange your tiles and decorate them </a:t>
            </a:r>
          </a:p>
          <a:p>
            <a:r>
              <a:rPr lang="en-GB" dirty="0"/>
              <a:t>(you can decorate the tiles first, then tile them, or tile them and then decorate them – each will have very different results!) </a:t>
            </a:r>
          </a:p>
          <a:p>
            <a:r>
              <a:rPr lang="en-GB" dirty="0"/>
              <a:t>- Glue your tiling onto coloured sugar paper (make sure you do this before you pack away so you don’t lose your tiling!)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Remember to: </a:t>
            </a:r>
          </a:p>
          <a:p>
            <a:pPr marL="171450" indent="-171450">
              <a:buFontTx/>
              <a:buChar char="-"/>
            </a:pPr>
            <a:r>
              <a:rPr lang="en-GB" dirty="0"/>
              <a:t>follow the line matching rules</a:t>
            </a:r>
          </a:p>
          <a:p>
            <a:pPr marL="171450" indent="-171450">
              <a:buFontTx/>
              <a:buChar char="-"/>
            </a:pPr>
            <a:r>
              <a:rPr lang="en-GB" dirty="0"/>
              <a:t>leave no gaps and no tiles overlapping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32550-D866-472A-8509-174A0029B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CFB1EE-E628-4846-8F0C-AE5077473B32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2419136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Activity – Collaborative art  </a:t>
            </a:r>
          </a:p>
        </p:txBody>
      </p:sp>
      <p:pic>
        <p:nvPicPr>
          <p:cNvPr id="7" name="Graphic 6" descr="Scissors outline">
            <a:extLst>
              <a:ext uri="{FF2B5EF4-FFF2-40B4-BE49-F238E27FC236}">
                <a16:creationId xmlns:a16="http://schemas.microsoft.com/office/drawing/2014/main" id="{016122B4-7D8D-49CC-B32D-64F5F0557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927102">
            <a:off x="4764186" y="1107793"/>
            <a:ext cx="1460612" cy="14606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37892A-55B4-4177-98D0-2C8344197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6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82"/>
    </mc:Choice>
    <mc:Fallback>
      <p:transition spd="slow" advTm="7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BAB6-1249-4E6B-835A-DC1F5C608C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9FEF-FDD8-46BD-9514-8BEF64488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80000"/>
            <a:ext cx="4569720" cy="3703500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Option 2: </a:t>
            </a:r>
          </a:p>
          <a:p>
            <a:endParaRPr lang="en-GB" b="1" dirty="0"/>
          </a:p>
          <a:p>
            <a:r>
              <a:rPr lang="en-GB" dirty="0"/>
              <a:t>Decorate the completed Penrose tiling </a:t>
            </a:r>
          </a:p>
          <a:p>
            <a:endParaRPr lang="en-GB" dirty="0"/>
          </a:p>
          <a:p>
            <a:r>
              <a:rPr lang="en-GB" dirty="0"/>
              <a:t>Think carefully about your colour choices as this will change which parts of the tiling are highlighted. </a:t>
            </a:r>
          </a:p>
          <a:p>
            <a:endParaRPr lang="en-GB" dirty="0"/>
          </a:p>
          <a:p>
            <a:r>
              <a:rPr lang="en-GB" dirty="0"/>
              <a:t>*There are some examples on the next few slides.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32550-D866-472A-8509-174A0029B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CFB1EE-E628-4846-8F0C-AE5077473B32}"/>
              </a:ext>
            </a:extLst>
          </p:cNvPr>
          <p:cNvSpPr txBox="1">
            <a:spLocks/>
          </p:cNvSpPr>
          <p:nvPr/>
        </p:nvSpPr>
        <p:spPr>
          <a:xfrm>
            <a:off x="388801" y="399926"/>
            <a:ext cx="2419136" cy="212076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Activity – Collaborative art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49B51-3802-44B0-910A-A056BF7A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719" y="1080000"/>
            <a:ext cx="3782281" cy="338752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C88A8A-6ADC-4F43-9649-855A75A37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8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1"/>
    </mc:Choice>
    <mc:Fallback>
      <p:transition spd="slow" advTm="3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AB2B-FCC4-4E2C-B0E8-1114D2124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800" y="399926"/>
            <a:ext cx="4571389" cy="212075"/>
          </a:xfrm>
        </p:spPr>
        <p:txBody>
          <a:bodyPr/>
          <a:lstStyle/>
          <a:p>
            <a:r>
              <a:rPr lang="en-GB" dirty="0"/>
              <a:t>Penrose art activity – colouring 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C5023-2AF9-48BA-BF2F-21C2FF1C6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DEA49-8BC9-41FC-AF00-0031672D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06593E-52CF-5B45-8CFF-7309163A472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89DF8-C47E-414E-8150-F7B4513A5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6B3D0-6B05-4BB4-B90E-80511861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063825"/>
            <a:ext cx="4212000" cy="21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C8A627-C0D4-4937-970F-8ABAC715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88" y="1222566"/>
            <a:ext cx="3606114" cy="36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8AA7C4-8C25-4EA1-8E67-D7DBB67A4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4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03"/>
    </mc:Choice>
    <mc:Fallback>
      <p:transition spd="slow" advTm="4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U Title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EF1B13A4-813D-44E3-93C5-C503883F126B}"/>
    </a:ext>
  </a:extLst>
</a:theme>
</file>

<file path=ppt/theme/theme2.xml><?xml version="1.0" encoding="utf-8"?>
<a:theme xmlns:a="http://schemas.openxmlformats.org/drawingml/2006/main" name="OU Section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07C1CE78-EE35-498E-9E2C-57BA0D26E199}"/>
    </a:ext>
  </a:extLst>
</a:theme>
</file>

<file path=ppt/theme/theme3.xml><?xml version="1.0" encoding="utf-8"?>
<a:theme xmlns:a="http://schemas.openxmlformats.org/drawingml/2006/main" name="OU Layouts">
  <a:themeElements>
    <a:clrScheme name="OU Theme Colours">
      <a:dk1>
        <a:srgbClr val="000000"/>
      </a:dk1>
      <a:lt1>
        <a:srgbClr val="FFFFFF"/>
      </a:lt1>
      <a:dk2>
        <a:srgbClr val="A7A9AC"/>
      </a:dk2>
      <a:lt2>
        <a:srgbClr val="CCCCCC"/>
      </a:lt2>
      <a:accent1>
        <a:srgbClr val="1D499B"/>
      </a:accent1>
      <a:accent2>
        <a:srgbClr val="F26522"/>
      </a:accent2>
      <a:accent3>
        <a:srgbClr val="ED2891"/>
      </a:accent3>
      <a:accent4>
        <a:srgbClr val="00B7B2"/>
      </a:accent4>
      <a:accent5>
        <a:srgbClr val="A7A9AC"/>
      </a:accent5>
      <a:accent6>
        <a:srgbClr val="000000"/>
      </a:accent6>
      <a:hlink>
        <a:srgbClr val="5490D0"/>
      </a:hlink>
      <a:folHlink>
        <a:srgbClr val="716F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73262_OU_Presentation_Template_WIDE_UK.pptx" id="{0D03CF9A-D069-4DB5-98CC-BA9287862A76}" vid="{F0F73387-2611-4D57-B067-6DE4A4C30F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139774B8E8B49B611E177CD99E7A2" ma:contentTypeVersion="12" ma:contentTypeDescription="Create a new document." ma:contentTypeScope="" ma:versionID="f910428f1aa1f6edbecb21f31c6566c7">
  <xsd:schema xmlns:xsd="http://www.w3.org/2001/XMLSchema" xmlns:xs="http://www.w3.org/2001/XMLSchema" xmlns:p="http://schemas.microsoft.com/office/2006/metadata/properties" xmlns:ns3="8b9b7f74-b8fc-416d-8b9c-38b096638db9" xmlns:ns4="68dea6a3-37a0-4ec5-8e1c-b3704c827400" targetNamespace="http://schemas.microsoft.com/office/2006/metadata/properties" ma:root="true" ma:fieldsID="84e8d6ea3f8897ec289e590640db7375" ns3:_="" ns4:_="">
    <xsd:import namespace="8b9b7f74-b8fc-416d-8b9c-38b096638db9"/>
    <xsd:import namespace="68dea6a3-37a0-4ec5-8e1c-b3704c82740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b7f74-b8fc-416d-8b9c-38b096638d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dea6a3-37a0-4ec5-8e1c-b3704c827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66663C-BE7F-4367-957B-742AE6972DD0}">
  <ds:schemaRefs>
    <ds:schemaRef ds:uri="8b9b7f74-b8fc-416d-8b9c-38b096638db9"/>
    <ds:schemaRef ds:uri="http://schemas.microsoft.com/office/2006/documentManagement/types"/>
    <ds:schemaRef ds:uri="68dea6a3-37a0-4ec5-8e1c-b3704c827400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E38595-E51A-4C56-B082-86BAC3195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B1105-41A2-4F92-963E-CCD5EF476E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9b7f74-b8fc-416d-8b9c-38b096638db9"/>
    <ds:schemaRef ds:uri="68dea6a3-37a0-4ec5-8e1c-b3704c8274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OU_STANDARD_WIDE</Template>
  <TotalTime>1811</TotalTime>
  <Words>241</Words>
  <Application>Microsoft Office PowerPoint</Application>
  <PresentationFormat>On-screen Show (16:9)</PresentationFormat>
  <Paragraphs>59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OU Title</vt:lpstr>
      <vt:lpstr>OU Section</vt:lpstr>
      <vt:lpstr>OU Layouts</vt:lpstr>
      <vt:lpstr>Aperiodic tilings exhibition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</vt:lpstr>
      <vt:lpstr>Col</vt:lpstr>
      <vt:lpstr>Penrose art activity – colouring examples </vt:lpstr>
      <vt:lpstr>Penrose tiling, Art and Architecture </vt:lpstr>
      <vt:lpstr>PowerPoint Presentation</vt:lpstr>
      <vt:lpstr>PowerPoint Presentation</vt:lpstr>
      <vt:lpstr>Penrose tiling, Art and Architecture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in the Mathematics classroom:   Islamic Geometry</dc:title>
  <dc:creator>Charlotte.Webb</dc:creator>
  <cp:lastModifiedBy>Charlotte.Webb</cp:lastModifiedBy>
  <cp:revision>96</cp:revision>
  <dcterms:created xsi:type="dcterms:W3CDTF">2019-03-26T11:30:47Z</dcterms:created>
  <dcterms:modified xsi:type="dcterms:W3CDTF">2022-06-08T12:02:55Z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0x010100648139774B8E8B49B611E177CD99E7A2</vt:lpwstr>
  </property>
</Properties>
</file>