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0"/>
  </p:notesMasterIdLst>
  <p:handoutMasterIdLst>
    <p:handoutMasterId r:id="rId11"/>
  </p:handoutMasterIdLst>
  <p:sldIdLst>
    <p:sldId id="3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12/10/2023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390419"/>
            <a:ext cx="9206849" cy="801384"/>
          </a:xfrm>
        </p:spPr>
        <p:txBody>
          <a:bodyPr/>
          <a:lstStyle/>
          <a:p>
            <a:r>
              <a:rPr lang="en-GB" sz="4800" dirty="0"/>
              <a:t>PGR Social Calendar 23/24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1777588"/>
            <a:ext cx="3639812" cy="3636893"/>
          </a:xfrm>
        </p:spPr>
        <p:txBody>
          <a:bodyPr/>
          <a:lstStyle/>
          <a:p>
            <a:endParaRPr lang="en-GB" sz="9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0825B-4350-4C75-9DD6-98E726003405}"/>
              </a:ext>
            </a:extLst>
          </p:cNvPr>
          <p:cNvSpPr txBox="1"/>
          <p:nvPr/>
        </p:nvSpPr>
        <p:spPr>
          <a:xfrm>
            <a:off x="408206" y="5257562"/>
            <a:ext cx="120276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Regular Events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In-person writing group | Weekly – Library Park on Tuesdays 9.30-5pm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Take-away Tuesdays | Weekly in the Common Room and PGR Community Team at 18:00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Coffee Morning | Every Thursday at 11:00 in the Common Room and the PGR Community Team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67B0E-6220-8813-BE36-63802FE4E35A}"/>
              </a:ext>
            </a:extLst>
          </p:cNvPr>
          <p:cNvSpPr txBox="1"/>
          <p:nvPr/>
        </p:nvSpPr>
        <p:spPr>
          <a:xfrm>
            <a:off x="408206" y="1073650"/>
            <a:ext cx="10071434" cy="5909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n-lt"/>
              </a:rPr>
              <a:t>October </a:t>
            </a: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Friday 20 October | 5:30 PM |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PubHD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| In-person </a:t>
            </a:r>
          </a:p>
          <a:p>
            <a:endParaRPr lang="en-GB" sz="1600" dirty="0">
              <a:solidFill>
                <a:schemeClr val="bg1"/>
              </a:solidFill>
              <a:latin typeface="+mn-lt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+mn-lt"/>
              </a:rPr>
              <a:t>November </a:t>
            </a: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Tuesday 7 November | Photo elicitation </a:t>
            </a:r>
            <a:r>
              <a:rPr lang="en-GB" sz="1600" dirty="0">
                <a:solidFill>
                  <a:schemeClr val="bg1"/>
                </a:solidFill>
              </a:rPr>
              <a:t>| Online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Wednesday 29 November | 12:30 – 2 | </a:t>
            </a: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Bake Your Research | Hybrid</a:t>
            </a:r>
          </a:p>
          <a:p>
            <a:endParaRPr lang="en-GB" sz="1600" dirty="0">
              <a:solidFill>
                <a:schemeClr val="bg1"/>
              </a:solidFill>
              <a:latin typeface="+mn-lt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+mn-lt"/>
              </a:rPr>
              <a:t>December </a:t>
            </a: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Tuesday 12 December | </a:t>
            </a:r>
            <a:r>
              <a:rPr lang="en-GB" sz="1600" dirty="0">
                <a:solidFill>
                  <a:schemeClr val="bg1"/>
                </a:solidFill>
              </a:rPr>
              <a:t>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nd-of-year catch-up | Online </a:t>
            </a: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Tuesday 19 December | Xmas Party | In-person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+mn-lt"/>
              </a:rPr>
              <a:t>January </a:t>
            </a: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Wednesday 10 January | Internation</a:t>
            </a:r>
            <a:r>
              <a:rPr lang="en-GB" sz="1600" dirty="0">
                <a:solidFill>
                  <a:schemeClr val="bg1"/>
                </a:solidFill>
              </a:rPr>
              <a:t>al Lunch | In-person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  <a:p>
            <a:r>
              <a:rPr lang="en-GB" sz="1600" dirty="0">
                <a:solidFill>
                  <a:schemeClr val="bg1"/>
                </a:solidFill>
                <a:latin typeface="+mn-lt"/>
              </a:rPr>
              <a:t>Friday 26 January | Ceilidh </a:t>
            </a:r>
            <a:r>
              <a:rPr lang="en-GB" sz="1600" dirty="0">
                <a:solidFill>
                  <a:schemeClr val="bg1"/>
                </a:solidFill>
              </a:rPr>
              <a:t>| In-person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  <a:p>
            <a:endParaRPr lang="en-GB" sz="1600" dirty="0">
              <a:solidFill>
                <a:schemeClr val="bg1"/>
              </a:solidFill>
              <a:latin typeface="+mn-lt"/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February 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Tuesday 6 February | Induction social | In-person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March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Thursday 14 March | </a:t>
            </a:r>
            <a:r>
              <a:rPr lang="en-GB" sz="1600" dirty="0" err="1">
                <a:solidFill>
                  <a:schemeClr val="bg1"/>
                </a:solidFill>
              </a:rPr>
              <a:t>Craftalong</a:t>
            </a:r>
            <a:r>
              <a:rPr lang="en-GB" sz="1600" dirty="0">
                <a:solidFill>
                  <a:schemeClr val="bg1"/>
                </a:solidFill>
              </a:rPr>
              <a:t> | Hybrid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April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Tuesday 30 April | Treasure Hunt | Hybrid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May</a:t>
            </a:r>
            <a:r>
              <a:rPr lang="en-GB" sz="1600" dirty="0">
                <a:solidFill>
                  <a:schemeClr val="bg1"/>
                </a:solidFill>
              </a:rPr>
              <a:t> 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Thursday 23 May | Sports Day | In-person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June  </a:t>
            </a:r>
          </a:p>
          <a:p>
            <a:r>
              <a:rPr lang="en-GB" sz="1600" dirty="0">
                <a:solidFill>
                  <a:schemeClr val="bg1"/>
                </a:solidFill>
              </a:rPr>
              <a:t>Tuesday 25 &amp; Wednesday 26 June | Summer Conference</a:t>
            </a:r>
          </a:p>
          <a:p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5293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a6edcb4d-eee5-46f8-8fc8-4ae5b2eaa812">
      <Terms xmlns="http://schemas.microsoft.com/office/infopath/2007/PartnerControls"/>
    </lcf76f155ced4ddcb4097134ff3c332f>
    <SharedWithUsers xmlns="bd045570-3add-4cc9-a34c-dbb2014648a6">
      <UserInfo>
        <DisplayName>Lauren.Rose</DisplayName>
        <AccountId>179</AccountId>
        <AccountType/>
      </UserInfo>
      <UserInfo>
        <DisplayName>Sahil.Mathur</DisplayName>
        <AccountId>138</AccountId>
        <AccountType/>
      </UserInfo>
      <UserInfo>
        <DisplayName>Judith.Taylor</DisplayName>
        <AccountId>13</AccountId>
        <AccountType/>
      </UserInfo>
      <UserInfo>
        <DisplayName>Carmel.Collins</DisplayName>
        <AccountId>27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1DD69B3E361B4782A9FF10C972BCD5" ma:contentTypeVersion="15" ma:contentTypeDescription="Create a new document." ma:contentTypeScope="" ma:versionID="9c7f3431ba7bc3c096d09cc83b143554">
  <xsd:schema xmlns:xsd="http://www.w3.org/2001/XMLSchema" xmlns:xs="http://www.w3.org/2001/XMLSchema" xmlns:p="http://schemas.microsoft.com/office/2006/metadata/properties" xmlns:ns2="a6edcb4d-eee5-46f8-8fc8-4ae5b2eaa812" xmlns:ns3="bd045570-3add-4cc9-a34c-dbb2014648a6" xmlns:ns4="e4476828-269d-41e7-8c7f-463a607b843c" targetNamespace="http://schemas.microsoft.com/office/2006/metadata/properties" ma:root="true" ma:fieldsID="525167454fca7c348cef0ca57055f38b" ns2:_="" ns3:_="" ns4:_="">
    <xsd:import namespace="a6edcb4d-eee5-46f8-8fc8-4ae5b2eaa812"/>
    <xsd:import namespace="bd045570-3add-4cc9-a34c-dbb2014648a6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dcb4d-eee5-46f8-8fc8-4ae5b2eaa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45570-3add-4cc9-a34c-dbb201464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fe9a272-cc0e-43ab-9d5e-55c31b4c12ff}" ma:internalName="TaxCatchAll" ma:showField="CatchAllData" ma:web="bd045570-3add-4cc9-a34c-dbb201464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F123D-72E4-47AA-AF87-050EE8541186}">
  <ds:schemaRefs>
    <ds:schemaRef ds:uri="http://purl.org/dc/terms/"/>
    <ds:schemaRef ds:uri="http://schemas.openxmlformats.org/package/2006/metadata/core-properties"/>
    <ds:schemaRef ds:uri="e4476828-269d-41e7-8c7f-463a607b843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d045570-3add-4cc9-a34c-dbb2014648a6"/>
    <ds:schemaRef ds:uri="a6edcb4d-eee5-46f8-8fc8-4ae5b2eaa8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816CA-ACC8-473A-8B21-8552427D7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dcb4d-eee5-46f8-8fc8-4ae5b2eaa812"/>
    <ds:schemaRef ds:uri="bd045570-3add-4cc9-a34c-dbb2014648a6"/>
    <ds:schemaRef ds:uri="e4476828-269d-41e7-8c7f-463a607b8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160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Robert.Wilson</cp:lastModifiedBy>
  <cp:revision>9</cp:revision>
  <dcterms:created xsi:type="dcterms:W3CDTF">2022-10-21T14:33:01Z</dcterms:created>
  <dcterms:modified xsi:type="dcterms:W3CDTF">2023-10-12T13:50:23Z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0x010100C01DD69B3E361B4782A9FF10C972BCD5</vt:lpwstr>
  </property>
  <property fmtid="{D5CDD505-2E9C-101B-9397-08002B2CF9AE}" pid="3" name="MediaServiceImageTags">
    <vt:lpwstr/>
  </property>
</Properties>
</file>