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670" r:id="rId6"/>
    <p:sldId id="669" r:id="rId7"/>
    <p:sldId id="674" r:id="rId8"/>
    <p:sldId id="671" r:id="rId9"/>
    <p:sldId id="672" r:id="rId10"/>
    <p:sldId id="668" r:id="rId11"/>
    <p:sldId id="286" r:id="rId12"/>
  </p:sldIdLst>
  <p:sldSz cx="26811288" cy="15081250"/>
  <p:notesSz cx="20104100" cy="1508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BA6"/>
    <a:srgbClr val="272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0"/>
    <p:restoredTop sz="94703"/>
  </p:normalViewPr>
  <p:slideViewPr>
    <p:cSldViewPr>
      <p:cViewPr varScale="1">
        <p:scale>
          <a:sx n="31" d="100"/>
          <a:sy n="31" d="100"/>
        </p:scale>
        <p:origin x="996" y="72"/>
      </p:cViewPr>
      <p:guideLst>
        <p:guide orient="horz" pos="2880"/>
        <p:guide pos="288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8B932-E5FF-4712-92BC-342A29876FE6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4B6EC6E-0462-4ECF-8EED-B73EAD3055F2}">
      <dgm:prSet phldrT="[Text]"/>
      <dgm:spPr/>
      <dgm:t>
        <a:bodyPr/>
        <a:lstStyle/>
        <a:p>
          <a:r>
            <a:rPr lang="en-GB" dirty="0"/>
            <a:t>On campus mode</a:t>
          </a:r>
        </a:p>
      </dgm:t>
    </dgm:pt>
    <dgm:pt modelId="{7EE8B6D7-CF74-4971-805F-0D7B46E6667F}" type="parTrans" cxnId="{915A0331-49D5-48C7-A9CC-EEF06AA9B437}">
      <dgm:prSet/>
      <dgm:spPr/>
      <dgm:t>
        <a:bodyPr/>
        <a:lstStyle/>
        <a:p>
          <a:endParaRPr lang="en-GB"/>
        </a:p>
      </dgm:t>
    </dgm:pt>
    <dgm:pt modelId="{B1DE6787-5977-4021-A1AF-639701D1974A}" type="sibTrans" cxnId="{915A0331-49D5-48C7-A9CC-EEF06AA9B437}">
      <dgm:prSet/>
      <dgm:spPr/>
      <dgm:t>
        <a:bodyPr/>
        <a:lstStyle/>
        <a:p>
          <a:endParaRPr lang="en-GB"/>
        </a:p>
      </dgm:t>
    </dgm:pt>
    <dgm:pt modelId="{22E1D460-6B06-4D17-BB22-1239727BA602}">
      <dgm:prSet phldrT="[Text]"/>
      <dgm:spPr/>
      <dgm:t>
        <a:bodyPr/>
        <a:lstStyle/>
        <a:p>
          <a:r>
            <a:rPr lang="en-GB" dirty="0"/>
            <a:t>Lecture</a:t>
          </a:r>
        </a:p>
      </dgm:t>
    </dgm:pt>
    <dgm:pt modelId="{2D0F4577-71E2-496B-A396-392D8E861E16}" type="parTrans" cxnId="{9556B8C9-034F-4289-B6F5-A600DD22E592}">
      <dgm:prSet/>
      <dgm:spPr/>
      <dgm:t>
        <a:bodyPr/>
        <a:lstStyle/>
        <a:p>
          <a:endParaRPr lang="en-GB"/>
        </a:p>
      </dgm:t>
    </dgm:pt>
    <dgm:pt modelId="{6F2976AF-2C9B-4CB1-A213-3D8768787357}" type="sibTrans" cxnId="{9556B8C9-034F-4289-B6F5-A600DD22E592}">
      <dgm:prSet/>
      <dgm:spPr/>
      <dgm:t>
        <a:bodyPr/>
        <a:lstStyle/>
        <a:p>
          <a:endParaRPr lang="en-GB"/>
        </a:p>
      </dgm:t>
    </dgm:pt>
    <dgm:pt modelId="{7D6FFEBB-B840-466B-BDFE-83C55BF72DB8}">
      <dgm:prSet phldrT="[Text]"/>
      <dgm:spPr/>
      <dgm:t>
        <a:bodyPr/>
        <a:lstStyle/>
        <a:p>
          <a:r>
            <a:rPr lang="en-GB" dirty="0"/>
            <a:t>Group supervision</a:t>
          </a:r>
        </a:p>
      </dgm:t>
    </dgm:pt>
    <dgm:pt modelId="{EA93D981-1992-4F00-A4FE-F8872998AB43}" type="parTrans" cxnId="{A31F5E34-559A-4FE9-92FA-97370D596063}">
      <dgm:prSet/>
      <dgm:spPr/>
      <dgm:t>
        <a:bodyPr/>
        <a:lstStyle/>
        <a:p>
          <a:endParaRPr lang="en-GB"/>
        </a:p>
      </dgm:t>
    </dgm:pt>
    <dgm:pt modelId="{BA32CED1-00A4-4BFC-954C-132DD67BE1E6}" type="sibTrans" cxnId="{A31F5E34-559A-4FE9-92FA-97370D596063}">
      <dgm:prSet/>
      <dgm:spPr/>
      <dgm:t>
        <a:bodyPr/>
        <a:lstStyle/>
        <a:p>
          <a:endParaRPr lang="en-GB"/>
        </a:p>
      </dgm:t>
    </dgm:pt>
    <dgm:pt modelId="{D879564A-E232-4143-9495-CB739C922CE0}">
      <dgm:prSet phldrT="[Text]"/>
      <dgm:spPr/>
      <dgm:t>
        <a:bodyPr/>
        <a:lstStyle/>
        <a:p>
          <a:r>
            <a:rPr lang="en-GB" dirty="0"/>
            <a:t>On line mode</a:t>
          </a:r>
        </a:p>
      </dgm:t>
    </dgm:pt>
    <dgm:pt modelId="{326FB912-F128-4A0D-858D-44236B31AF3B}" type="parTrans" cxnId="{2DEF714E-CDDE-4B22-BEC4-FFC4EE276B08}">
      <dgm:prSet/>
      <dgm:spPr/>
      <dgm:t>
        <a:bodyPr/>
        <a:lstStyle/>
        <a:p>
          <a:endParaRPr lang="en-GB"/>
        </a:p>
      </dgm:t>
    </dgm:pt>
    <dgm:pt modelId="{19723B5A-CE6F-4583-B7A5-874209D8E31F}" type="sibTrans" cxnId="{2DEF714E-CDDE-4B22-BEC4-FFC4EE276B08}">
      <dgm:prSet/>
      <dgm:spPr/>
      <dgm:t>
        <a:bodyPr/>
        <a:lstStyle/>
        <a:p>
          <a:endParaRPr lang="en-GB"/>
        </a:p>
      </dgm:t>
    </dgm:pt>
    <dgm:pt modelId="{D32EEF69-1E87-4C39-8F17-C1B2DA7B6A4C}">
      <dgm:prSet phldrT="[Text]"/>
      <dgm:spPr/>
      <dgm:t>
        <a:bodyPr/>
        <a:lstStyle/>
        <a:p>
          <a:r>
            <a:rPr lang="en-GB" dirty="0"/>
            <a:t>Lecture</a:t>
          </a:r>
        </a:p>
      </dgm:t>
    </dgm:pt>
    <dgm:pt modelId="{273F1AFE-EDCD-4478-9A10-3A1FF9F6209B}" type="parTrans" cxnId="{8843C975-A882-4403-926E-7E68EECE6742}">
      <dgm:prSet/>
      <dgm:spPr/>
      <dgm:t>
        <a:bodyPr/>
        <a:lstStyle/>
        <a:p>
          <a:endParaRPr lang="en-GB"/>
        </a:p>
      </dgm:t>
    </dgm:pt>
    <dgm:pt modelId="{252693EA-609B-4621-831B-60B466EFB24C}" type="sibTrans" cxnId="{8843C975-A882-4403-926E-7E68EECE6742}">
      <dgm:prSet/>
      <dgm:spPr/>
      <dgm:t>
        <a:bodyPr/>
        <a:lstStyle/>
        <a:p>
          <a:endParaRPr lang="en-GB"/>
        </a:p>
      </dgm:t>
    </dgm:pt>
    <dgm:pt modelId="{0516E73F-5F81-475F-B4A5-8EEA9968C1A3}">
      <dgm:prSet phldrT="[Text]"/>
      <dgm:spPr/>
      <dgm:t>
        <a:bodyPr/>
        <a:lstStyle/>
        <a:p>
          <a:r>
            <a:rPr lang="en-GB" dirty="0"/>
            <a:t>Consultations</a:t>
          </a:r>
        </a:p>
      </dgm:t>
    </dgm:pt>
    <dgm:pt modelId="{AC18EE43-EBFB-4756-B889-BC054760262D}" type="parTrans" cxnId="{B94031BC-613B-4CF9-9432-1F45BFF06E5D}">
      <dgm:prSet/>
      <dgm:spPr/>
      <dgm:t>
        <a:bodyPr/>
        <a:lstStyle/>
        <a:p>
          <a:endParaRPr lang="en-GB"/>
        </a:p>
      </dgm:t>
    </dgm:pt>
    <dgm:pt modelId="{CF0C8057-6745-4789-8BED-2EC2F5C98812}" type="sibTrans" cxnId="{B94031BC-613B-4CF9-9432-1F45BFF06E5D}">
      <dgm:prSet/>
      <dgm:spPr/>
      <dgm:t>
        <a:bodyPr/>
        <a:lstStyle/>
        <a:p>
          <a:endParaRPr lang="en-GB"/>
        </a:p>
      </dgm:t>
    </dgm:pt>
    <dgm:pt modelId="{1AF070E9-1863-4008-AD2D-83B85B7B8B98}">
      <dgm:prSet phldrT="[Text]"/>
      <dgm:spPr/>
      <dgm:t>
        <a:bodyPr/>
        <a:lstStyle/>
        <a:p>
          <a:r>
            <a:rPr lang="en-GB" dirty="0"/>
            <a:t>Guided independent learning</a:t>
          </a:r>
        </a:p>
      </dgm:t>
    </dgm:pt>
    <dgm:pt modelId="{58087825-D90E-4A7B-B311-86ACB32BFD6E}" type="parTrans" cxnId="{99BAA432-0EEB-467C-9928-E45B53C7BA13}">
      <dgm:prSet/>
      <dgm:spPr/>
      <dgm:t>
        <a:bodyPr/>
        <a:lstStyle/>
        <a:p>
          <a:endParaRPr lang="en-GB"/>
        </a:p>
      </dgm:t>
    </dgm:pt>
    <dgm:pt modelId="{2C01E8AA-5E9A-4AB5-8AA3-7F51CBD39B12}" type="sibTrans" cxnId="{99BAA432-0EEB-467C-9928-E45B53C7BA13}">
      <dgm:prSet/>
      <dgm:spPr/>
      <dgm:t>
        <a:bodyPr/>
        <a:lstStyle/>
        <a:p>
          <a:endParaRPr lang="en-GB"/>
        </a:p>
      </dgm:t>
    </dgm:pt>
    <dgm:pt modelId="{539F97F3-758F-4BF2-B93A-94683056E57A}">
      <dgm:prSet phldrT="[Text]"/>
      <dgm:spPr/>
      <dgm:t>
        <a:bodyPr/>
        <a:lstStyle/>
        <a:p>
          <a:r>
            <a:rPr lang="en-GB" dirty="0"/>
            <a:t>Workshops (research practice and academic skills)</a:t>
          </a:r>
        </a:p>
      </dgm:t>
    </dgm:pt>
    <dgm:pt modelId="{E3FEA203-9F4E-4E95-8667-36264133BC94}" type="parTrans" cxnId="{90A08146-E260-42AF-8235-931260E98FFA}">
      <dgm:prSet/>
      <dgm:spPr/>
      <dgm:t>
        <a:bodyPr/>
        <a:lstStyle/>
        <a:p>
          <a:endParaRPr lang="en-GB"/>
        </a:p>
      </dgm:t>
    </dgm:pt>
    <dgm:pt modelId="{9E04BDE9-812B-45BF-A5F7-E969D8DB3A93}" type="sibTrans" cxnId="{90A08146-E260-42AF-8235-931260E98FFA}">
      <dgm:prSet/>
      <dgm:spPr/>
      <dgm:t>
        <a:bodyPr/>
        <a:lstStyle/>
        <a:p>
          <a:endParaRPr lang="en-GB"/>
        </a:p>
      </dgm:t>
    </dgm:pt>
    <dgm:pt modelId="{DFD28A96-C457-4B41-BF64-36554059D6FE}">
      <dgm:prSet phldrT="[Text]"/>
      <dgm:spPr/>
      <dgm:t>
        <a:bodyPr/>
        <a:lstStyle/>
        <a:p>
          <a:r>
            <a:rPr lang="en-GB" dirty="0"/>
            <a:t>Consultations</a:t>
          </a:r>
        </a:p>
      </dgm:t>
    </dgm:pt>
    <dgm:pt modelId="{A6F86B94-88A3-4074-A269-FF20DC81F0A6}" type="parTrans" cxnId="{3911D1DD-EB50-479D-B7C8-1E2E2452E967}">
      <dgm:prSet/>
      <dgm:spPr/>
      <dgm:t>
        <a:bodyPr/>
        <a:lstStyle/>
        <a:p>
          <a:endParaRPr lang="en-GB"/>
        </a:p>
      </dgm:t>
    </dgm:pt>
    <dgm:pt modelId="{5DE2B2A1-D892-4934-8618-9D75A0CBEDAF}" type="sibTrans" cxnId="{3911D1DD-EB50-479D-B7C8-1E2E2452E967}">
      <dgm:prSet/>
      <dgm:spPr/>
      <dgm:t>
        <a:bodyPr/>
        <a:lstStyle/>
        <a:p>
          <a:endParaRPr lang="en-GB"/>
        </a:p>
      </dgm:t>
    </dgm:pt>
    <dgm:pt modelId="{71865AE8-3F9E-4410-9D29-F371FF9CB783}">
      <dgm:prSet phldrT="[Text]"/>
      <dgm:spPr/>
      <dgm:t>
        <a:bodyPr/>
        <a:lstStyle/>
        <a:p>
          <a:r>
            <a:rPr lang="en-GB" dirty="0"/>
            <a:t>Guided independent learning</a:t>
          </a:r>
        </a:p>
      </dgm:t>
    </dgm:pt>
    <dgm:pt modelId="{7826DAFA-7FB8-411E-AB0D-5B70AE5C1533}" type="parTrans" cxnId="{56EB9BE6-8305-468E-8E42-3CA74917FEE1}">
      <dgm:prSet/>
      <dgm:spPr/>
      <dgm:t>
        <a:bodyPr/>
        <a:lstStyle/>
        <a:p>
          <a:endParaRPr lang="en-GB"/>
        </a:p>
      </dgm:t>
    </dgm:pt>
    <dgm:pt modelId="{0E555E9B-BFE2-424C-B04D-873D0DA6C11C}" type="sibTrans" cxnId="{56EB9BE6-8305-468E-8E42-3CA74917FEE1}">
      <dgm:prSet/>
      <dgm:spPr/>
      <dgm:t>
        <a:bodyPr/>
        <a:lstStyle/>
        <a:p>
          <a:endParaRPr lang="en-GB"/>
        </a:p>
      </dgm:t>
    </dgm:pt>
    <dgm:pt modelId="{163F260F-C213-45E6-B86B-B64CEC9BA52B}" type="pres">
      <dgm:prSet presAssocID="{5988B932-E5FF-4712-92BC-342A29876FE6}" presName="theList" presStyleCnt="0">
        <dgm:presLayoutVars>
          <dgm:dir/>
          <dgm:animLvl val="lvl"/>
          <dgm:resizeHandles val="exact"/>
        </dgm:presLayoutVars>
      </dgm:prSet>
      <dgm:spPr/>
    </dgm:pt>
    <dgm:pt modelId="{006E3EDC-C2AF-4655-95FE-97DC3956DED5}" type="pres">
      <dgm:prSet presAssocID="{A4B6EC6E-0462-4ECF-8EED-B73EAD3055F2}" presName="compNode" presStyleCnt="0"/>
      <dgm:spPr/>
    </dgm:pt>
    <dgm:pt modelId="{12477E92-0917-4D46-9C89-0942A7DD5670}" type="pres">
      <dgm:prSet presAssocID="{A4B6EC6E-0462-4ECF-8EED-B73EAD3055F2}" presName="aNode" presStyleLbl="bgShp" presStyleIdx="0" presStyleCnt="2" custLinFactNeighborX="-3646" custLinFactNeighborY="371"/>
      <dgm:spPr/>
    </dgm:pt>
    <dgm:pt modelId="{E66823E9-6760-40A5-9612-D31DF0524C4B}" type="pres">
      <dgm:prSet presAssocID="{A4B6EC6E-0462-4ECF-8EED-B73EAD3055F2}" presName="textNode" presStyleLbl="bgShp" presStyleIdx="0" presStyleCnt="2"/>
      <dgm:spPr/>
    </dgm:pt>
    <dgm:pt modelId="{4083BD2B-ED81-4F4A-882E-99B1E31E4FC4}" type="pres">
      <dgm:prSet presAssocID="{A4B6EC6E-0462-4ECF-8EED-B73EAD3055F2}" presName="compChildNode" presStyleCnt="0"/>
      <dgm:spPr/>
    </dgm:pt>
    <dgm:pt modelId="{0D3B040E-683F-4175-9B6B-8582F1A1325C}" type="pres">
      <dgm:prSet presAssocID="{A4B6EC6E-0462-4ECF-8EED-B73EAD3055F2}" presName="theInnerList" presStyleCnt="0"/>
      <dgm:spPr/>
    </dgm:pt>
    <dgm:pt modelId="{94761D43-5C7D-4BC0-A74C-349FEA344807}" type="pres">
      <dgm:prSet presAssocID="{22E1D460-6B06-4D17-BB22-1239727BA602}" presName="childNode" presStyleLbl="node1" presStyleIdx="0" presStyleCnt="8">
        <dgm:presLayoutVars>
          <dgm:bulletEnabled val="1"/>
        </dgm:presLayoutVars>
      </dgm:prSet>
      <dgm:spPr/>
    </dgm:pt>
    <dgm:pt modelId="{D035A2D1-6A6E-44FF-A955-B6831F8D2803}" type="pres">
      <dgm:prSet presAssocID="{22E1D460-6B06-4D17-BB22-1239727BA602}" presName="aSpace2" presStyleCnt="0"/>
      <dgm:spPr/>
    </dgm:pt>
    <dgm:pt modelId="{7718E38D-DFA5-4215-9082-07B06CD427F6}" type="pres">
      <dgm:prSet presAssocID="{7D6FFEBB-B840-466B-BDFE-83C55BF72DB8}" presName="childNode" presStyleLbl="node1" presStyleIdx="1" presStyleCnt="8">
        <dgm:presLayoutVars>
          <dgm:bulletEnabled val="1"/>
        </dgm:presLayoutVars>
      </dgm:prSet>
      <dgm:spPr/>
    </dgm:pt>
    <dgm:pt modelId="{8A7725C5-831D-4EB2-AB29-4865A0770A8F}" type="pres">
      <dgm:prSet presAssocID="{7D6FFEBB-B840-466B-BDFE-83C55BF72DB8}" presName="aSpace2" presStyleCnt="0"/>
      <dgm:spPr/>
    </dgm:pt>
    <dgm:pt modelId="{DC009872-A8E9-4559-9C34-DF64BBA0E7AF}" type="pres">
      <dgm:prSet presAssocID="{0516E73F-5F81-475F-B4A5-8EEA9968C1A3}" presName="childNode" presStyleLbl="node1" presStyleIdx="2" presStyleCnt="8">
        <dgm:presLayoutVars>
          <dgm:bulletEnabled val="1"/>
        </dgm:presLayoutVars>
      </dgm:prSet>
      <dgm:spPr/>
    </dgm:pt>
    <dgm:pt modelId="{0262274E-2644-49AB-AA06-447C416F5536}" type="pres">
      <dgm:prSet presAssocID="{0516E73F-5F81-475F-B4A5-8EEA9968C1A3}" presName="aSpace2" presStyleCnt="0"/>
      <dgm:spPr/>
    </dgm:pt>
    <dgm:pt modelId="{82AD8FF7-9AA8-45FE-802D-4D007AC6587D}" type="pres">
      <dgm:prSet presAssocID="{1AF070E9-1863-4008-AD2D-83B85B7B8B98}" presName="childNode" presStyleLbl="node1" presStyleIdx="3" presStyleCnt="8">
        <dgm:presLayoutVars>
          <dgm:bulletEnabled val="1"/>
        </dgm:presLayoutVars>
      </dgm:prSet>
      <dgm:spPr/>
    </dgm:pt>
    <dgm:pt modelId="{ABAC9641-F70D-4043-941F-80A54A331AAE}" type="pres">
      <dgm:prSet presAssocID="{A4B6EC6E-0462-4ECF-8EED-B73EAD3055F2}" presName="aSpace" presStyleCnt="0"/>
      <dgm:spPr/>
    </dgm:pt>
    <dgm:pt modelId="{02546D2A-307D-4884-B842-F19A850B9C3D}" type="pres">
      <dgm:prSet presAssocID="{D879564A-E232-4143-9495-CB739C922CE0}" presName="compNode" presStyleCnt="0"/>
      <dgm:spPr/>
    </dgm:pt>
    <dgm:pt modelId="{ABE7B28A-DA46-41B3-8975-E74D4AC12CF9}" type="pres">
      <dgm:prSet presAssocID="{D879564A-E232-4143-9495-CB739C922CE0}" presName="aNode" presStyleLbl="bgShp" presStyleIdx="1" presStyleCnt="2"/>
      <dgm:spPr/>
    </dgm:pt>
    <dgm:pt modelId="{0DEE4565-C945-49FB-BD56-44AC1A69E1F2}" type="pres">
      <dgm:prSet presAssocID="{D879564A-E232-4143-9495-CB739C922CE0}" presName="textNode" presStyleLbl="bgShp" presStyleIdx="1" presStyleCnt="2"/>
      <dgm:spPr/>
    </dgm:pt>
    <dgm:pt modelId="{F36A3437-FC9C-461E-A087-28148D662AB3}" type="pres">
      <dgm:prSet presAssocID="{D879564A-E232-4143-9495-CB739C922CE0}" presName="compChildNode" presStyleCnt="0"/>
      <dgm:spPr/>
    </dgm:pt>
    <dgm:pt modelId="{FDFD0CA9-D00A-4D33-8F18-F5DDA4F1968A}" type="pres">
      <dgm:prSet presAssocID="{D879564A-E232-4143-9495-CB739C922CE0}" presName="theInnerList" presStyleCnt="0"/>
      <dgm:spPr/>
    </dgm:pt>
    <dgm:pt modelId="{00CF104D-F9EC-4CDB-A661-38F6612225A3}" type="pres">
      <dgm:prSet presAssocID="{D32EEF69-1E87-4C39-8F17-C1B2DA7B6A4C}" presName="childNode" presStyleLbl="node1" presStyleIdx="4" presStyleCnt="8">
        <dgm:presLayoutVars>
          <dgm:bulletEnabled val="1"/>
        </dgm:presLayoutVars>
      </dgm:prSet>
      <dgm:spPr/>
    </dgm:pt>
    <dgm:pt modelId="{09464228-CE32-43F2-8B83-0DE6FFD2CFD4}" type="pres">
      <dgm:prSet presAssocID="{D32EEF69-1E87-4C39-8F17-C1B2DA7B6A4C}" presName="aSpace2" presStyleCnt="0"/>
      <dgm:spPr/>
    </dgm:pt>
    <dgm:pt modelId="{6B9C7982-A5B5-491F-97B0-BA9AE08CCE41}" type="pres">
      <dgm:prSet presAssocID="{539F97F3-758F-4BF2-B93A-94683056E57A}" presName="childNode" presStyleLbl="node1" presStyleIdx="5" presStyleCnt="8">
        <dgm:presLayoutVars>
          <dgm:bulletEnabled val="1"/>
        </dgm:presLayoutVars>
      </dgm:prSet>
      <dgm:spPr/>
    </dgm:pt>
    <dgm:pt modelId="{519D5AA3-5046-4F13-BBF7-C98384A2D634}" type="pres">
      <dgm:prSet presAssocID="{539F97F3-758F-4BF2-B93A-94683056E57A}" presName="aSpace2" presStyleCnt="0"/>
      <dgm:spPr/>
    </dgm:pt>
    <dgm:pt modelId="{52C2E874-E898-44B2-B071-C08EEFD42AED}" type="pres">
      <dgm:prSet presAssocID="{DFD28A96-C457-4B41-BF64-36554059D6FE}" presName="childNode" presStyleLbl="node1" presStyleIdx="6" presStyleCnt="8">
        <dgm:presLayoutVars>
          <dgm:bulletEnabled val="1"/>
        </dgm:presLayoutVars>
      </dgm:prSet>
      <dgm:spPr/>
    </dgm:pt>
    <dgm:pt modelId="{3A6786CA-7FCB-42DD-B053-646100B98D25}" type="pres">
      <dgm:prSet presAssocID="{DFD28A96-C457-4B41-BF64-36554059D6FE}" presName="aSpace2" presStyleCnt="0"/>
      <dgm:spPr/>
    </dgm:pt>
    <dgm:pt modelId="{87AC1EDB-F131-4DE6-9055-710A58657D81}" type="pres">
      <dgm:prSet presAssocID="{71865AE8-3F9E-4410-9D29-F371FF9CB783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2459900C-8556-4ECB-9EFD-9DC847E7054B}" type="presOf" srcId="{7D6FFEBB-B840-466B-BDFE-83C55BF72DB8}" destId="{7718E38D-DFA5-4215-9082-07B06CD427F6}" srcOrd="0" destOrd="0" presId="urn:microsoft.com/office/officeart/2005/8/layout/lProcess2"/>
    <dgm:cxn modelId="{C2ABE30D-7089-44EA-91E5-3FB452F39EA6}" type="presOf" srcId="{D879564A-E232-4143-9495-CB739C922CE0}" destId="{0DEE4565-C945-49FB-BD56-44AC1A69E1F2}" srcOrd="1" destOrd="0" presId="urn:microsoft.com/office/officeart/2005/8/layout/lProcess2"/>
    <dgm:cxn modelId="{F2B4EB10-F8FA-4D66-8C7D-5426CB5A9D41}" type="presOf" srcId="{A4B6EC6E-0462-4ECF-8EED-B73EAD3055F2}" destId="{E66823E9-6760-40A5-9612-D31DF0524C4B}" srcOrd="1" destOrd="0" presId="urn:microsoft.com/office/officeart/2005/8/layout/lProcess2"/>
    <dgm:cxn modelId="{915A0331-49D5-48C7-A9CC-EEF06AA9B437}" srcId="{5988B932-E5FF-4712-92BC-342A29876FE6}" destId="{A4B6EC6E-0462-4ECF-8EED-B73EAD3055F2}" srcOrd="0" destOrd="0" parTransId="{7EE8B6D7-CF74-4971-805F-0D7B46E6667F}" sibTransId="{B1DE6787-5977-4021-A1AF-639701D1974A}"/>
    <dgm:cxn modelId="{99BAA432-0EEB-467C-9928-E45B53C7BA13}" srcId="{A4B6EC6E-0462-4ECF-8EED-B73EAD3055F2}" destId="{1AF070E9-1863-4008-AD2D-83B85B7B8B98}" srcOrd="3" destOrd="0" parTransId="{58087825-D90E-4A7B-B311-86ACB32BFD6E}" sibTransId="{2C01E8AA-5E9A-4AB5-8AA3-7F51CBD39B12}"/>
    <dgm:cxn modelId="{A31F5E34-559A-4FE9-92FA-97370D596063}" srcId="{A4B6EC6E-0462-4ECF-8EED-B73EAD3055F2}" destId="{7D6FFEBB-B840-466B-BDFE-83C55BF72DB8}" srcOrd="1" destOrd="0" parTransId="{EA93D981-1992-4F00-A4FE-F8872998AB43}" sibTransId="{BA32CED1-00A4-4BFC-954C-132DD67BE1E6}"/>
    <dgm:cxn modelId="{6A4ABE36-E223-40EF-9969-2A396E12916C}" type="presOf" srcId="{D32EEF69-1E87-4C39-8F17-C1B2DA7B6A4C}" destId="{00CF104D-F9EC-4CDB-A661-38F6612225A3}" srcOrd="0" destOrd="0" presId="urn:microsoft.com/office/officeart/2005/8/layout/lProcess2"/>
    <dgm:cxn modelId="{90A08146-E260-42AF-8235-931260E98FFA}" srcId="{D879564A-E232-4143-9495-CB739C922CE0}" destId="{539F97F3-758F-4BF2-B93A-94683056E57A}" srcOrd="1" destOrd="0" parTransId="{E3FEA203-9F4E-4E95-8667-36264133BC94}" sibTransId="{9E04BDE9-812B-45BF-A5F7-E969D8DB3A93}"/>
    <dgm:cxn modelId="{2DEF714E-CDDE-4B22-BEC4-FFC4EE276B08}" srcId="{5988B932-E5FF-4712-92BC-342A29876FE6}" destId="{D879564A-E232-4143-9495-CB739C922CE0}" srcOrd="1" destOrd="0" parTransId="{326FB912-F128-4A0D-858D-44236B31AF3B}" sibTransId="{19723B5A-CE6F-4583-B7A5-874209D8E31F}"/>
    <dgm:cxn modelId="{557BB673-4222-4B0A-9B19-09404339F10A}" type="presOf" srcId="{539F97F3-758F-4BF2-B93A-94683056E57A}" destId="{6B9C7982-A5B5-491F-97B0-BA9AE08CCE41}" srcOrd="0" destOrd="0" presId="urn:microsoft.com/office/officeart/2005/8/layout/lProcess2"/>
    <dgm:cxn modelId="{B2E85854-B38A-43C6-AD87-787041322AF3}" type="presOf" srcId="{D879564A-E232-4143-9495-CB739C922CE0}" destId="{ABE7B28A-DA46-41B3-8975-E74D4AC12CF9}" srcOrd="0" destOrd="0" presId="urn:microsoft.com/office/officeart/2005/8/layout/lProcess2"/>
    <dgm:cxn modelId="{C49A5B55-8F0C-4F60-A392-7BDF6A127CC5}" type="presOf" srcId="{1AF070E9-1863-4008-AD2D-83B85B7B8B98}" destId="{82AD8FF7-9AA8-45FE-802D-4D007AC6587D}" srcOrd="0" destOrd="0" presId="urn:microsoft.com/office/officeart/2005/8/layout/lProcess2"/>
    <dgm:cxn modelId="{8843C975-A882-4403-926E-7E68EECE6742}" srcId="{D879564A-E232-4143-9495-CB739C922CE0}" destId="{D32EEF69-1E87-4C39-8F17-C1B2DA7B6A4C}" srcOrd="0" destOrd="0" parTransId="{273F1AFE-EDCD-4478-9A10-3A1FF9F6209B}" sibTransId="{252693EA-609B-4621-831B-60B466EFB24C}"/>
    <dgm:cxn modelId="{F52D7777-CD0F-4A0C-BE1A-3E94648DBC8A}" type="presOf" srcId="{DFD28A96-C457-4B41-BF64-36554059D6FE}" destId="{52C2E874-E898-44B2-B071-C08EEFD42AED}" srcOrd="0" destOrd="0" presId="urn:microsoft.com/office/officeart/2005/8/layout/lProcess2"/>
    <dgm:cxn modelId="{5D3E6390-731A-41D6-9D01-500CEBD61A5B}" type="presOf" srcId="{A4B6EC6E-0462-4ECF-8EED-B73EAD3055F2}" destId="{12477E92-0917-4D46-9C89-0942A7DD5670}" srcOrd="0" destOrd="0" presId="urn:microsoft.com/office/officeart/2005/8/layout/lProcess2"/>
    <dgm:cxn modelId="{B94031BC-613B-4CF9-9432-1F45BFF06E5D}" srcId="{A4B6EC6E-0462-4ECF-8EED-B73EAD3055F2}" destId="{0516E73F-5F81-475F-B4A5-8EEA9968C1A3}" srcOrd="2" destOrd="0" parTransId="{AC18EE43-EBFB-4756-B889-BC054760262D}" sibTransId="{CF0C8057-6745-4789-8BED-2EC2F5C98812}"/>
    <dgm:cxn modelId="{9556B8C9-034F-4289-B6F5-A600DD22E592}" srcId="{A4B6EC6E-0462-4ECF-8EED-B73EAD3055F2}" destId="{22E1D460-6B06-4D17-BB22-1239727BA602}" srcOrd="0" destOrd="0" parTransId="{2D0F4577-71E2-496B-A396-392D8E861E16}" sibTransId="{6F2976AF-2C9B-4CB1-A213-3D8768787357}"/>
    <dgm:cxn modelId="{6F5DABCE-1B34-43EC-AFD7-5757D56C45F2}" type="presOf" srcId="{71865AE8-3F9E-4410-9D29-F371FF9CB783}" destId="{87AC1EDB-F131-4DE6-9055-710A58657D81}" srcOrd="0" destOrd="0" presId="urn:microsoft.com/office/officeart/2005/8/layout/lProcess2"/>
    <dgm:cxn modelId="{48B289DA-1839-433B-B151-ADFD9AD074D7}" type="presOf" srcId="{22E1D460-6B06-4D17-BB22-1239727BA602}" destId="{94761D43-5C7D-4BC0-A74C-349FEA344807}" srcOrd="0" destOrd="0" presId="urn:microsoft.com/office/officeart/2005/8/layout/lProcess2"/>
    <dgm:cxn modelId="{3911D1DD-EB50-479D-B7C8-1E2E2452E967}" srcId="{D879564A-E232-4143-9495-CB739C922CE0}" destId="{DFD28A96-C457-4B41-BF64-36554059D6FE}" srcOrd="2" destOrd="0" parTransId="{A6F86B94-88A3-4074-A269-FF20DC81F0A6}" sibTransId="{5DE2B2A1-D892-4934-8618-9D75A0CBEDAF}"/>
    <dgm:cxn modelId="{56EB9BE6-8305-468E-8E42-3CA74917FEE1}" srcId="{D879564A-E232-4143-9495-CB739C922CE0}" destId="{71865AE8-3F9E-4410-9D29-F371FF9CB783}" srcOrd="3" destOrd="0" parTransId="{7826DAFA-7FB8-411E-AB0D-5B70AE5C1533}" sibTransId="{0E555E9B-BFE2-424C-B04D-873D0DA6C11C}"/>
    <dgm:cxn modelId="{FFBE22E8-5F24-4BC1-88F8-AC73A7AFD8D7}" type="presOf" srcId="{5988B932-E5FF-4712-92BC-342A29876FE6}" destId="{163F260F-C213-45E6-B86B-B64CEC9BA52B}" srcOrd="0" destOrd="0" presId="urn:microsoft.com/office/officeart/2005/8/layout/lProcess2"/>
    <dgm:cxn modelId="{D76E98EC-D22D-4569-99CE-C12C3C816BA0}" type="presOf" srcId="{0516E73F-5F81-475F-B4A5-8EEA9968C1A3}" destId="{DC009872-A8E9-4559-9C34-DF64BBA0E7AF}" srcOrd="0" destOrd="0" presId="urn:microsoft.com/office/officeart/2005/8/layout/lProcess2"/>
    <dgm:cxn modelId="{D96F6E60-3E81-40BB-9E50-91E241A05847}" type="presParOf" srcId="{163F260F-C213-45E6-B86B-B64CEC9BA52B}" destId="{006E3EDC-C2AF-4655-95FE-97DC3956DED5}" srcOrd="0" destOrd="0" presId="urn:microsoft.com/office/officeart/2005/8/layout/lProcess2"/>
    <dgm:cxn modelId="{C062A253-942C-4974-8771-A2D6011B1F8A}" type="presParOf" srcId="{006E3EDC-C2AF-4655-95FE-97DC3956DED5}" destId="{12477E92-0917-4D46-9C89-0942A7DD5670}" srcOrd="0" destOrd="0" presId="urn:microsoft.com/office/officeart/2005/8/layout/lProcess2"/>
    <dgm:cxn modelId="{F287091B-2F96-44C4-A6DE-77B5E94F81BD}" type="presParOf" srcId="{006E3EDC-C2AF-4655-95FE-97DC3956DED5}" destId="{E66823E9-6760-40A5-9612-D31DF0524C4B}" srcOrd="1" destOrd="0" presId="urn:microsoft.com/office/officeart/2005/8/layout/lProcess2"/>
    <dgm:cxn modelId="{D5DD3E96-C6E0-4FBA-8BDD-04C4FF840F55}" type="presParOf" srcId="{006E3EDC-C2AF-4655-95FE-97DC3956DED5}" destId="{4083BD2B-ED81-4F4A-882E-99B1E31E4FC4}" srcOrd="2" destOrd="0" presId="urn:microsoft.com/office/officeart/2005/8/layout/lProcess2"/>
    <dgm:cxn modelId="{0562F7B0-C9D9-48BA-BDA7-784DB74ECA9B}" type="presParOf" srcId="{4083BD2B-ED81-4F4A-882E-99B1E31E4FC4}" destId="{0D3B040E-683F-4175-9B6B-8582F1A1325C}" srcOrd="0" destOrd="0" presId="urn:microsoft.com/office/officeart/2005/8/layout/lProcess2"/>
    <dgm:cxn modelId="{F3823E2B-FD5E-497A-BC21-4116574306AB}" type="presParOf" srcId="{0D3B040E-683F-4175-9B6B-8582F1A1325C}" destId="{94761D43-5C7D-4BC0-A74C-349FEA344807}" srcOrd="0" destOrd="0" presId="urn:microsoft.com/office/officeart/2005/8/layout/lProcess2"/>
    <dgm:cxn modelId="{B53E3606-CA6A-4DA1-AF65-91301FFD785C}" type="presParOf" srcId="{0D3B040E-683F-4175-9B6B-8582F1A1325C}" destId="{D035A2D1-6A6E-44FF-A955-B6831F8D2803}" srcOrd="1" destOrd="0" presId="urn:microsoft.com/office/officeart/2005/8/layout/lProcess2"/>
    <dgm:cxn modelId="{DC1B23F0-0B54-490C-8E2D-51701FC29389}" type="presParOf" srcId="{0D3B040E-683F-4175-9B6B-8582F1A1325C}" destId="{7718E38D-DFA5-4215-9082-07B06CD427F6}" srcOrd="2" destOrd="0" presId="urn:microsoft.com/office/officeart/2005/8/layout/lProcess2"/>
    <dgm:cxn modelId="{B723294B-64FC-41A0-8465-A5FC3B81D9D8}" type="presParOf" srcId="{0D3B040E-683F-4175-9B6B-8582F1A1325C}" destId="{8A7725C5-831D-4EB2-AB29-4865A0770A8F}" srcOrd="3" destOrd="0" presId="urn:microsoft.com/office/officeart/2005/8/layout/lProcess2"/>
    <dgm:cxn modelId="{9DAF8476-1D46-42ED-A92E-E11FBC7D2285}" type="presParOf" srcId="{0D3B040E-683F-4175-9B6B-8582F1A1325C}" destId="{DC009872-A8E9-4559-9C34-DF64BBA0E7AF}" srcOrd="4" destOrd="0" presId="urn:microsoft.com/office/officeart/2005/8/layout/lProcess2"/>
    <dgm:cxn modelId="{DA528CD8-73E2-4A76-8745-8B614123904B}" type="presParOf" srcId="{0D3B040E-683F-4175-9B6B-8582F1A1325C}" destId="{0262274E-2644-49AB-AA06-447C416F5536}" srcOrd="5" destOrd="0" presId="urn:microsoft.com/office/officeart/2005/8/layout/lProcess2"/>
    <dgm:cxn modelId="{11397A06-9ED0-445A-A604-E8381766AA01}" type="presParOf" srcId="{0D3B040E-683F-4175-9B6B-8582F1A1325C}" destId="{82AD8FF7-9AA8-45FE-802D-4D007AC6587D}" srcOrd="6" destOrd="0" presId="urn:microsoft.com/office/officeart/2005/8/layout/lProcess2"/>
    <dgm:cxn modelId="{45E19DF2-0143-428A-ACF6-9713326D8D8D}" type="presParOf" srcId="{163F260F-C213-45E6-B86B-B64CEC9BA52B}" destId="{ABAC9641-F70D-4043-941F-80A54A331AAE}" srcOrd="1" destOrd="0" presId="urn:microsoft.com/office/officeart/2005/8/layout/lProcess2"/>
    <dgm:cxn modelId="{55FD2A33-7D5A-465F-A419-822F7D44D91B}" type="presParOf" srcId="{163F260F-C213-45E6-B86B-B64CEC9BA52B}" destId="{02546D2A-307D-4884-B842-F19A850B9C3D}" srcOrd="2" destOrd="0" presId="urn:microsoft.com/office/officeart/2005/8/layout/lProcess2"/>
    <dgm:cxn modelId="{3835BE23-8A4A-4E2C-B8C6-C4BAF4B7E0EE}" type="presParOf" srcId="{02546D2A-307D-4884-B842-F19A850B9C3D}" destId="{ABE7B28A-DA46-41B3-8975-E74D4AC12CF9}" srcOrd="0" destOrd="0" presId="urn:microsoft.com/office/officeart/2005/8/layout/lProcess2"/>
    <dgm:cxn modelId="{7FB9EEEF-3E20-43DD-8FCF-FCC3E4DD2529}" type="presParOf" srcId="{02546D2A-307D-4884-B842-F19A850B9C3D}" destId="{0DEE4565-C945-49FB-BD56-44AC1A69E1F2}" srcOrd="1" destOrd="0" presId="urn:microsoft.com/office/officeart/2005/8/layout/lProcess2"/>
    <dgm:cxn modelId="{F69B03F9-34DD-4D56-B771-4F54AA021969}" type="presParOf" srcId="{02546D2A-307D-4884-B842-F19A850B9C3D}" destId="{F36A3437-FC9C-461E-A087-28148D662AB3}" srcOrd="2" destOrd="0" presId="urn:microsoft.com/office/officeart/2005/8/layout/lProcess2"/>
    <dgm:cxn modelId="{B3B9983C-C098-41BD-A28C-2267B484F5CF}" type="presParOf" srcId="{F36A3437-FC9C-461E-A087-28148D662AB3}" destId="{FDFD0CA9-D00A-4D33-8F18-F5DDA4F1968A}" srcOrd="0" destOrd="0" presId="urn:microsoft.com/office/officeart/2005/8/layout/lProcess2"/>
    <dgm:cxn modelId="{592B1162-E641-4903-BC32-EE9222E2349A}" type="presParOf" srcId="{FDFD0CA9-D00A-4D33-8F18-F5DDA4F1968A}" destId="{00CF104D-F9EC-4CDB-A661-38F6612225A3}" srcOrd="0" destOrd="0" presId="urn:microsoft.com/office/officeart/2005/8/layout/lProcess2"/>
    <dgm:cxn modelId="{8F4F560C-D9B0-4E5A-A139-AE560DC4818E}" type="presParOf" srcId="{FDFD0CA9-D00A-4D33-8F18-F5DDA4F1968A}" destId="{09464228-CE32-43F2-8B83-0DE6FFD2CFD4}" srcOrd="1" destOrd="0" presId="urn:microsoft.com/office/officeart/2005/8/layout/lProcess2"/>
    <dgm:cxn modelId="{46A55E61-E91F-4E0C-9807-9769FF2E0B7C}" type="presParOf" srcId="{FDFD0CA9-D00A-4D33-8F18-F5DDA4F1968A}" destId="{6B9C7982-A5B5-491F-97B0-BA9AE08CCE41}" srcOrd="2" destOrd="0" presId="urn:microsoft.com/office/officeart/2005/8/layout/lProcess2"/>
    <dgm:cxn modelId="{4C68C59E-7402-4281-B1A3-BB2A5F5919AF}" type="presParOf" srcId="{FDFD0CA9-D00A-4D33-8F18-F5DDA4F1968A}" destId="{519D5AA3-5046-4F13-BBF7-C98384A2D634}" srcOrd="3" destOrd="0" presId="urn:microsoft.com/office/officeart/2005/8/layout/lProcess2"/>
    <dgm:cxn modelId="{55C56BF5-3326-423C-B453-31CF97E1E2FA}" type="presParOf" srcId="{FDFD0CA9-D00A-4D33-8F18-F5DDA4F1968A}" destId="{52C2E874-E898-44B2-B071-C08EEFD42AED}" srcOrd="4" destOrd="0" presId="urn:microsoft.com/office/officeart/2005/8/layout/lProcess2"/>
    <dgm:cxn modelId="{488EB974-533D-497C-AAE9-547C3162F52D}" type="presParOf" srcId="{FDFD0CA9-D00A-4D33-8F18-F5DDA4F1968A}" destId="{3A6786CA-7FCB-42DD-B053-646100B98D25}" srcOrd="5" destOrd="0" presId="urn:microsoft.com/office/officeart/2005/8/layout/lProcess2"/>
    <dgm:cxn modelId="{5677AD41-9333-4A0B-BBB2-FFFC71E19F33}" type="presParOf" srcId="{FDFD0CA9-D00A-4D33-8F18-F5DDA4F1968A}" destId="{87AC1EDB-F131-4DE6-9055-710A58657D8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77E92-0917-4D46-9C89-0942A7DD5670}">
      <dsp:nvSpPr>
        <dsp:cNvPr id="0" name=""/>
        <dsp:cNvSpPr/>
      </dsp:nvSpPr>
      <dsp:spPr>
        <a:xfrm>
          <a:off x="0" y="0"/>
          <a:ext cx="8605445" cy="119161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On campus mode</a:t>
          </a:r>
        </a:p>
      </dsp:txBody>
      <dsp:txXfrm>
        <a:off x="0" y="0"/>
        <a:ext cx="8605445" cy="3574838"/>
      </dsp:txXfrm>
    </dsp:sp>
    <dsp:sp modelId="{94761D43-5C7D-4BC0-A74C-349FEA344807}">
      <dsp:nvSpPr>
        <dsp:cNvPr id="0" name=""/>
        <dsp:cNvSpPr/>
      </dsp:nvSpPr>
      <dsp:spPr>
        <a:xfrm>
          <a:off x="869490" y="3575129"/>
          <a:ext cx="6884356" cy="17359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Lecture</a:t>
          </a:r>
        </a:p>
      </dsp:txBody>
      <dsp:txXfrm>
        <a:off x="920334" y="3625973"/>
        <a:ext cx="6782668" cy="1634238"/>
      </dsp:txXfrm>
    </dsp:sp>
    <dsp:sp modelId="{7718E38D-DFA5-4215-9082-07B06CD427F6}">
      <dsp:nvSpPr>
        <dsp:cNvPr id="0" name=""/>
        <dsp:cNvSpPr/>
      </dsp:nvSpPr>
      <dsp:spPr>
        <a:xfrm>
          <a:off x="869490" y="5578121"/>
          <a:ext cx="6884356" cy="17359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Group supervision</a:t>
          </a:r>
        </a:p>
      </dsp:txBody>
      <dsp:txXfrm>
        <a:off x="920334" y="5628965"/>
        <a:ext cx="6782668" cy="1634238"/>
      </dsp:txXfrm>
    </dsp:sp>
    <dsp:sp modelId="{DC009872-A8E9-4559-9C34-DF64BBA0E7AF}">
      <dsp:nvSpPr>
        <dsp:cNvPr id="0" name=""/>
        <dsp:cNvSpPr/>
      </dsp:nvSpPr>
      <dsp:spPr>
        <a:xfrm>
          <a:off x="869490" y="7581112"/>
          <a:ext cx="6884356" cy="17359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Consultations</a:t>
          </a:r>
        </a:p>
      </dsp:txBody>
      <dsp:txXfrm>
        <a:off x="920334" y="7631956"/>
        <a:ext cx="6782668" cy="1634238"/>
      </dsp:txXfrm>
    </dsp:sp>
    <dsp:sp modelId="{82AD8FF7-9AA8-45FE-802D-4D007AC6587D}">
      <dsp:nvSpPr>
        <dsp:cNvPr id="0" name=""/>
        <dsp:cNvSpPr/>
      </dsp:nvSpPr>
      <dsp:spPr>
        <a:xfrm>
          <a:off x="869490" y="9584104"/>
          <a:ext cx="6884356" cy="17359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Guided independent learning</a:t>
          </a:r>
        </a:p>
      </dsp:txBody>
      <dsp:txXfrm>
        <a:off x="920334" y="9634948"/>
        <a:ext cx="6782668" cy="1634238"/>
      </dsp:txXfrm>
    </dsp:sp>
    <dsp:sp modelId="{ABE7B28A-DA46-41B3-8975-E74D4AC12CF9}">
      <dsp:nvSpPr>
        <dsp:cNvPr id="0" name=""/>
        <dsp:cNvSpPr/>
      </dsp:nvSpPr>
      <dsp:spPr>
        <a:xfrm>
          <a:off x="9259800" y="0"/>
          <a:ext cx="8605445" cy="119161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On line mode</a:t>
          </a:r>
        </a:p>
      </dsp:txBody>
      <dsp:txXfrm>
        <a:off x="9259800" y="0"/>
        <a:ext cx="8605445" cy="3574838"/>
      </dsp:txXfrm>
    </dsp:sp>
    <dsp:sp modelId="{00CF104D-F9EC-4CDB-A661-38F6612225A3}">
      <dsp:nvSpPr>
        <dsp:cNvPr id="0" name=""/>
        <dsp:cNvSpPr/>
      </dsp:nvSpPr>
      <dsp:spPr>
        <a:xfrm>
          <a:off x="10120344" y="3575129"/>
          <a:ext cx="6884356" cy="17359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Lecture</a:t>
          </a:r>
        </a:p>
      </dsp:txBody>
      <dsp:txXfrm>
        <a:off x="10171188" y="3625973"/>
        <a:ext cx="6782668" cy="1634238"/>
      </dsp:txXfrm>
    </dsp:sp>
    <dsp:sp modelId="{6B9C7982-A5B5-491F-97B0-BA9AE08CCE41}">
      <dsp:nvSpPr>
        <dsp:cNvPr id="0" name=""/>
        <dsp:cNvSpPr/>
      </dsp:nvSpPr>
      <dsp:spPr>
        <a:xfrm>
          <a:off x="10120344" y="5578121"/>
          <a:ext cx="6884356" cy="17359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Workshops (research practice and academic skills)</a:t>
          </a:r>
        </a:p>
      </dsp:txBody>
      <dsp:txXfrm>
        <a:off x="10171188" y="5628965"/>
        <a:ext cx="6782668" cy="1634238"/>
      </dsp:txXfrm>
    </dsp:sp>
    <dsp:sp modelId="{52C2E874-E898-44B2-B071-C08EEFD42AED}">
      <dsp:nvSpPr>
        <dsp:cNvPr id="0" name=""/>
        <dsp:cNvSpPr/>
      </dsp:nvSpPr>
      <dsp:spPr>
        <a:xfrm>
          <a:off x="10120344" y="7581112"/>
          <a:ext cx="6884356" cy="17359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Consultations</a:t>
          </a:r>
        </a:p>
      </dsp:txBody>
      <dsp:txXfrm>
        <a:off x="10171188" y="7631956"/>
        <a:ext cx="6782668" cy="1634238"/>
      </dsp:txXfrm>
    </dsp:sp>
    <dsp:sp modelId="{87AC1EDB-F131-4DE6-9055-710A58657D81}">
      <dsp:nvSpPr>
        <dsp:cNvPr id="0" name=""/>
        <dsp:cNvSpPr/>
      </dsp:nvSpPr>
      <dsp:spPr>
        <a:xfrm>
          <a:off x="10120344" y="9584104"/>
          <a:ext cx="6884356" cy="17359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Guided independent learning</a:t>
          </a:r>
        </a:p>
      </dsp:txBody>
      <dsp:txXfrm>
        <a:off x="10171188" y="9634948"/>
        <a:ext cx="6782668" cy="1634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10847" y="4675190"/>
            <a:ext cx="22789597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21694" y="8445500"/>
            <a:ext cx="18767901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1201" y="1922825"/>
            <a:ext cx="24008887" cy="1015791"/>
          </a:xfrm>
        </p:spPr>
        <p:txBody>
          <a:bodyPr lIns="0" tIns="0" rIns="0" bIns="0"/>
          <a:lstStyle>
            <a:lvl1pPr>
              <a:defRPr sz="6601" b="0" i="0">
                <a:solidFill>
                  <a:srgbClr val="00CCCC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71949" y="4816990"/>
            <a:ext cx="16467392" cy="2031646"/>
          </a:xfrm>
        </p:spPr>
        <p:txBody>
          <a:bodyPr lIns="0" tIns="0" rIns="0" bIns="0"/>
          <a:lstStyle>
            <a:lvl1pPr>
              <a:defRPr sz="13202" b="0" i="0">
                <a:solidFill>
                  <a:schemeClr val="bg1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1201" y="1922825"/>
            <a:ext cx="24008887" cy="1015791"/>
          </a:xfrm>
        </p:spPr>
        <p:txBody>
          <a:bodyPr lIns="0" tIns="0" rIns="0" bIns="0"/>
          <a:lstStyle>
            <a:lvl1pPr>
              <a:defRPr sz="6601" b="0" i="0">
                <a:solidFill>
                  <a:srgbClr val="00CCCC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0564" y="3468688"/>
            <a:ext cx="11662911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3807814" y="3468688"/>
            <a:ext cx="11662911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1201" y="1922825"/>
            <a:ext cx="24008887" cy="1015791"/>
          </a:xfrm>
        </p:spPr>
        <p:txBody>
          <a:bodyPr lIns="0" tIns="0" rIns="0" bIns="0"/>
          <a:lstStyle>
            <a:lvl1pPr>
              <a:defRPr sz="6601" b="0" i="0">
                <a:solidFill>
                  <a:srgbClr val="00CCCC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3276" y="4014684"/>
            <a:ext cx="11394797" cy="4154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73215" y="4014684"/>
            <a:ext cx="11394797" cy="4154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9E14-D9D5-432E-A187-093401504E5E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FAE9-F9CB-4DBF-B40B-B8A831B4A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9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12" y="8002666"/>
            <a:ext cx="23124736" cy="2030556"/>
          </a:xfrm>
        </p:spPr>
        <p:txBody>
          <a:bodyPr anchor="b"/>
          <a:lstStyle>
            <a:lvl1pPr>
              <a:defRPr sz="131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9312" y="10092570"/>
            <a:ext cx="23124736" cy="812210"/>
          </a:xfrm>
        </p:spPr>
        <p:txBody>
          <a:bodyPr/>
          <a:lstStyle>
            <a:lvl1pPr marL="0" indent="0">
              <a:buNone/>
              <a:defRPr sz="5278">
                <a:solidFill>
                  <a:schemeClr val="tx1">
                    <a:tint val="75000"/>
                  </a:schemeClr>
                </a:solidFill>
              </a:defRPr>
            </a:lvl1pPr>
            <a:lvl2pPr marL="1005429" indent="0">
              <a:buNone/>
              <a:defRPr sz="4398">
                <a:solidFill>
                  <a:schemeClr val="tx1">
                    <a:tint val="75000"/>
                  </a:schemeClr>
                </a:solidFill>
              </a:defRPr>
            </a:lvl2pPr>
            <a:lvl3pPr marL="2010857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3pPr>
            <a:lvl4pPr marL="3016286" indent="0">
              <a:buNone/>
              <a:defRPr sz="3519">
                <a:solidFill>
                  <a:schemeClr val="tx1">
                    <a:tint val="75000"/>
                  </a:schemeClr>
                </a:solidFill>
              </a:defRPr>
            </a:lvl4pPr>
            <a:lvl5pPr marL="4021714" indent="0">
              <a:buNone/>
              <a:defRPr sz="3519">
                <a:solidFill>
                  <a:schemeClr val="tx1">
                    <a:tint val="75000"/>
                  </a:schemeClr>
                </a:solidFill>
              </a:defRPr>
            </a:lvl5pPr>
            <a:lvl6pPr marL="5027143" indent="0">
              <a:buNone/>
              <a:defRPr sz="3519">
                <a:solidFill>
                  <a:schemeClr val="tx1">
                    <a:tint val="75000"/>
                  </a:schemeClr>
                </a:solidFill>
              </a:defRPr>
            </a:lvl6pPr>
            <a:lvl7pPr marL="6032571" indent="0">
              <a:buNone/>
              <a:defRPr sz="3519">
                <a:solidFill>
                  <a:schemeClr val="tx1">
                    <a:tint val="75000"/>
                  </a:schemeClr>
                </a:solidFill>
              </a:defRPr>
            </a:lvl7pPr>
            <a:lvl8pPr marL="7038000" indent="0">
              <a:buNone/>
              <a:defRPr sz="3519">
                <a:solidFill>
                  <a:schemeClr val="tx1">
                    <a:tint val="75000"/>
                  </a:schemeClr>
                </a:solidFill>
              </a:defRPr>
            </a:lvl8pPr>
            <a:lvl9pPr marL="8043428" indent="0">
              <a:buNone/>
              <a:defRPr sz="35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1201" y="1922825"/>
            <a:ext cx="24008887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00CCCC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71949" y="4816989"/>
            <a:ext cx="16467392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0" i="0">
                <a:solidFill>
                  <a:schemeClr val="bg1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15839" y="14025566"/>
            <a:ext cx="8579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40565" y="14025566"/>
            <a:ext cx="6166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304129" y="14025566"/>
            <a:ext cx="6166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691">
        <a:defRPr>
          <a:latin typeface="+mn-lt"/>
          <a:ea typeface="+mn-ea"/>
          <a:cs typeface="+mn-cs"/>
        </a:defRPr>
      </a:lvl2pPr>
      <a:lvl3pPr marL="1219384">
        <a:defRPr>
          <a:latin typeface="+mn-lt"/>
          <a:ea typeface="+mn-ea"/>
          <a:cs typeface="+mn-cs"/>
        </a:defRPr>
      </a:lvl3pPr>
      <a:lvl4pPr marL="1829074">
        <a:defRPr>
          <a:latin typeface="+mn-lt"/>
          <a:ea typeface="+mn-ea"/>
          <a:cs typeface="+mn-cs"/>
        </a:defRPr>
      </a:lvl4pPr>
      <a:lvl5pPr marL="2438766">
        <a:defRPr>
          <a:latin typeface="+mn-lt"/>
          <a:ea typeface="+mn-ea"/>
          <a:cs typeface="+mn-cs"/>
        </a:defRPr>
      </a:lvl5pPr>
      <a:lvl6pPr marL="3048457">
        <a:defRPr>
          <a:latin typeface="+mn-lt"/>
          <a:ea typeface="+mn-ea"/>
          <a:cs typeface="+mn-cs"/>
        </a:defRPr>
      </a:lvl6pPr>
      <a:lvl7pPr marL="3658150">
        <a:defRPr>
          <a:latin typeface="+mn-lt"/>
          <a:ea typeface="+mn-ea"/>
          <a:cs typeface="+mn-cs"/>
        </a:defRPr>
      </a:lvl7pPr>
      <a:lvl8pPr marL="4267840">
        <a:defRPr>
          <a:latin typeface="+mn-lt"/>
          <a:ea typeface="+mn-ea"/>
          <a:cs typeface="+mn-cs"/>
        </a:defRPr>
      </a:lvl8pPr>
      <a:lvl9pPr marL="487753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691">
        <a:defRPr>
          <a:latin typeface="+mn-lt"/>
          <a:ea typeface="+mn-ea"/>
          <a:cs typeface="+mn-cs"/>
        </a:defRPr>
      </a:lvl2pPr>
      <a:lvl3pPr marL="1219384">
        <a:defRPr>
          <a:latin typeface="+mn-lt"/>
          <a:ea typeface="+mn-ea"/>
          <a:cs typeface="+mn-cs"/>
        </a:defRPr>
      </a:lvl3pPr>
      <a:lvl4pPr marL="1829074">
        <a:defRPr>
          <a:latin typeface="+mn-lt"/>
          <a:ea typeface="+mn-ea"/>
          <a:cs typeface="+mn-cs"/>
        </a:defRPr>
      </a:lvl4pPr>
      <a:lvl5pPr marL="2438766">
        <a:defRPr>
          <a:latin typeface="+mn-lt"/>
          <a:ea typeface="+mn-ea"/>
          <a:cs typeface="+mn-cs"/>
        </a:defRPr>
      </a:lvl5pPr>
      <a:lvl6pPr marL="3048457">
        <a:defRPr>
          <a:latin typeface="+mn-lt"/>
          <a:ea typeface="+mn-ea"/>
          <a:cs typeface="+mn-cs"/>
        </a:defRPr>
      </a:lvl6pPr>
      <a:lvl7pPr marL="3658150">
        <a:defRPr>
          <a:latin typeface="+mn-lt"/>
          <a:ea typeface="+mn-ea"/>
          <a:cs typeface="+mn-cs"/>
        </a:defRPr>
      </a:lvl7pPr>
      <a:lvl8pPr marL="4267840">
        <a:defRPr>
          <a:latin typeface="+mn-lt"/>
          <a:ea typeface="+mn-ea"/>
          <a:cs typeface="+mn-cs"/>
        </a:defRPr>
      </a:lvl8pPr>
      <a:lvl9pPr marL="487753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jrxv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9650792.2021.1872395" TargetMode="External"/><Relationship Id="rId2" Type="http://schemas.openxmlformats.org/officeDocument/2006/relationships/hyperlink" Target="https://www.officeforstudents.org.uk/media/546d1a52-5ba7-4d70-8ce7-c7a936aa3997/ofs2018_53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i.org/10.1108/ILS-04-2020-0099" TargetMode="External"/><Relationship Id="rId4" Type="http://schemas.openxmlformats.org/officeDocument/2006/relationships/hyperlink" Target="https://www.emerald.com/insight/publication/issn/2398-53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2">
            <a:extLst>
              <a:ext uri="{FF2B5EF4-FFF2-40B4-BE49-F238E27FC236}">
                <a16:creationId xmlns:a16="http://schemas.microsoft.com/office/drawing/2014/main" id="{89C7C538-9A5B-6C48-AA95-421C3EA87AA2}"/>
              </a:ext>
            </a:extLst>
          </p:cNvPr>
          <p:cNvSpPr>
            <a:spLocks noChangeAspect="1"/>
          </p:cNvSpPr>
          <p:nvPr/>
        </p:nvSpPr>
        <p:spPr>
          <a:xfrm>
            <a:off x="1649890" y="4492625"/>
            <a:ext cx="630554" cy="10588625"/>
          </a:xfrm>
          <a:custGeom>
            <a:avLst/>
            <a:gdLst/>
            <a:ahLst/>
            <a:cxnLst/>
            <a:rect l="l" t="t" r="r" b="b"/>
            <a:pathLst>
              <a:path w="565785" h="10455910">
                <a:moveTo>
                  <a:pt x="0" y="10455692"/>
                </a:moveTo>
                <a:lnTo>
                  <a:pt x="565427" y="10455692"/>
                </a:lnTo>
                <a:lnTo>
                  <a:pt x="565427" y="0"/>
                </a:lnTo>
                <a:lnTo>
                  <a:pt x="0" y="0"/>
                </a:lnTo>
                <a:lnTo>
                  <a:pt x="0" y="10455692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sz="2400" dirty="0">
              <a:solidFill>
                <a:srgbClr val="272625"/>
              </a:solidFill>
            </a:endParaRPr>
          </a:p>
        </p:txBody>
      </p:sp>
      <p:sp>
        <p:nvSpPr>
          <p:cNvPr id="3" name="object 33">
            <a:extLst>
              <a:ext uri="{FF2B5EF4-FFF2-40B4-BE49-F238E27FC236}">
                <a16:creationId xmlns:a16="http://schemas.microsoft.com/office/drawing/2014/main" id="{0F171885-E775-164F-8786-3F66DB33BD15}"/>
              </a:ext>
            </a:extLst>
          </p:cNvPr>
          <p:cNvSpPr txBox="1">
            <a:spLocks noChangeAspect="1"/>
          </p:cNvSpPr>
          <p:nvPr/>
        </p:nvSpPr>
        <p:spPr>
          <a:xfrm>
            <a:off x="3118644" y="4492625"/>
            <a:ext cx="23266387" cy="60529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45720" marR="7744460">
              <a:lnSpc>
                <a:spcPts val="4581"/>
              </a:lnSpc>
              <a:spcBef>
                <a:spcPts val="2600"/>
              </a:spcBef>
            </a:pPr>
            <a:endParaRPr lang="en-GB" sz="4800" spc="-7" dirty="0">
              <a:solidFill>
                <a:srgbClr val="272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marR="7744460">
              <a:lnSpc>
                <a:spcPts val="4581"/>
              </a:lnSpc>
              <a:spcBef>
                <a:spcPts val="2600"/>
              </a:spcBef>
            </a:pPr>
            <a:r>
              <a:rPr lang="en-GB" sz="5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Navigating pedagogical challenges during the transition to online learning during Covid 19 through Authentic Pedagogy </a:t>
            </a:r>
            <a:endParaRPr lang="en-GB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marR="7744460">
              <a:lnSpc>
                <a:spcPts val="4581"/>
              </a:lnSpc>
              <a:spcBef>
                <a:spcPts val="2600"/>
              </a:spcBef>
            </a:pPr>
            <a:endParaRPr lang="en-GB" sz="4800" spc="-7" dirty="0">
              <a:solidFill>
                <a:srgbClr val="272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marR="7744460">
              <a:lnSpc>
                <a:spcPts val="4581"/>
              </a:lnSpc>
              <a:spcBef>
                <a:spcPts val="2600"/>
              </a:spcBef>
            </a:pPr>
            <a:r>
              <a:rPr lang="en-GB" sz="4800" spc="-7" dirty="0">
                <a:solidFill>
                  <a:srgbClr val="272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Talk for OU-APS Seminar 25</a:t>
            </a:r>
            <a:r>
              <a:rPr lang="en-GB" sz="4800" spc="-7" baseline="30000" dirty="0">
                <a:solidFill>
                  <a:srgbClr val="272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800" spc="-7" dirty="0">
                <a:solidFill>
                  <a:srgbClr val="272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2022 </a:t>
            </a:r>
          </a:p>
          <a:p>
            <a:pPr marL="45720" marR="7744460">
              <a:lnSpc>
                <a:spcPts val="4581"/>
              </a:lnSpc>
              <a:spcBef>
                <a:spcPts val="2600"/>
              </a:spcBef>
            </a:pPr>
            <a:r>
              <a:rPr lang="en-GB" sz="4800" b="1" i="0" dirty="0">
                <a:solidFill>
                  <a:srgbClr val="3231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‘Lessons from Digital Spaces: Inclusion and Support for Student Success’ </a:t>
            </a:r>
            <a:endParaRPr lang="en-GB" sz="4800" spc="-7" dirty="0">
              <a:solidFill>
                <a:srgbClr val="272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4">
            <a:extLst>
              <a:ext uri="{FF2B5EF4-FFF2-40B4-BE49-F238E27FC236}">
                <a16:creationId xmlns:a16="http://schemas.microsoft.com/office/drawing/2014/main" id="{D5274FF7-6E05-4B4D-8BA5-DB02ADAA21FE}"/>
              </a:ext>
            </a:extLst>
          </p:cNvPr>
          <p:cNvSpPr txBox="1">
            <a:spLocks noChangeAspect="1"/>
          </p:cNvSpPr>
          <p:nvPr/>
        </p:nvSpPr>
        <p:spPr>
          <a:xfrm>
            <a:off x="3118644" y="11960225"/>
            <a:ext cx="17464354" cy="58804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6510">
              <a:lnSpc>
                <a:spcPts val="4888"/>
              </a:lnSpc>
            </a:pPr>
            <a:r>
              <a:rPr lang="en-GB" sz="4000" spc="7" dirty="0">
                <a:solidFill>
                  <a:srgbClr val="272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Jennifer Robson and Dr Francesca Zanatta</a:t>
            </a:r>
          </a:p>
        </p:txBody>
      </p:sp>
    </p:spTree>
    <p:extLst>
      <p:ext uri="{BB962C8B-B14F-4D97-AF65-F5344CB8AC3E}">
        <p14:creationId xmlns:p14="http://schemas.microsoft.com/office/powerpoint/2010/main" val="321300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FDF0DB-3782-B010-B0A3-BB80D9746B1F}"/>
              </a:ext>
            </a:extLst>
          </p:cNvPr>
          <p:cNvSpPr txBox="1"/>
          <p:nvPr/>
        </p:nvSpPr>
        <p:spPr>
          <a:xfrm>
            <a:off x="908844" y="911225"/>
            <a:ext cx="24841200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Final year undergraduate research project module taught across 24 weeks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Diverse and large (100+) cohort of students.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Students are within scope of the institution’s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Access and Participation Plan 2020-21 to 2024-25.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Module conceptualised as a community of practice (Wenger, 1998)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Students become autonomous researchers through a process of social learning and engagement in peer learning (Robson, 2021).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Module had been designed around on campus and in person participation in teaching and learning – specifically social learning opportunities.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2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FDF0DB-3782-B010-B0A3-BB80D9746B1F}"/>
              </a:ext>
            </a:extLst>
          </p:cNvPr>
          <p:cNvSpPr txBox="1"/>
          <p:nvPr/>
        </p:nvSpPr>
        <p:spPr>
          <a:xfrm>
            <a:off x="756444" y="682625"/>
            <a:ext cx="24841200" cy="1163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Problematising the transition to on line learning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Covid 19 led to ‘emergency remote teaching environments’ (Whittle et al., 2020, p.311).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Lecturers and students repositioned in the digital space and beyond their experience of in person learning (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Eberble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Hobrecht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2021).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Students held multiple roles as parents, carers, students and paid job holders.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Absence of social contact, concurrence of the home and learning space, insufficient internet access problematic to students (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Eberble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Hobrecht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2021).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Amplification of the digital divide.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Our void in knowledge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on the forms of participation adopted by students in the on line learning.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There was a need to </a:t>
            </a:r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disrupt and reposition our pedagogy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We held </a:t>
            </a:r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assumptions about students learning experience.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FDF0DB-3782-B010-B0A3-BB80D9746B1F}"/>
              </a:ext>
            </a:extLst>
          </p:cNvPr>
          <p:cNvSpPr txBox="1"/>
          <p:nvPr/>
        </p:nvSpPr>
        <p:spPr>
          <a:xfrm>
            <a:off x="908844" y="911225"/>
            <a:ext cx="21869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Reconfiguring the structure of teaching and learning</a:t>
            </a:r>
          </a:p>
          <a:p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6D548D-F6E4-25BC-352D-F6563EDC5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678866"/>
              </p:ext>
            </p:extLst>
          </p:nvPr>
        </p:nvGraphicFramePr>
        <p:xfrm>
          <a:off x="941388" y="2231672"/>
          <a:ext cx="17874192" cy="119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llout: Line 4">
            <a:extLst>
              <a:ext uri="{FF2B5EF4-FFF2-40B4-BE49-F238E27FC236}">
                <a16:creationId xmlns:a16="http://schemas.microsoft.com/office/drawing/2014/main" id="{B22B637C-C840-B7B6-86AF-296DE373A709}"/>
              </a:ext>
            </a:extLst>
          </p:cNvPr>
          <p:cNvSpPr/>
          <p:nvPr/>
        </p:nvSpPr>
        <p:spPr>
          <a:xfrm>
            <a:off x="21254244" y="4797425"/>
            <a:ext cx="4419600" cy="4899676"/>
          </a:xfrm>
          <a:prstGeom prst="borderCallout1">
            <a:avLst>
              <a:gd name="adj1" fmla="val 18750"/>
              <a:gd name="adj2" fmla="val -8333"/>
              <a:gd name="adj3" fmla="val 80168"/>
              <a:gd name="adj4" fmla="val -8633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Created opportunities for peer learning through micro tasks.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Cycles of micro tasks creating diverse opportunities for participation.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Series of workshops focused on different stage of research process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0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FDF0DB-3782-B010-B0A3-BB80D9746B1F}"/>
              </a:ext>
            </a:extLst>
          </p:cNvPr>
          <p:cNvSpPr txBox="1"/>
          <p:nvPr/>
        </p:nvSpPr>
        <p:spPr>
          <a:xfrm>
            <a:off x="1137444" y="758826"/>
            <a:ext cx="24536400" cy="1477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Reflection on pedagogy</a:t>
            </a:r>
          </a:p>
          <a:p>
            <a:endParaRPr lang="en-GB" dirty="0"/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Weekly </a:t>
            </a:r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systematic reflection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on our pedagogy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reflection was informed by the premises of an </a:t>
            </a:r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authentic pedagogy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Krieber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2010):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Validate students’ ability to know</a:t>
            </a:r>
          </a:p>
          <a:p>
            <a:pPr lvl="1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Learning is situated in students experience</a:t>
            </a:r>
          </a:p>
          <a:p>
            <a:pPr lvl="1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Mutually constructed meaning about research</a:t>
            </a:r>
          </a:p>
          <a:p>
            <a:pPr lvl="1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Self-authorship of own learning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Reflection focused on the assumptions we held about students participation in on line learning.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Examples of assumptions: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We privileged synchronous interaction with students.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Absence of knowledge of asynchronous experiences.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FDF0DB-3782-B010-B0A3-BB80D9746B1F}"/>
              </a:ext>
            </a:extLst>
          </p:cNvPr>
          <p:cNvSpPr txBox="1"/>
          <p:nvPr/>
        </p:nvSpPr>
        <p:spPr>
          <a:xfrm>
            <a:off x="680244" y="301625"/>
            <a:ext cx="25374600" cy="1357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Our learning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following were key elements in enabling the formation of community of learning in the on line space.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tudents’ agency 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(e.g. workshops provided opportunities for students to make decisions about their project; range of modalities of engagement with the research journal).</a:t>
            </a:r>
          </a:p>
          <a:p>
            <a:endParaRPr lang="en-GB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promotion of social interaction  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(e.g. continually re-configuring opportunities for engagement through use of chat, use of emojis).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ontinuity in pedagogy  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(e.g. our messaging, our boundaries, structure of the workshop, use of visuals and repeated emphasis on students’ development as independent scholars).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Continuity in pedagogy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(e.g. sharing our own experiences as researchers but also the dilemmas as lecturers).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Listening to students challenged our assumptions about their preferred modes of engagement.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We privileged synchronous interaction with students.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Absence of knowledge of asynchronous experiences.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9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15070E-DCD7-4536-9912-E1421AD1E151}"/>
              </a:ext>
            </a:extLst>
          </p:cNvPr>
          <p:cNvSpPr txBox="1"/>
          <p:nvPr/>
        </p:nvSpPr>
        <p:spPr>
          <a:xfrm>
            <a:off x="1398588" y="12719967"/>
            <a:ext cx="19431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/>
              <a:t>Thank you.  I look forward to engaging with your questions.  </a:t>
            </a:r>
          </a:p>
          <a:p>
            <a:endParaRPr lang="en-GB" sz="4000" b="1" dirty="0"/>
          </a:p>
          <a:p>
            <a:endParaRPr lang="en-GB" sz="4000" b="1" dirty="0"/>
          </a:p>
        </p:txBody>
      </p:sp>
      <p:pic>
        <p:nvPicPr>
          <p:cNvPr id="3" name="Picture 2" descr="A graphic image with a series of questions marks.  ">
            <a:extLst>
              <a:ext uri="{FF2B5EF4-FFF2-40B4-BE49-F238E27FC236}">
                <a16:creationId xmlns:a16="http://schemas.microsoft.com/office/drawing/2014/main" id="{DB2F79D5-BD82-D342-2702-82C4A2A5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66044" y="1391787"/>
            <a:ext cx="24307800" cy="107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3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EE876A-B015-4CBE-96D5-2DB124FDA034}"/>
              </a:ext>
            </a:extLst>
          </p:cNvPr>
          <p:cNvSpPr txBox="1"/>
          <p:nvPr/>
        </p:nvSpPr>
        <p:spPr>
          <a:xfrm>
            <a:off x="1744730" y="1375984"/>
            <a:ext cx="23312706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/>
              <a:t>References</a:t>
            </a:r>
          </a:p>
          <a:p>
            <a:endParaRPr lang="en-US" sz="4400" dirty="0"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3FCAEA-9048-FA4D-BFB4-956ADF2E2762}"/>
              </a:ext>
            </a:extLst>
          </p:cNvPr>
          <p:cNvSpPr/>
          <p:nvPr/>
        </p:nvSpPr>
        <p:spPr>
          <a:xfrm>
            <a:off x="1730707" y="2840753"/>
            <a:ext cx="23926800" cy="123059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Eberle, J and </a:t>
            </a:r>
            <a:r>
              <a:rPr lang="en-GB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Hobrecht</a:t>
            </a:r>
            <a:r>
              <a:rPr lang="en-GB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J. (2021) ‘The lonely struggle with autonomy: A case study of first-year university students’ 	experiences during emergency online teaching’, </a:t>
            </a:r>
            <a:r>
              <a:rPr lang="en-GB" sz="3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Computers in 	Human </a:t>
            </a:r>
            <a:r>
              <a:rPr lang="en-GB" sz="3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Behavior</a:t>
            </a:r>
            <a:r>
              <a:rPr lang="en-GB" sz="3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en-GB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121:  .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3600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https://doi.org/10.1016/j.chb.2021.106804</a:t>
            </a:r>
            <a:r>
              <a:rPr lang="en-GB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Kreber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C. (2010) ‘Academics’ teacher identities, authenticity and pedagogy’, </a:t>
            </a:r>
            <a:r>
              <a:rPr lang="en-GB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Studies in Higher Education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35, 2: 171-	194. </a:t>
            </a:r>
            <a:r>
              <a:rPr lang="en-GB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10.1080/03075070902953048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Lindblom‐</a:t>
            </a:r>
            <a:r>
              <a:rPr lang="en-GB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Ylänne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S., K. </a:t>
            </a:r>
            <a:r>
              <a:rPr lang="en-GB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Trigwell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 </a:t>
            </a:r>
            <a:r>
              <a:rPr lang="en-GB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Nevgi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 Ashwin, P. (2006) ‘How approaches to teaching are affected by 	discipline and teaching context’, </a:t>
            </a:r>
            <a:r>
              <a:rPr lang="en-GB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Studies in Higher Education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31, 3: 285-298. </a:t>
            </a:r>
            <a:r>
              <a:rPr lang="en-GB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10.1080/03075070600680539.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Office for Students (2018) </a:t>
            </a:r>
            <a:r>
              <a:rPr lang="en-GB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new approach to regulating access and participation in English higher education: 	Consultation outcomes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 Available at</a:t>
            </a:r>
            <a:r>
              <a:rPr lang="en-GB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br>
              <a:rPr lang="en-GB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GB" sz="36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GB" sz="3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://www.officeforstudents.org.uk/media/546d1a52-5ba7-4d70-8ce7-c7a936aa3997/ofs2018_53.</a:t>
            </a:r>
            <a:r>
              <a:rPr lang="en-GB" sz="36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pdf</a:t>
            </a:r>
            <a:r>
              <a:rPr lang="en-GB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	(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accessed: 11 February 2022). 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Robson, </a:t>
            </a:r>
            <a:r>
              <a:rPr lang="en-GB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JvK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(2021) 'An Action Research Inquiry: facilitating early childhood studies undergraduate researcher 	development through Group Supervision', </a:t>
            </a:r>
            <a:r>
              <a:rPr lang="en-GB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Educational Action Research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	DOI: </a:t>
            </a:r>
            <a:r>
              <a:rPr lang="en-GB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10.1080/09650792.2021.1872395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.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Wenger, E. (1998, reprinted 2008) </a:t>
            </a:r>
            <a:r>
              <a:rPr lang="en-GB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Communities of Practice. 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Cambridge: Cambridge University Press. 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Whittle, C., Tiwari, S., Yan, S. and Williams, J. (2020), ‘Emergency remote teaching environment: a conceptual 	framework for responsive online teaching in crises’, </a:t>
            </a:r>
            <a:r>
              <a:rPr lang="en-GB" sz="36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Information and Learning Sciences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Vol. 121, 5/6:  311-	319. </a:t>
            </a:r>
            <a:r>
              <a:rPr lang="en-GB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https://doi.org/10.1108/ILS-04-2020-0099</a:t>
            </a:r>
            <a:endParaRPr lang="en-GB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360000">
              <a:spcBef>
                <a:spcPts val="600"/>
              </a:spcBef>
              <a:spcAft>
                <a:spcPts val="600"/>
              </a:spcAft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5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D3542994E4E49A573404448C07390" ma:contentTypeVersion="8" ma:contentTypeDescription="Create a new document." ma:contentTypeScope="" ma:versionID="f227f875d78903a7598923b543b4a60f">
  <xsd:schema xmlns:xsd="http://www.w3.org/2001/XMLSchema" xmlns:xs="http://www.w3.org/2001/XMLSchema" xmlns:p="http://schemas.microsoft.com/office/2006/metadata/properties" xmlns:ns2="aad036a0-dd85-45c4-ac45-87261f189566" targetNamespace="http://schemas.microsoft.com/office/2006/metadata/properties" ma:root="true" ma:fieldsID="45682e8c8fa7b199242482eb9c588559" ns2:_="">
    <xsd:import namespace="aad036a0-dd85-45c4-ac45-87261f1895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036a0-dd85-45c4-ac45-87261f189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525E7E-2D5A-48F6-B15F-18765A1C01B8}">
  <ds:schemaRefs>
    <ds:schemaRef ds:uri="cd8d1b2a-5a41-4254-ba52-b46bdb4ed1de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ddd922c-d55b-42d3-9629-bb81cd00dedc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A55854-3B92-4EB5-B3FE-63E65214855A}"/>
</file>

<file path=customXml/itemProps3.xml><?xml version="1.0" encoding="utf-8"?>
<ds:datastoreItem xmlns:ds="http://schemas.openxmlformats.org/officeDocument/2006/customXml" ds:itemID="{496BD842-24F3-4135-A2E4-FBC559F96F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884</Words>
  <Application>Microsoft Office PowerPoint</Application>
  <PresentationFormat>Custom</PresentationFormat>
  <Paragraphs>105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Founders Grotesk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Zanatta</dc:creator>
  <cp:lastModifiedBy>Satwant.Knight</cp:lastModifiedBy>
  <cp:revision>65</cp:revision>
  <dcterms:created xsi:type="dcterms:W3CDTF">2020-11-11T16:12:42Z</dcterms:created>
  <dcterms:modified xsi:type="dcterms:W3CDTF">2022-05-11T17:58:14Z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0x0101002A0D3542994E4E49A573404448C07390</vt:lpwstr>
  </property>
</Properties>
</file>