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4"/>
    <p:sldMasterId id="2147483721" r:id="rId5"/>
    <p:sldMasterId id="2147483660" r:id="rId6"/>
    <p:sldMasterId id="2147483672" r:id="rId7"/>
    <p:sldMasterId id="2147483684" r:id="rId8"/>
    <p:sldMasterId id="2147483696" r:id="rId9"/>
    <p:sldMasterId id="2147483893" r:id="rId10"/>
  </p:sldMasterIdLst>
  <p:notesMasterIdLst>
    <p:notesMasterId r:id="rId27"/>
  </p:notesMasterIdLst>
  <p:sldIdLst>
    <p:sldId id="261" r:id="rId11"/>
    <p:sldId id="270" r:id="rId12"/>
    <p:sldId id="281" r:id="rId13"/>
    <p:sldId id="282" r:id="rId14"/>
    <p:sldId id="284" r:id="rId15"/>
    <p:sldId id="283" r:id="rId16"/>
    <p:sldId id="265" r:id="rId17"/>
    <p:sldId id="271" r:id="rId18"/>
    <p:sldId id="269" r:id="rId19"/>
    <p:sldId id="268" r:id="rId20"/>
    <p:sldId id="276" r:id="rId21"/>
    <p:sldId id="267" r:id="rId22"/>
    <p:sldId id="275" r:id="rId23"/>
    <p:sldId id="272" r:id="rId24"/>
    <p:sldId id="273" r:id="rId25"/>
    <p:sldId id="274"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82">
          <p15:clr>
            <a:srgbClr val="A4A3A4"/>
          </p15:clr>
        </p15:guide>
        <p15:guide id="2" pos="3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16"/>
    <p:restoredTop sz="72534" autoAdjust="0"/>
  </p:normalViewPr>
  <p:slideViewPr>
    <p:cSldViewPr snapToGrid="0" snapToObjects="1">
      <p:cViewPr varScale="1">
        <p:scale>
          <a:sx n="79" d="100"/>
          <a:sy n="79" d="100"/>
        </p:scale>
        <p:origin x="1056" y="84"/>
      </p:cViewPr>
      <p:guideLst>
        <p:guide orient="horz" pos="482"/>
        <p:guide pos="347"/>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326D7E-67C3-7E60-52A3-13C9E1A1B4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20E106E3-BF4C-0DB9-160F-FF6E5250E4A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3D3FD38-0FCD-4AFB-90B8-0629363F39C3}" type="datetimeFigureOut">
              <a:rPr lang="en-GB"/>
              <a:pPr>
                <a:defRPr/>
              </a:pPr>
              <a:t>27/04/2023</a:t>
            </a:fld>
            <a:endParaRPr lang="en-GB"/>
          </a:p>
        </p:txBody>
      </p:sp>
      <p:sp>
        <p:nvSpPr>
          <p:cNvPr id="4" name="Slide Image Placeholder 3">
            <a:extLst>
              <a:ext uri="{FF2B5EF4-FFF2-40B4-BE49-F238E27FC236}">
                <a16:creationId xmlns:a16="http://schemas.microsoft.com/office/drawing/2014/main" id="{C34C6470-4D6E-D37A-34B8-56960704206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DF627589-4A70-E0CA-C947-55BE9DD697C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828A1F02-FB88-57B7-2E9E-CBCE381F63C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7CD65ECD-CC16-577B-C55F-F743D9D025C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3D5E11B4-6E16-4D09-A2FE-499E9D5FCD5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university specialises in teaching a range of creative subjects such as art, design, textile design, film, music and creative writing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latin typeface="Trebuchet MS" panose="020B0603020202020204" pitchFamily="34" charset="0"/>
              </a:rPr>
              <a:t>Overall 12% students of minoritised ethnicities</a:t>
            </a:r>
          </a:p>
          <a:p>
            <a:endParaRPr lang="en-GB" dirty="0"/>
          </a:p>
        </p:txBody>
      </p:sp>
      <p:sp>
        <p:nvSpPr>
          <p:cNvPr id="4" name="Slide Number Placeholder 3"/>
          <p:cNvSpPr>
            <a:spLocks noGrp="1"/>
          </p:cNvSpPr>
          <p:nvPr>
            <p:ph type="sldNum" sz="quarter" idx="5"/>
          </p:nvPr>
        </p:nvSpPr>
        <p:spPr/>
        <p:txBody>
          <a:bodyPr/>
          <a:lstStyle/>
          <a:p>
            <a:pPr>
              <a:defRPr/>
            </a:pPr>
            <a:fld id="{3D5E11B4-6E16-4D09-A2FE-499E9D5FCD5A}" type="slidenum">
              <a:rPr lang="en-GB" altLang="en-US" smtClean="0"/>
              <a:pPr>
                <a:defRPr/>
              </a:pPr>
              <a:t>2</a:t>
            </a:fld>
            <a:endParaRPr lang="en-GB" altLang="en-US"/>
          </a:p>
        </p:txBody>
      </p:sp>
    </p:spTree>
    <p:extLst>
      <p:ext uri="{BB962C8B-B14F-4D97-AF65-F5344CB8AC3E}">
        <p14:creationId xmlns:p14="http://schemas.microsoft.com/office/powerpoint/2010/main" val="3055633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D5E11B4-6E16-4D09-A2FE-499E9D5FCD5A}" type="slidenum">
              <a:rPr lang="en-GB" altLang="en-US" smtClean="0"/>
              <a:pPr>
                <a:defRPr/>
              </a:pPr>
              <a:t>3</a:t>
            </a:fld>
            <a:endParaRPr lang="en-GB" altLang="en-US"/>
          </a:p>
        </p:txBody>
      </p:sp>
    </p:spTree>
    <p:extLst>
      <p:ext uri="{BB962C8B-B14F-4D97-AF65-F5344CB8AC3E}">
        <p14:creationId xmlns:p14="http://schemas.microsoft.com/office/powerpoint/2010/main" val="2516213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solidFill>
                  <a:srgbClr val="000000"/>
                </a:solidFill>
                <a:latin typeface="Trebuchet MS" panose="020B0603020202020204" pitchFamily="34" charset="0"/>
              </a:rPr>
              <a:t>[all students would benefit from engaging with this material]. </a:t>
            </a:r>
            <a:endParaRPr lang="en-GB" dirty="0"/>
          </a:p>
        </p:txBody>
      </p:sp>
      <p:sp>
        <p:nvSpPr>
          <p:cNvPr id="4" name="Slide Number Placeholder 3"/>
          <p:cNvSpPr>
            <a:spLocks noGrp="1"/>
          </p:cNvSpPr>
          <p:nvPr>
            <p:ph type="sldNum" sz="quarter" idx="5"/>
          </p:nvPr>
        </p:nvSpPr>
        <p:spPr/>
        <p:txBody>
          <a:bodyPr/>
          <a:lstStyle/>
          <a:p>
            <a:pPr>
              <a:defRPr/>
            </a:pPr>
            <a:fld id="{3D5E11B4-6E16-4D09-A2FE-499E9D5FCD5A}" type="slidenum">
              <a:rPr lang="en-GB" altLang="en-US" smtClean="0"/>
              <a:pPr>
                <a:defRPr/>
              </a:pPr>
              <a:t>5</a:t>
            </a:fld>
            <a:endParaRPr lang="en-GB" altLang="en-US"/>
          </a:p>
        </p:txBody>
      </p:sp>
    </p:spTree>
    <p:extLst>
      <p:ext uri="{BB962C8B-B14F-4D97-AF65-F5344CB8AC3E}">
        <p14:creationId xmlns:p14="http://schemas.microsoft.com/office/powerpoint/2010/main" val="161226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Decolonising the Curriculum and the Inclusive University conference: to disseminate and explore these experiences and pedagogy; linked to Annual Course evaluations</a:t>
            </a:r>
            <a:br>
              <a:rPr lang="en-GB" dirty="0"/>
            </a:br>
            <a:r>
              <a:rPr lang="en-GB" dirty="0"/>
              <a:t>Decolonising glossary and resource bank online </a:t>
            </a:r>
            <a:br>
              <a:rPr lang="en-GB" dirty="0"/>
            </a:br>
            <a:r>
              <a:rPr lang="en-GB" dirty="0"/>
              <a:t>Events for students to talk about culture and identity</a:t>
            </a:r>
            <a:br>
              <a:rPr lang="en-GB" dirty="0"/>
            </a:br>
            <a:r>
              <a:rPr lang="en-GB" dirty="0"/>
              <a:t>Calendar</a:t>
            </a:r>
          </a:p>
          <a:p>
            <a:r>
              <a:rPr lang="en-GB" dirty="0"/>
              <a:t>Report and support feature</a:t>
            </a:r>
          </a:p>
          <a:p>
            <a:r>
              <a:rPr lang="en-GB" dirty="0"/>
              <a:t>Library diversification, spotlighting and acquisition fund</a:t>
            </a:r>
          </a:p>
          <a:p>
            <a:r>
              <a:rPr lang="en-GB" dirty="0"/>
              <a:t>Gallery – exhibitions by creatives of colour</a:t>
            </a:r>
            <a:br>
              <a:rPr lang="en-GB" dirty="0"/>
            </a:br>
            <a:r>
              <a:rPr lang="en-GB" dirty="0"/>
              <a:t>Commissions programme linked with APP for creatives of colour</a:t>
            </a:r>
          </a:p>
          <a:p>
            <a:r>
              <a:rPr lang="en-GB" dirty="0"/>
              <a:t>Targeted widening participation programmes in line with APP</a:t>
            </a:r>
            <a:br>
              <a:rPr lang="en-GB" dirty="0"/>
            </a:br>
            <a:endParaRPr lang="en-GB" dirty="0"/>
          </a:p>
        </p:txBody>
      </p:sp>
      <p:sp>
        <p:nvSpPr>
          <p:cNvPr id="4" name="Slide Number Placeholder 3"/>
          <p:cNvSpPr>
            <a:spLocks noGrp="1"/>
          </p:cNvSpPr>
          <p:nvPr>
            <p:ph type="sldNum" sz="quarter" idx="5"/>
          </p:nvPr>
        </p:nvSpPr>
        <p:spPr/>
        <p:txBody>
          <a:bodyPr/>
          <a:lstStyle/>
          <a:p>
            <a:pPr>
              <a:defRPr/>
            </a:pPr>
            <a:fld id="{3D5E11B4-6E16-4D09-A2FE-499E9D5FCD5A}" type="slidenum">
              <a:rPr lang="en-GB" altLang="en-US" smtClean="0"/>
              <a:pPr>
                <a:defRPr/>
              </a:pPr>
              <a:t>6</a:t>
            </a:fld>
            <a:endParaRPr lang="en-GB" altLang="en-US"/>
          </a:p>
        </p:txBody>
      </p:sp>
    </p:spTree>
    <p:extLst>
      <p:ext uri="{BB962C8B-B14F-4D97-AF65-F5344CB8AC3E}">
        <p14:creationId xmlns:p14="http://schemas.microsoft.com/office/powerpoint/2010/main" val="156097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D5E11B4-6E16-4D09-A2FE-499E9D5FCD5A}" type="slidenum">
              <a:rPr lang="en-GB" altLang="en-US" smtClean="0"/>
              <a:pPr>
                <a:defRPr/>
              </a:pPr>
              <a:t>7</a:t>
            </a:fld>
            <a:endParaRPr lang="en-GB" altLang="en-US"/>
          </a:p>
        </p:txBody>
      </p:sp>
    </p:spTree>
    <p:extLst>
      <p:ext uri="{BB962C8B-B14F-4D97-AF65-F5344CB8AC3E}">
        <p14:creationId xmlns:p14="http://schemas.microsoft.com/office/powerpoint/2010/main" val="1744153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latin typeface="Trebuchet MS" panose="020B0603020202020204" pitchFamily="34" charset="0"/>
              </a:rPr>
              <a:t>In 2018-19 and 2019-20, there were approximately seventy-five Level 4 students of Black, Asian and minority ethnicities, so the initial sample was approximately ten percent or seven to ten students split into two groups. </a:t>
            </a:r>
          </a:p>
          <a:p>
            <a:endParaRPr lang="en-GB" dirty="0"/>
          </a:p>
        </p:txBody>
      </p:sp>
      <p:sp>
        <p:nvSpPr>
          <p:cNvPr id="4" name="Slide Number Placeholder 3"/>
          <p:cNvSpPr>
            <a:spLocks noGrp="1"/>
          </p:cNvSpPr>
          <p:nvPr>
            <p:ph type="sldNum" sz="quarter" idx="5"/>
          </p:nvPr>
        </p:nvSpPr>
        <p:spPr/>
        <p:txBody>
          <a:bodyPr/>
          <a:lstStyle/>
          <a:p>
            <a:pPr>
              <a:defRPr/>
            </a:pPr>
            <a:fld id="{3D5E11B4-6E16-4D09-A2FE-499E9D5FCD5A}" type="slidenum">
              <a:rPr lang="en-GB" altLang="en-US" smtClean="0"/>
              <a:pPr>
                <a:defRPr/>
              </a:pPr>
              <a:t>8</a:t>
            </a:fld>
            <a:endParaRPr lang="en-GB" altLang="en-US"/>
          </a:p>
        </p:txBody>
      </p:sp>
    </p:spTree>
    <p:extLst>
      <p:ext uri="{BB962C8B-B14F-4D97-AF65-F5344CB8AC3E}">
        <p14:creationId xmlns:p14="http://schemas.microsoft.com/office/powerpoint/2010/main" val="3204633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D5E11B4-6E16-4D09-A2FE-499E9D5FCD5A}" type="slidenum">
              <a:rPr lang="en-GB" altLang="en-US" smtClean="0"/>
              <a:pPr>
                <a:defRPr/>
              </a:pPr>
              <a:t>9</a:t>
            </a:fld>
            <a:endParaRPr lang="en-GB" altLang="en-US"/>
          </a:p>
        </p:txBody>
      </p:sp>
    </p:spTree>
    <p:extLst>
      <p:ext uri="{BB962C8B-B14F-4D97-AF65-F5344CB8AC3E}">
        <p14:creationId xmlns:p14="http://schemas.microsoft.com/office/powerpoint/2010/main" val="287628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Attendees: </a:t>
            </a:r>
            <a:r>
              <a:rPr lang="en-GB" altLang="en-US" dirty="0">
                <a:latin typeface="Trebuchet MS" panose="020B0603020202020204" pitchFamily="34" charset="0"/>
              </a:rPr>
              <a:t> (3 of whom have continued this year, so have invited more, 9 additional attended)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latin typeface="Trebuchet MS" panose="020B0603020202020204" pitchFamily="34" charset="0"/>
              </a:rPr>
              <a:t>Based on their experience of the university so far as Level 4 students</a:t>
            </a:r>
          </a:p>
          <a:p>
            <a:pPr marL="171450" indent="-171450">
              <a:buFont typeface="Arial" panose="020B0604020202020204" pitchFamily="34" charset="0"/>
              <a:buChar char="•"/>
            </a:pPr>
            <a:r>
              <a:rPr lang="en-GB" dirty="0"/>
              <a:t>Pre-enrolment: content influenced expectations and perceptions regarding </a:t>
            </a:r>
            <a:r>
              <a:rPr lang="en-GB" dirty="0" err="1"/>
              <a:t>uni</a:t>
            </a:r>
            <a:r>
              <a:rPr lang="en-GB" dirty="0"/>
              <a:t> and its student population – more diverse than reality, tokenism, leading to shock at unexpected lack of diversity of staff and students</a:t>
            </a:r>
          </a:p>
          <a:p>
            <a:pPr marL="171450" indent="-171450">
              <a:buFont typeface="Arial" panose="020B0604020202020204" pitchFamily="34" charset="0"/>
              <a:buChar char="•"/>
            </a:pPr>
            <a:r>
              <a:rPr lang="en-GB" dirty="0"/>
              <a:t>Gravitating toward other students of minoritised ethnicity, alienation by White students; friendships harder to find, level of comfort on campus affected; microaggressions from staff and students; but didn’t report racism on campus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Pedagogy: sense of competition, students overlooked compared to others when presenting work related to non-western cultures.</a:t>
            </a:r>
          </a:p>
          <a:p>
            <a:pPr marL="171450" indent="-171450">
              <a:buFont typeface="Arial" panose="020B0604020202020204" pitchFamily="34" charset="0"/>
              <a:buChar char="•"/>
            </a:pPr>
            <a:r>
              <a:rPr lang="en-GB" dirty="0"/>
              <a:t>Discouragement: limitation of creative practices – staff discouraging students from exploring some subjects outside of staff knowledge; favouritism identified in how staff value student work</a:t>
            </a:r>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pPr>
              <a:defRPr/>
            </a:pPr>
            <a:fld id="{3D5E11B4-6E16-4D09-A2FE-499E9D5FCD5A}" type="slidenum">
              <a:rPr lang="en-GB" altLang="en-US" smtClean="0"/>
              <a:pPr>
                <a:defRPr/>
              </a:pPr>
              <a:t>13</a:t>
            </a:fld>
            <a:endParaRPr lang="en-GB" altLang="en-US"/>
          </a:p>
        </p:txBody>
      </p:sp>
    </p:spTree>
    <p:extLst>
      <p:ext uri="{BB962C8B-B14F-4D97-AF65-F5344CB8AC3E}">
        <p14:creationId xmlns:p14="http://schemas.microsoft.com/office/powerpoint/2010/main" val="1999550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BD9B9B5E-7ED3-32FB-E2C3-B9469EA114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0C78395B-7AD9-63C7-B993-BFA5E44D89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GB" altLang="en-US" dirty="0"/>
              <a:t>Lot harder to create the safer spaces than you think on a practical level: how to bring people in, so that they’re not afraid of the conversations to the extent that they don’t happen</a:t>
            </a:r>
          </a:p>
        </p:txBody>
      </p:sp>
      <p:sp>
        <p:nvSpPr>
          <p:cNvPr id="99332" name="Slide Number Placeholder 3">
            <a:extLst>
              <a:ext uri="{FF2B5EF4-FFF2-40B4-BE49-F238E27FC236}">
                <a16:creationId xmlns:a16="http://schemas.microsoft.com/office/drawing/2014/main" id="{4DCBD125-C019-D3BD-4D6B-A239E193C9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2FE76F9-02C9-433A-8585-50EBA912CF0A}" type="slidenum">
              <a:rPr lang="en-GB" altLang="en-US"/>
              <a:pPr/>
              <a:t>14</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125" y="2701782"/>
            <a:ext cx="11173691" cy="2431328"/>
          </a:xfrm>
          <a:prstGeom prst="rect">
            <a:avLst/>
          </a:prstGeom>
        </p:spPr>
        <p:txBody>
          <a:bodyPr/>
          <a:lstStyle>
            <a:lvl1pPr algn="l">
              <a:defRPr sz="4800"/>
            </a:lvl1pPr>
          </a:lstStyle>
          <a:p>
            <a:r>
              <a:rPr lang="en-GB" dirty="0"/>
              <a:t>Click to edit Master title style</a:t>
            </a:r>
            <a:endParaRPr lang="en-US" dirty="0"/>
          </a:p>
        </p:txBody>
      </p:sp>
      <p:sp>
        <p:nvSpPr>
          <p:cNvPr id="3" name="Subtitle 2"/>
          <p:cNvSpPr>
            <a:spLocks noGrp="1"/>
          </p:cNvSpPr>
          <p:nvPr>
            <p:ph type="subTitle" idx="1"/>
          </p:nvPr>
        </p:nvSpPr>
        <p:spPr>
          <a:xfrm>
            <a:off x="464127" y="5527964"/>
            <a:ext cx="11173690" cy="872836"/>
          </a:xfrm>
          <a:prstGeom prst="rect">
            <a:avLst/>
          </a:prstGeom>
        </p:spPr>
        <p:txBody>
          <a:bodyPr/>
          <a:lstStyle>
            <a:lvl1pPr marL="0" indent="0" algn="l">
              <a:buNone/>
              <a:defRPr sz="2000">
                <a:solidFill>
                  <a:schemeClr val="bg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44261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4D751-16D1-4F59-C788-FFA0007F7E00}"/>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5D5B2391-611A-4D34-A9A4-03330202292E}" type="datetimeFigureOut">
              <a:rPr lang="en-US"/>
              <a:pPr>
                <a:defRPr/>
              </a:pPr>
              <a:t>4/27/2023</a:t>
            </a:fld>
            <a:endParaRPr lang="en-US"/>
          </a:p>
        </p:txBody>
      </p:sp>
      <p:sp>
        <p:nvSpPr>
          <p:cNvPr id="8" name="Footer Placeholder 7">
            <a:extLst>
              <a:ext uri="{FF2B5EF4-FFF2-40B4-BE49-F238E27FC236}">
                <a16:creationId xmlns:a16="http://schemas.microsoft.com/office/drawing/2014/main" id="{A5BE9908-280F-D937-760B-64F82073B852}"/>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D854CFDF-5C0C-FE87-7849-93C828132DE8}"/>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6ED67C50-7F17-4DC1-9D93-CDE2466B6C2E}" type="slidenum">
              <a:rPr lang="en-US" altLang="en-US"/>
              <a:pPr>
                <a:defRPr/>
              </a:pPr>
              <a:t>‹#›</a:t>
            </a:fld>
            <a:endParaRPr lang="en-US" altLang="en-US"/>
          </a:p>
        </p:txBody>
      </p:sp>
    </p:spTree>
    <p:extLst>
      <p:ext uri="{BB962C8B-B14F-4D97-AF65-F5344CB8AC3E}">
        <p14:creationId xmlns:p14="http://schemas.microsoft.com/office/powerpoint/2010/main" val="1000597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2B0E15F-3D07-F2CE-C884-4BD3F20D8380}"/>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463F2EAC-8B72-41FC-8EE8-0E4CEB7A79F9}" type="datetimeFigureOut">
              <a:rPr lang="en-US"/>
              <a:pPr>
                <a:defRPr/>
              </a:pPr>
              <a:t>4/27/2023</a:t>
            </a:fld>
            <a:endParaRPr lang="en-US"/>
          </a:p>
        </p:txBody>
      </p:sp>
      <p:sp>
        <p:nvSpPr>
          <p:cNvPr id="4" name="Footer Placeholder 3">
            <a:extLst>
              <a:ext uri="{FF2B5EF4-FFF2-40B4-BE49-F238E27FC236}">
                <a16:creationId xmlns:a16="http://schemas.microsoft.com/office/drawing/2014/main" id="{21441BA0-86BD-EBC8-F105-13DA0F9ABEF6}"/>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409F1364-0AC6-2131-6D1D-CDF8C3DAC9AE}"/>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BBD8F187-7327-4AE0-BB31-BEB555A02B01}" type="slidenum">
              <a:rPr lang="en-US" altLang="en-US"/>
              <a:pPr>
                <a:defRPr/>
              </a:pPr>
              <a:t>‹#›</a:t>
            </a:fld>
            <a:endParaRPr lang="en-US" altLang="en-US"/>
          </a:p>
        </p:txBody>
      </p:sp>
    </p:spTree>
    <p:extLst>
      <p:ext uri="{BB962C8B-B14F-4D97-AF65-F5344CB8AC3E}">
        <p14:creationId xmlns:p14="http://schemas.microsoft.com/office/powerpoint/2010/main" val="2309508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D353A6-81B3-EDDF-2AC7-B045CCD2EEEC}"/>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1B6B17BB-0E38-40F0-9235-B92B28225581}" type="datetimeFigureOut">
              <a:rPr lang="en-US"/>
              <a:pPr>
                <a:defRPr/>
              </a:pPr>
              <a:t>4/27/2023</a:t>
            </a:fld>
            <a:endParaRPr lang="en-US"/>
          </a:p>
        </p:txBody>
      </p:sp>
      <p:sp>
        <p:nvSpPr>
          <p:cNvPr id="3" name="Footer Placeholder 2">
            <a:extLst>
              <a:ext uri="{FF2B5EF4-FFF2-40B4-BE49-F238E27FC236}">
                <a16:creationId xmlns:a16="http://schemas.microsoft.com/office/drawing/2014/main" id="{2CA52377-ADA4-B61F-4440-B479CD16D747}"/>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9589D5D1-BEA4-176E-1DD1-B74FC2D90DD2}"/>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A07C122D-FC54-4DDC-9383-F76FAA1F945A}" type="slidenum">
              <a:rPr lang="en-US" altLang="en-US"/>
              <a:pPr>
                <a:defRPr/>
              </a:pPr>
              <a:t>‹#›</a:t>
            </a:fld>
            <a:endParaRPr lang="en-US" altLang="en-US"/>
          </a:p>
        </p:txBody>
      </p:sp>
    </p:spTree>
    <p:extLst>
      <p:ext uri="{BB962C8B-B14F-4D97-AF65-F5344CB8AC3E}">
        <p14:creationId xmlns:p14="http://schemas.microsoft.com/office/powerpoint/2010/main" val="639180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6F54647-7D6D-E333-DA85-3788C69C73DC}"/>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78CDF7D8-56FC-4404-A850-E8CFC49AEA8B}" type="datetimeFigureOut">
              <a:rPr lang="en-US"/>
              <a:pPr>
                <a:defRPr/>
              </a:pPr>
              <a:t>4/27/2023</a:t>
            </a:fld>
            <a:endParaRPr lang="en-US"/>
          </a:p>
        </p:txBody>
      </p:sp>
      <p:sp>
        <p:nvSpPr>
          <p:cNvPr id="6" name="Footer Placeholder 5">
            <a:extLst>
              <a:ext uri="{FF2B5EF4-FFF2-40B4-BE49-F238E27FC236}">
                <a16:creationId xmlns:a16="http://schemas.microsoft.com/office/drawing/2014/main" id="{FF0F6F25-A0FD-B4E4-0CDF-E5B1BA968FB0}"/>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AE783CCF-157B-0ED0-D72C-9C60E028E30A}"/>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3980245B-983D-4D04-8490-61C9FA13EA70}" type="slidenum">
              <a:rPr lang="en-US" altLang="en-US"/>
              <a:pPr>
                <a:defRPr/>
              </a:pPr>
              <a:t>‹#›</a:t>
            </a:fld>
            <a:endParaRPr lang="en-US" altLang="en-US"/>
          </a:p>
        </p:txBody>
      </p:sp>
    </p:spTree>
    <p:extLst>
      <p:ext uri="{BB962C8B-B14F-4D97-AF65-F5344CB8AC3E}">
        <p14:creationId xmlns:p14="http://schemas.microsoft.com/office/powerpoint/2010/main" val="802916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3BD0510-B990-C7EA-95DA-348C7965BDA9}"/>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4427585-1296-46C5-850A-23260857D9A5}" type="datetimeFigureOut">
              <a:rPr lang="en-US"/>
              <a:pPr>
                <a:defRPr/>
              </a:pPr>
              <a:t>4/27/2023</a:t>
            </a:fld>
            <a:endParaRPr lang="en-US"/>
          </a:p>
        </p:txBody>
      </p:sp>
      <p:sp>
        <p:nvSpPr>
          <p:cNvPr id="6" name="Footer Placeholder 5">
            <a:extLst>
              <a:ext uri="{FF2B5EF4-FFF2-40B4-BE49-F238E27FC236}">
                <a16:creationId xmlns:a16="http://schemas.microsoft.com/office/drawing/2014/main" id="{66DA8871-59FD-1426-21AA-DC12C4BF9BCE}"/>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B3DBA0A9-CCA8-53AE-E8C6-16542F7471C7}"/>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669B659-3ED2-40C4-A538-8050591DD82B}" type="slidenum">
              <a:rPr lang="en-US" altLang="en-US"/>
              <a:pPr>
                <a:defRPr/>
              </a:pPr>
              <a:t>‹#›</a:t>
            </a:fld>
            <a:endParaRPr lang="en-US" altLang="en-US"/>
          </a:p>
        </p:txBody>
      </p:sp>
    </p:spTree>
    <p:extLst>
      <p:ext uri="{BB962C8B-B14F-4D97-AF65-F5344CB8AC3E}">
        <p14:creationId xmlns:p14="http://schemas.microsoft.com/office/powerpoint/2010/main" val="2291213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6AA28C-4318-75D7-0BAF-08FD3DD9CE68}"/>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A0FC87BB-F74C-4453-86C1-E62341352EAF}" type="datetimeFigureOut">
              <a:rPr lang="en-US"/>
              <a:pPr>
                <a:defRPr/>
              </a:pPr>
              <a:t>4/27/2023</a:t>
            </a:fld>
            <a:endParaRPr lang="en-US"/>
          </a:p>
        </p:txBody>
      </p:sp>
      <p:sp>
        <p:nvSpPr>
          <p:cNvPr id="5" name="Footer Placeholder 4">
            <a:extLst>
              <a:ext uri="{FF2B5EF4-FFF2-40B4-BE49-F238E27FC236}">
                <a16:creationId xmlns:a16="http://schemas.microsoft.com/office/drawing/2014/main" id="{576FB116-6D9A-A9AC-F5A5-A53B07C618E6}"/>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9E97BCFE-1C35-F84D-914A-F98688418600}"/>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A30FB37C-CFB7-4B81-8654-4990E84049EB}" type="slidenum">
              <a:rPr lang="en-US" altLang="en-US"/>
              <a:pPr>
                <a:defRPr/>
              </a:pPr>
              <a:t>‹#›</a:t>
            </a:fld>
            <a:endParaRPr lang="en-US" altLang="en-US"/>
          </a:p>
        </p:txBody>
      </p:sp>
    </p:spTree>
    <p:extLst>
      <p:ext uri="{BB962C8B-B14F-4D97-AF65-F5344CB8AC3E}">
        <p14:creationId xmlns:p14="http://schemas.microsoft.com/office/powerpoint/2010/main" val="428623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DCB509-8620-3C70-B5AF-545933CDE488}"/>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6F23A4EE-78D3-44DC-A0C0-A8BCEAB7B861}" type="datetimeFigureOut">
              <a:rPr lang="en-US"/>
              <a:pPr>
                <a:defRPr/>
              </a:pPr>
              <a:t>4/27/2023</a:t>
            </a:fld>
            <a:endParaRPr lang="en-US"/>
          </a:p>
        </p:txBody>
      </p:sp>
      <p:sp>
        <p:nvSpPr>
          <p:cNvPr id="5" name="Footer Placeholder 4">
            <a:extLst>
              <a:ext uri="{FF2B5EF4-FFF2-40B4-BE49-F238E27FC236}">
                <a16:creationId xmlns:a16="http://schemas.microsoft.com/office/drawing/2014/main" id="{6BF6124A-FE44-00CF-AF62-CA0F2D68B537}"/>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D053FDF1-34B1-5918-0A4A-0DEC5B4A8A7A}"/>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B6C6E94-773B-4581-B8E3-B2C4B69C6A83}" type="slidenum">
              <a:rPr lang="en-US" altLang="en-US"/>
              <a:pPr>
                <a:defRPr/>
              </a:pPr>
              <a:t>‹#›</a:t>
            </a:fld>
            <a:endParaRPr lang="en-US" altLang="en-US"/>
          </a:p>
        </p:txBody>
      </p:sp>
    </p:spTree>
    <p:extLst>
      <p:ext uri="{BB962C8B-B14F-4D97-AF65-F5344CB8AC3E}">
        <p14:creationId xmlns:p14="http://schemas.microsoft.com/office/powerpoint/2010/main" val="2050787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7742BB5-740A-D44C-9423-02F461C3EA56}"/>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EDF1A863-E227-495B-82D3-D1A8E1C0000A}" type="datetimeFigureOut">
              <a:rPr lang="en-US"/>
              <a:pPr>
                <a:defRPr/>
              </a:pPr>
              <a:t>4/27/2023</a:t>
            </a:fld>
            <a:endParaRPr lang="en-US"/>
          </a:p>
        </p:txBody>
      </p:sp>
      <p:sp>
        <p:nvSpPr>
          <p:cNvPr id="5" name="Footer Placeholder 4">
            <a:extLst>
              <a:ext uri="{FF2B5EF4-FFF2-40B4-BE49-F238E27FC236}">
                <a16:creationId xmlns:a16="http://schemas.microsoft.com/office/drawing/2014/main" id="{5602C8F7-1BCA-9025-6AC5-7ADE59444A8B}"/>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6535F5C2-970E-F38D-D646-D509CE898CA0}"/>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98C34B5B-763F-48C7-8A19-E033B7BBB408}" type="slidenum">
              <a:rPr lang="en-US" altLang="en-US"/>
              <a:pPr>
                <a:defRPr/>
              </a:pPr>
              <a:t>‹#›</a:t>
            </a:fld>
            <a:endParaRPr lang="en-US" altLang="en-US"/>
          </a:p>
        </p:txBody>
      </p:sp>
    </p:spTree>
    <p:extLst>
      <p:ext uri="{BB962C8B-B14F-4D97-AF65-F5344CB8AC3E}">
        <p14:creationId xmlns:p14="http://schemas.microsoft.com/office/powerpoint/2010/main" val="4126012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B834FC-1E40-2FF5-6B62-B0266039B442}"/>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18C007AA-C9DE-47EF-8C58-53024838750C}" type="datetimeFigureOut">
              <a:rPr lang="en-US"/>
              <a:pPr>
                <a:defRPr/>
              </a:pPr>
              <a:t>4/27/2023</a:t>
            </a:fld>
            <a:endParaRPr lang="en-US"/>
          </a:p>
        </p:txBody>
      </p:sp>
      <p:sp>
        <p:nvSpPr>
          <p:cNvPr id="5" name="Footer Placeholder 4">
            <a:extLst>
              <a:ext uri="{FF2B5EF4-FFF2-40B4-BE49-F238E27FC236}">
                <a16:creationId xmlns:a16="http://schemas.microsoft.com/office/drawing/2014/main" id="{3F327776-873C-2E30-F70D-B7FD65D92CD9}"/>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05207A5A-8C2C-D893-1C23-40819D52280C}"/>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39A6E4E3-CA1D-4A4D-ACB6-083C69C0E77D}" type="slidenum">
              <a:rPr lang="en-US" altLang="en-US"/>
              <a:pPr>
                <a:defRPr/>
              </a:pPr>
              <a:t>‹#›</a:t>
            </a:fld>
            <a:endParaRPr lang="en-US" altLang="en-US"/>
          </a:p>
        </p:txBody>
      </p:sp>
    </p:spTree>
    <p:extLst>
      <p:ext uri="{BB962C8B-B14F-4D97-AF65-F5344CB8AC3E}">
        <p14:creationId xmlns:p14="http://schemas.microsoft.com/office/powerpoint/2010/main" val="1694453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F3B4C23-FD27-286E-2ED8-38D4980A2698}"/>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BE654A17-83DF-4A48-939F-389017068E92}" type="datetimeFigureOut">
              <a:rPr lang="en-US"/>
              <a:pPr>
                <a:defRPr/>
              </a:pPr>
              <a:t>4/27/2023</a:t>
            </a:fld>
            <a:endParaRPr lang="en-US"/>
          </a:p>
        </p:txBody>
      </p:sp>
      <p:sp>
        <p:nvSpPr>
          <p:cNvPr id="5" name="Footer Placeholder 4">
            <a:extLst>
              <a:ext uri="{FF2B5EF4-FFF2-40B4-BE49-F238E27FC236}">
                <a16:creationId xmlns:a16="http://schemas.microsoft.com/office/drawing/2014/main" id="{D2EFBB4E-68E9-FC11-6354-592A561F3ADD}"/>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76E2F38C-0FB3-DBF6-B0A8-F834309D92F5}"/>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312B2798-4052-4679-BBF7-584CDB281190}" type="slidenum">
              <a:rPr lang="en-US" altLang="en-US"/>
              <a:pPr>
                <a:defRPr/>
              </a:pPr>
              <a:t>‹#›</a:t>
            </a:fld>
            <a:endParaRPr lang="en-US" altLang="en-US"/>
          </a:p>
        </p:txBody>
      </p:sp>
    </p:spTree>
    <p:extLst>
      <p:ext uri="{BB962C8B-B14F-4D97-AF65-F5344CB8AC3E}">
        <p14:creationId xmlns:p14="http://schemas.microsoft.com/office/powerpoint/2010/main" val="91742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EE2C6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4125" y="2701782"/>
            <a:ext cx="11173691" cy="2431328"/>
          </a:xfrm>
          <a:prstGeom prst="rect">
            <a:avLst/>
          </a:prstGeom>
        </p:spPr>
        <p:txBody>
          <a:bodyPr/>
          <a:lstStyle>
            <a:lvl1pPr algn="l">
              <a:defRPr sz="4800"/>
            </a:lvl1pPr>
          </a:lstStyle>
          <a:p>
            <a:r>
              <a:rPr lang="en-GB" dirty="0"/>
              <a:t>Click to edit Master title style</a:t>
            </a:r>
            <a:endParaRPr lang="en-US" dirty="0"/>
          </a:p>
        </p:txBody>
      </p:sp>
      <p:sp>
        <p:nvSpPr>
          <p:cNvPr id="3" name="Subtitle 2"/>
          <p:cNvSpPr>
            <a:spLocks noGrp="1"/>
          </p:cNvSpPr>
          <p:nvPr>
            <p:ph type="subTitle" idx="1"/>
          </p:nvPr>
        </p:nvSpPr>
        <p:spPr>
          <a:xfrm>
            <a:off x="464127" y="5527964"/>
            <a:ext cx="11173690" cy="872836"/>
          </a:xfrm>
          <a:prstGeom prst="rect">
            <a:avLst/>
          </a:prstGeom>
        </p:spPr>
        <p:txBody>
          <a:bodyPr/>
          <a:lstStyle>
            <a:lvl1pPr marL="0" indent="0" algn="l">
              <a:buNone/>
              <a:defRPr sz="2000">
                <a:solidFill>
                  <a:schemeClr val="bg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997840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951EA74-B086-06D6-7CF3-24D4F9A44680}"/>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43371C08-DB13-472B-AA0F-A7C96665AA50}" type="datetimeFigureOut">
              <a:rPr lang="en-US"/>
              <a:pPr>
                <a:defRPr/>
              </a:pPr>
              <a:t>4/27/2023</a:t>
            </a:fld>
            <a:endParaRPr lang="en-US"/>
          </a:p>
        </p:txBody>
      </p:sp>
      <p:sp>
        <p:nvSpPr>
          <p:cNvPr id="6" name="Footer Placeholder 5">
            <a:extLst>
              <a:ext uri="{FF2B5EF4-FFF2-40B4-BE49-F238E27FC236}">
                <a16:creationId xmlns:a16="http://schemas.microsoft.com/office/drawing/2014/main" id="{1EB7F536-6CD1-6E96-69E1-650FEEC93C6E}"/>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B4AED72F-FA85-C41F-32DA-C5282842F8AD}"/>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35554F2-9E68-4DC0-8937-235355849D29}" type="slidenum">
              <a:rPr lang="en-US" altLang="en-US"/>
              <a:pPr>
                <a:defRPr/>
              </a:pPr>
              <a:t>‹#›</a:t>
            </a:fld>
            <a:endParaRPr lang="en-US" altLang="en-US"/>
          </a:p>
        </p:txBody>
      </p:sp>
    </p:spTree>
    <p:extLst>
      <p:ext uri="{BB962C8B-B14F-4D97-AF65-F5344CB8AC3E}">
        <p14:creationId xmlns:p14="http://schemas.microsoft.com/office/powerpoint/2010/main" val="1065553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1764CCA-9415-2054-0857-523665FD0DEF}"/>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DCAA4918-D1A2-4B95-A01F-2DF06A782B3D}" type="datetimeFigureOut">
              <a:rPr lang="en-US"/>
              <a:pPr>
                <a:defRPr/>
              </a:pPr>
              <a:t>4/27/2023</a:t>
            </a:fld>
            <a:endParaRPr lang="en-US"/>
          </a:p>
        </p:txBody>
      </p:sp>
      <p:sp>
        <p:nvSpPr>
          <p:cNvPr id="8" name="Footer Placeholder 7">
            <a:extLst>
              <a:ext uri="{FF2B5EF4-FFF2-40B4-BE49-F238E27FC236}">
                <a16:creationId xmlns:a16="http://schemas.microsoft.com/office/drawing/2014/main" id="{A3ECD93C-F3A5-C5F4-A75B-108D19A200D7}"/>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43285CCE-1B27-5C86-C96E-68C72EBC9269}"/>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D1E4758-712A-4068-B8F1-2D9ED252C250}" type="slidenum">
              <a:rPr lang="en-US" altLang="en-US"/>
              <a:pPr>
                <a:defRPr/>
              </a:pPr>
              <a:t>‹#›</a:t>
            </a:fld>
            <a:endParaRPr lang="en-US" altLang="en-US"/>
          </a:p>
        </p:txBody>
      </p:sp>
    </p:spTree>
    <p:extLst>
      <p:ext uri="{BB962C8B-B14F-4D97-AF65-F5344CB8AC3E}">
        <p14:creationId xmlns:p14="http://schemas.microsoft.com/office/powerpoint/2010/main" val="2334374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2CAA482-B0A7-C50F-38A8-5EB95AA4D92A}"/>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BFF587BE-EA92-4F20-9D0D-87454C4ED3B2}" type="datetimeFigureOut">
              <a:rPr lang="en-US"/>
              <a:pPr>
                <a:defRPr/>
              </a:pPr>
              <a:t>4/27/2023</a:t>
            </a:fld>
            <a:endParaRPr lang="en-US"/>
          </a:p>
        </p:txBody>
      </p:sp>
      <p:sp>
        <p:nvSpPr>
          <p:cNvPr id="4" name="Footer Placeholder 3">
            <a:extLst>
              <a:ext uri="{FF2B5EF4-FFF2-40B4-BE49-F238E27FC236}">
                <a16:creationId xmlns:a16="http://schemas.microsoft.com/office/drawing/2014/main" id="{3865481A-920E-9B4B-7D3A-853A402EF767}"/>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C5A1407F-3623-BF4B-F6D6-D97D2093DA33}"/>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60AD687-3254-4539-B0B5-E3B94B54615E}" type="slidenum">
              <a:rPr lang="en-US" altLang="en-US"/>
              <a:pPr>
                <a:defRPr/>
              </a:pPr>
              <a:t>‹#›</a:t>
            </a:fld>
            <a:endParaRPr lang="en-US" altLang="en-US"/>
          </a:p>
        </p:txBody>
      </p:sp>
    </p:spTree>
    <p:extLst>
      <p:ext uri="{BB962C8B-B14F-4D97-AF65-F5344CB8AC3E}">
        <p14:creationId xmlns:p14="http://schemas.microsoft.com/office/powerpoint/2010/main" val="2623675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1B0954-4CA3-F09A-CED8-51490A99B595}"/>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644158B7-762D-44D7-82A9-BD17D5417935}" type="datetimeFigureOut">
              <a:rPr lang="en-US"/>
              <a:pPr>
                <a:defRPr/>
              </a:pPr>
              <a:t>4/27/2023</a:t>
            </a:fld>
            <a:endParaRPr lang="en-US"/>
          </a:p>
        </p:txBody>
      </p:sp>
      <p:sp>
        <p:nvSpPr>
          <p:cNvPr id="3" name="Footer Placeholder 2">
            <a:extLst>
              <a:ext uri="{FF2B5EF4-FFF2-40B4-BE49-F238E27FC236}">
                <a16:creationId xmlns:a16="http://schemas.microsoft.com/office/drawing/2014/main" id="{29D24FCA-10B1-B469-FADE-ECE69F5ADF38}"/>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380DB349-636F-F079-298E-67A091907A26}"/>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F4EBBE6-EACB-4841-9896-395BBD067E02}" type="slidenum">
              <a:rPr lang="en-US" altLang="en-US"/>
              <a:pPr>
                <a:defRPr/>
              </a:pPr>
              <a:t>‹#›</a:t>
            </a:fld>
            <a:endParaRPr lang="en-US" altLang="en-US"/>
          </a:p>
        </p:txBody>
      </p:sp>
    </p:spTree>
    <p:extLst>
      <p:ext uri="{BB962C8B-B14F-4D97-AF65-F5344CB8AC3E}">
        <p14:creationId xmlns:p14="http://schemas.microsoft.com/office/powerpoint/2010/main" val="4258563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631ABDA-5AD8-34C9-466E-9D37C293FEC2}"/>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776ACAC1-27CE-42D3-BEC0-A4889A4B7ACC}" type="datetimeFigureOut">
              <a:rPr lang="en-US"/>
              <a:pPr>
                <a:defRPr/>
              </a:pPr>
              <a:t>4/27/2023</a:t>
            </a:fld>
            <a:endParaRPr lang="en-US"/>
          </a:p>
        </p:txBody>
      </p:sp>
      <p:sp>
        <p:nvSpPr>
          <p:cNvPr id="6" name="Footer Placeholder 5">
            <a:extLst>
              <a:ext uri="{FF2B5EF4-FFF2-40B4-BE49-F238E27FC236}">
                <a16:creationId xmlns:a16="http://schemas.microsoft.com/office/drawing/2014/main" id="{7BCFEAC6-EA65-C482-965E-D50BFA4C9166}"/>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081E601F-1EB6-CC8F-8A28-54DFAE8FE824}"/>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8682A61-C22E-46B1-A1F1-9CE91FB444FA}" type="slidenum">
              <a:rPr lang="en-US" altLang="en-US"/>
              <a:pPr>
                <a:defRPr/>
              </a:pPr>
              <a:t>‹#›</a:t>
            </a:fld>
            <a:endParaRPr lang="en-US" altLang="en-US"/>
          </a:p>
        </p:txBody>
      </p:sp>
    </p:spTree>
    <p:extLst>
      <p:ext uri="{BB962C8B-B14F-4D97-AF65-F5344CB8AC3E}">
        <p14:creationId xmlns:p14="http://schemas.microsoft.com/office/powerpoint/2010/main" val="1180066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8F96E95-BC50-987D-166B-E08532597A2A}"/>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64DB1391-90A8-4650-BE9A-078381D68374}" type="datetimeFigureOut">
              <a:rPr lang="en-US"/>
              <a:pPr>
                <a:defRPr/>
              </a:pPr>
              <a:t>4/27/2023</a:t>
            </a:fld>
            <a:endParaRPr lang="en-US"/>
          </a:p>
        </p:txBody>
      </p:sp>
      <p:sp>
        <p:nvSpPr>
          <p:cNvPr id="6" name="Footer Placeholder 5">
            <a:extLst>
              <a:ext uri="{FF2B5EF4-FFF2-40B4-BE49-F238E27FC236}">
                <a16:creationId xmlns:a16="http://schemas.microsoft.com/office/drawing/2014/main" id="{A781F493-CF34-9FF6-D4F3-0BDEBD807631}"/>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0A7FA4F8-B90D-C572-4A08-5AFD73DDB14C}"/>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7D788275-C333-40BC-A9B7-30D083596E22}" type="slidenum">
              <a:rPr lang="en-US" altLang="en-US"/>
              <a:pPr>
                <a:defRPr/>
              </a:pPr>
              <a:t>‹#›</a:t>
            </a:fld>
            <a:endParaRPr lang="en-US" altLang="en-US"/>
          </a:p>
        </p:txBody>
      </p:sp>
    </p:spTree>
    <p:extLst>
      <p:ext uri="{BB962C8B-B14F-4D97-AF65-F5344CB8AC3E}">
        <p14:creationId xmlns:p14="http://schemas.microsoft.com/office/powerpoint/2010/main" val="2308189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A6911C-AB2F-3DA7-2CB3-7FDFF286D56C}"/>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A7F3948C-50D8-41D7-9C75-90E161E3DAC0}" type="datetimeFigureOut">
              <a:rPr lang="en-US"/>
              <a:pPr>
                <a:defRPr/>
              </a:pPr>
              <a:t>4/27/2023</a:t>
            </a:fld>
            <a:endParaRPr lang="en-US"/>
          </a:p>
        </p:txBody>
      </p:sp>
      <p:sp>
        <p:nvSpPr>
          <p:cNvPr id="5" name="Footer Placeholder 4">
            <a:extLst>
              <a:ext uri="{FF2B5EF4-FFF2-40B4-BE49-F238E27FC236}">
                <a16:creationId xmlns:a16="http://schemas.microsoft.com/office/drawing/2014/main" id="{286D0D5E-F123-B8B2-DCF4-641E84A68FAA}"/>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A374C784-E01D-9F7E-44FA-D99CB1866262}"/>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43C7CF6-C00B-4CCA-89EF-DBF027B5E88F}" type="slidenum">
              <a:rPr lang="en-US" altLang="en-US"/>
              <a:pPr>
                <a:defRPr/>
              </a:pPr>
              <a:t>‹#›</a:t>
            </a:fld>
            <a:endParaRPr lang="en-US" altLang="en-US"/>
          </a:p>
        </p:txBody>
      </p:sp>
    </p:spTree>
    <p:extLst>
      <p:ext uri="{BB962C8B-B14F-4D97-AF65-F5344CB8AC3E}">
        <p14:creationId xmlns:p14="http://schemas.microsoft.com/office/powerpoint/2010/main" val="3104918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5227867-2D3C-00B4-1C30-92ED77412F58}"/>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E459DFDE-E86E-41C9-89DF-53E50F08870E}" type="datetimeFigureOut">
              <a:rPr lang="en-US"/>
              <a:pPr>
                <a:defRPr/>
              </a:pPr>
              <a:t>4/27/2023</a:t>
            </a:fld>
            <a:endParaRPr lang="en-US"/>
          </a:p>
        </p:txBody>
      </p:sp>
      <p:sp>
        <p:nvSpPr>
          <p:cNvPr id="5" name="Footer Placeholder 4">
            <a:extLst>
              <a:ext uri="{FF2B5EF4-FFF2-40B4-BE49-F238E27FC236}">
                <a16:creationId xmlns:a16="http://schemas.microsoft.com/office/drawing/2014/main" id="{35B54A28-0EFC-FBAB-FFEC-6F8A1779DD91}"/>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F6FEEBC4-E4AC-FD46-FDB0-961EB6E97DAD}"/>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9EED5D42-9893-470A-A56A-84D611002C82}" type="slidenum">
              <a:rPr lang="en-US" altLang="en-US"/>
              <a:pPr>
                <a:defRPr/>
              </a:pPr>
              <a:t>‹#›</a:t>
            </a:fld>
            <a:endParaRPr lang="en-US" altLang="en-US"/>
          </a:p>
        </p:txBody>
      </p:sp>
    </p:spTree>
    <p:extLst>
      <p:ext uri="{BB962C8B-B14F-4D97-AF65-F5344CB8AC3E}">
        <p14:creationId xmlns:p14="http://schemas.microsoft.com/office/powerpoint/2010/main" val="3406796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7"/>
          <p:cNvSpPr>
            <a:spLocks noGrp="1"/>
          </p:cNvSpPr>
          <p:nvPr>
            <p:ph type="title"/>
          </p:nvPr>
        </p:nvSpPr>
        <p:spPr>
          <a:xfrm>
            <a:off x="550332" y="398993"/>
            <a:ext cx="11082867" cy="566208"/>
          </a:xfrm>
          <a:prstGeom prst="rect">
            <a:avLst/>
          </a:prstGeom>
        </p:spPr>
        <p:txBody>
          <a:bodyPr/>
          <a:lstStyle>
            <a:lvl1pPr>
              <a:defRPr sz="3200" b="1" spc="-150">
                <a:latin typeface="Georgia" panose="02040502050405020303" pitchFamily="18" charset="0"/>
              </a:defRPr>
            </a:lvl1pPr>
          </a:lstStyle>
          <a:p>
            <a:r>
              <a:rPr lang="en-GB" dirty="0"/>
              <a:t>Click to edit Master title style</a:t>
            </a:r>
            <a:endParaRPr lang="en-US" dirty="0"/>
          </a:p>
        </p:txBody>
      </p:sp>
      <p:sp>
        <p:nvSpPr>
          <p:cNvPr id="8" name="Text Placeholder 10"/>
          <p:cNvSpPr>
            <a:spLocks noGrp="1"/>
          </p:cNvSpPr>
          <p:nvPr>
            <p:ph type="body" sz="quarter" idx="10"/>
          </p:nvPr>
        </p:nvSpPr>
        <p:spPr>
          <a:xfrm>
            <a:off x="550863" y="1646238"/>
            <a:ext cx="6910641" cy="4791075"/>
          </a:xfrm>
          <a:prstGeom prst="rect">
            <a:avLst/>
          </a:prstGeom>
        </p:spPr>
        <p:txBody>
          <a:bodyPr/>
          <a:lstStyle>
            <a:lvl1pPr marL="0" indent="0">
              <a:buNone/>
              <a:defRPr sz="2000">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
        <p:nvSpPr>
          <p:cNvPr id="9" name="Picture Placeholder 12"/>
          <p:cNvSpPr>
            <a:spLocks noGrp="1"/>
          </p:cNvSpPr>
          <p:nvPr>
            <p:ph type="pic" sz="quarter" idx="11"/>
          </p:nvPr>
        </p:nvSpPr>
        <p:spPr>
          <a:xfrm>
            <a:off x="7753350" y="1646238"/>
            <a:ext cx="3879849" cy="4791075"/>
          </a:xfrm>
          <a:prstGeom prst="rect">
            <a:avLst/>
          </a:prstGeom>
        </p:spPr>
        <p:txBody>
          <a:bodyPr anchor="ctr"/>
          <a:lstStyle>
            <a:lvl1pPr marL="0" indent="0" algn="ctr">
              <a:buNone/>
              <a:defRPr sz="2000">
                <a:latin typeface="Trebuchet MS" panose="020B0703020202090204" pitchFamily="34" charset="0"/>
              </a:defRPr>
            </a:lvl1pPr>
          </a:lstStyle>
          <a:p>
            <a:pPr lvl="0"/>
            <a:r>
              <a:rPr lang="en-GB" noProof="0"/>
              <a:t>Click icon to add picture</a:t>
            </a:r>
            <a:endParaRPr lang="en-US" noProof="0" dirty="0"/>
          </a:p>
        </p:txBody>
      </p:sp>
    </p:spTree>
    <p:extLst>
      <p:ext uri="{BB962C8B-B14F-4D97-AF65-F5344CB8AC3E}">
        <p14:creationId xmlns:p14="http://schemas.microsoft.com/office/powerpoint/2010/main" val="2065809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CECDFB-C13E-0AD3-C85D-ED77CDA61E41}"/>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F80479F8-0C83-4266-8AF4-B86EB1C79D30}" type="datetimeFigureOut">
              <a:rPr lang="en-US"/>
              <a:pPr>
                <a:defRPr/>
              </a:pPr>
              <a:t>4/27/2023</a:t>
            </a:fld>
            <a:endParaRPr lang="en-US"/>
          </a:p>
        </p:txBody>
      </p:sp>
      <p:sp>
        <p:nvSpPr>
          <p:cNvPr id="5" name="Footer Placeholder 4">
            <a:extLst>
              <a:ext uri="{FF2B5EF4-FFF2-40B4-BE49-F238E27FC236}">
                <a16:creationId xmlns:a16="http://schemas.microsoft.com/office/drawing/2014/main" id="{F4F4C0B2-3149-2745-134E-0B2540C170FE}"/>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622DC97C-CC6D-E776-61D2-0938189D84A1}"/>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BFDB939-CAFA-40BE-9F84-AD5DE7E432DF}" type="slidenum">
              <a:rPr lang="en-US" altLang="en-US"/>
              <a:pPr>
                <a:defRPr/>
              </a:pPr>
              <a:t>‹#›</a:t>
            </a:fld>
            <a:endParaRPr lang="en-US" altLang="en-US"/>
          </a:p>
        </p:txBody>
      </p:sp>
    </p:spTree>
    <p:extLst>
      <p:ext uri="{BB962C8B-B14F-4D97-AF65-F5344CB8AC3E}">
        <p14:creationId xmlns:p14="http://schemas.microsoft.com/office/powerpoint/2010/main" val="225800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rgbClr val="00AEC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4125" y="2701782"/>
            <a:ext cx="11173691" cy="2431328"/>
          </a:xfrm>
          <a:prstGeom prst="rect">
            <a:avLst/>
          </a:prstGeom>
        </p:spPr>
        <p:txBody>
          <a:bodyPr/>
          <a:lstStyle>
            <a:lvl1pPr algn="l">
              <a:defRPr sz="4800"/>
            </a:lvl1pPr>
          </a:lstStyle>
          <a:p>
            <a:r>
              <a:rPr lang="en-GB" dirty="0"/>
              <a:t>Click to edit Master title style</a:t>
            </a:r>
            <a:endParaRPr lang="en-US" dirty="0"/>
          </a:p>
        </p:txBody>
      </p:sp>
      <p:sp>
        <p:nvSpPr>
          <p:cNvPr id="3" name="Subtitle 2"/>
          <p:cNvSpPr>
            <a:spLocks noGrp="1"/>
          </p:cNvSpPr>
          <p:nvPr>
            <p:ph type="subTitle" idx="1"/>
          </p:nvPr>
        </p:nvSpPr>
        <p:spPr>
          <a:xfrm>
            <a:off x="464127" y="5527964"/>
            <a:ext cx="11173690" cy="872836"/>
          </a:xfrm>
          <a:prstGeom prst="rect">
            <a:avLst/>
          </a:prstGeom>
        </p:spPr>
        <p:txBody>
          <a:bodyPr/>
          <a:lstStyle>
            <a:lvl1pPr marL="0" indent="0" algn="l">
              <a:buNone/>
              <a:defRPr sz="2000">
                <a:solidFill>
                  <a:schemeClr val="bg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788087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B109F54-1E00-BF7A-5636-22B21ACA589D}"/>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951E8840-63AF-452C-82D2-5619E5D6B2E3}" type="datetimeFigureOut">
              <a:rPr lang="en-US"/>
              <a:pPr>
                <a:defRPr/>
              </a:pPr>
              <a:t>4/27/2023</a:t>
            </a:fld>
            <a:endParaRPr lang="en-US"/>
          </a:p>
        </p:txBody>
      </p:sp>
      <p:sp>
        <p:nvSpPr>
          <p:cNvPr id="5" name="Footer Placeholder 4">
            <a:extLst>
              <a:ext uri="{FF2B5EF4-FFF2-40B4-BE49-F238E27FC236}">
                <a16:creationId xmlns:a16="http://schemas.microsoft.com/office/drawing/2014/main" id="{425E13F4-9E9C-06DB-DD70-D6139CEE4699}"/>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44134CAF-8EF7-D0DB-79AC-9A1E2CBC4148}"/>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7A50425-6B33-4367-91F5-3041EC2725E4}" type="slidenum">
              <a:rPr lang="en-US" altLang="en-US"/>
              <a:pPr>
                <a:defRPr/>
              </a:pPr>
              <a:t>‹#›</a:t>
            </a:fld>
            <a:endParaRPr lang="en-US" altLang="en-US"/>
          </a:p>
        </p:txBody>
      </p:sp>
    </p:spTree>
    <p:extLst>
      <p:ext uri="{BB962C8B-B14F-4D97-AF65-F5344CB8AC3E}">
        <p14:creationId xmlns:p14="http://schemas.microsoft.com/office/powerpoint/2010/main" val="2501188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47C2C0B-D296-06BF-0BCB-0880337C8659}"/>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0535AEE1-987D-4A6A-ADF0-014CE874F684}" type="datetimeFigureOut">
              <a:rPr lang="en-US"/>
              <a:pPr>
                <a:defRPr/>
              </a:pPr>
              <a:t>4/27/2023</a:t>
            </a:fld>
            <a:endParaRPr lang="en-US"/>
          </a:p>
        </p:txBody>
      </p:sp>
      <p:sp>
        <p:nvSpPr>
          <p:cNvPr id="6" name="Footer Placeholder 5">
            <a:extLst>
              <a:ext uri="{FF2B5EF4-FFF2-40B4-BE49-F238E27FC236}">
                <a16:creationId xmlns:a16="http://schemas.microsoft.com/office/drawing/2014/main" id="{FDEB6435-3CAE-CD43-1F49-3402DDDE4024}"/>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BFE15C51-3684-AE1A-77CE-BC157A04278F}"/>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A391E100-BA95-4218-AC2B-9F3D2BF25035}" type="slidenum">
              <a:rPr lang="en-US" altLang="en-US"/>
              <a:pPr>
                <a:defRPr/>
              </a:pPr>
              <a:t>‹#›</a:t>
            </a:fld>
            <a:endParaRPr lang="en-US" altLang="en-US"/>
          </a:p>
        </p:txBody>
      </p:sp>
    </p:spTree>
    <p:extLst>
      <p:ext uri="{BB962C8B-B14F-4D97-AF65-F5344CB8AC3E}">
        <p14:creationId xmlns:p14="http://schemas.microsoft.com/office/powerpoint/2010/main" val="1147413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0B6BC33-CE7B-2410-48A2-D6E40BCF3BE1}"/>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15FCE424-D6A6-4905-9BA4-B8D68AC689AF}" type="datetimeFigureOut">
              <a:rPr lang="en-US"/>
              <a:pPr>
                <a:defRPr/>
              </a:pPr>
              <a:t>4/27/2023</a:t>
            </a:fld>
            <a:endParaRPr lang="en-US"/>
          </a:p>
        </p:txBody>
      </p:sp>
      <p:sp>
        <p:nvSpPr>
          <p:cNvPr id="8" name="Footer Placeholder 7">
            <a:extLst>
              <a:ext uri="{FF2B5EF4-FFF2-40B4-BE49-F238E27FC236}">
                <a16:creationId xmlns:a16="http://schemas.microsoft.com/office/drawing/2014/main" id="{F042E81C-EB68-C99F-FD63-2D6A442E7408}"/>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F77DFAB4-3914-0E94-C06E-F91B142D1940}"/>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25CA51E-0AF0-4934-93A1-C3F5AF4F01DB}" type="slidenum">
              <a:rPr lang="en-US" altLang="en-US"/>
              <a:pPr>
                <a:defRPr/>
              </a:pPr>
              <a:t>‹#›</a:t>
            </a:fld>
            <a:endParaRPr lang="en-US" altLang="en-US"/>
          </a:p>
        </p:txBody>
      </p:sp>
    </p:spTree>
    <p:extLst>
      <p:ext uri="{BB962C8B-B14F-4D97-AF65-F5344CB8AC3E}">
        <p14:creationId xmlns:p14="http://schemas.microsoft.com/office/powerpoint/2010/main" val="40204735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278EAB9-AC2D-659C-3696-510634373D68}"/>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7C13E20C-4D7A-41E1-84FA-C646DDE4D71B}" type="datetimeFigureOut">
              <a:rPr lang="en-US"/>
              <a:pPr>
                <a:defRPr/>
              </a:pPr>
              <a:t>4/27/2023</a:t>
            </a:fld>
            <a:endParaRPr lang="en-US"/>
          </a:p>
        </p:txBody>
      </p:sp>
      <p:sp>
        <p:nvSpPr>
          <p:cNvPr id="4" name="Footer Placeholder 3">
            <a:extLst>
              <a:ext uri="{FF2B5EF4-FFF2-40B4-BE49-F238E27FC236}">
                <a16:creationId xmlns:a16="http://schemas.microsoft.com/office/drawing/2014/main" id="{82D2886D-2CB2-11C5-3965-D170F89D7581}"/>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5CC3A8E5-60AD-596C-A890-1E8CBA43F674}"/>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4C0633C1-DEDA-4780-889D-0FA01513B8DB}" type="slidenum">
              <a:rPr lang="en-US" altLang="en-US"/>
              <a:pPr>
                <a:defRPr/>
              </a:pPr>
              <a:t>‹#›</a:t>
            </a:fld>
            <a:endParaRPr lang="en-US" altLang="en-US"/>
          </a:p>
        </p:txBody>
      </p:sp>
    </p:spTree>
    <p:extLst>
      <p:ext uri="{BB962C8B-B14F-4D97-AF65-F5344CB8AC3E}">
        <p14:creationId xmlns:p14="http://schemas.microsoft.com/office/powerpoint/2010/main" val="30906146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EB6B57-D4CC-20CC-05BB-8E3331B96FAD}"/>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F7FB980C-888F-4B32-A2F1-34259E96A990}" type="datetimeFigureOut">
              <a:rPr lang="en-US"/>
              <a:pPr>
                <a:defRPr/>
              </a:pPr>
              <a:t>4/27/2023</a:t>
            </a:fld>
            <a:endParaRPr lang="en-US"/>
          </a:p>
        </p:txBody>
      </p:sp>
      <p:sp>
        <p:nvSpPr>
          <p:cNvPr id="3" name="Footer Placeholder 2">
            <a:extLst>
              <a:ext uri="{FF2B5EF4-FFF2-40B4-BE49-F238E27FC236}">
                <a16:creationId xmlns:a16="http://schemas.microsoft.com/office/drawing/2014/main" id="{39D6009C-306D-D44C-0D0B-ECE69CA8AB74}"/>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CE2481C6-3DDC-3983-0F9B-87B8340806A6}"/>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52A5BC8C-DC78-40BA-A810-14508F134C03}" type="slidenum">
              <a:rPr lang="en-US" altLang="en-US"/>
              <a:pPr>
                <a:defRPr/>
              </a:pPr>
              <a:t>‹#›</a:t>
            </a:fld>
            <a:endParaRPr lang="en-US" altLang="en-US"/>
          </a:p>
        </p:txBody>
      </p:sp>
    </p:spTree>
    <p:extLst>
      <p:ext uri="{BB962C8B-B14F-4D97-AF65-F5344CB8AC3E}">
        <p14:creationId xmlns:p14="http://schemas.microsoft.com/office/powerpoint/2010/main" val="558670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43FF524-2A20-51F7-56A7-F3881D708937}"/>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B01AE049-288F-46D1-8664-B45755F58295}" type="datetimeFigureOut">
              <a:rPr lang="en-US"/>
              <a:pPr>
                <a:defRPr/>
              </a:pPr>
              <a:t>4/27/2023</a:t>
            </a:fld>
            <a:endParaRPr lang="en-US"/>
          </a:p>
        </p:txBody>
      </p:sp>
      <p:sp>
        <p:nvSpPr>
          <p:cNvPr id="6" name="Footer Placeholder 5">
            <a:extLst>
              <a:ext uri="{FF2B5EF4-FFF2-40B4-BE49-F238E27FC236}">
                <a16:creationId xmlns:a16="http://schemas.microsoft.com/office/drawing/2014/main" id="{AE8F7765-90AD-16E2-7853-C0BE07014C99}"/>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30078A5A-9DFC-B99B-025C-F11DABECB506}"/>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5D20CFE4-9BAE-4E39-948C-D9FEF4B409E1}" type="slidenum">
              <a:rPr lang="en-US" altLang="en-US"/>
              <a:pPr>
                <a:defRPr/>
              </a:pPr>
              <a:t>‹#›</a:t>
            </a:fld>
            <a:endParaRPr lang="en-US" altLang="en-US"/>
          </a:p>
        </p:txBody>
      </p:sp>
    </p:spTree>
    <p:extLst>
      <p:ext uri="{BB962C8B-B14F-4D97-AF65-F5344CB8AC3E}">
        <p14:creationId xmlns:p14="http://schemas.microsoft.com/office/powerpoint/2010/main" val="3243559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E6A91DC-22AE-F785-3B51-9C7A647DF290}"/>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43AD6505-F740-4BE9-AD9A-1CC94E4052B7}" type="datetimeFigureOut">
              <a:rPr lang="en-US"/>
              <a:pPr>
                <a:defRPr/>
              </a:pPr>
              <a:t>4/27/2023</a:t>
            </a:fld>
            <a:endParaRPr lang="en-US"/>
          </a:p>
        </p:txBody>
      </p:sp>
      <p:sp>
        <p:nvSpPr>
          <p:cNvPr id="6" name="Footer Placeholder 5">
            <a:extLst>
              <a:ext uri="{FF2B5EF4-FFF2-40B4-BE49-F238E27FC236}">
                <a16:creationId xmlns:a16="http://schemas.microsoft.com/office/drawing/2014/main" id="{DAB23CF7-274F-8EC0-B964-DD58F3348FC0}"/>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BAECC3F2-6748-98B6-6DC1-7ED80A3538DD}"/>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C920B08C-A95A-4200-ADB6-227872F726BA}" type="slidenum">
              <a:rPr lang="en-US" altLang="en-US"/>
              <a:pPr>
                <a:defRPr/>
              </a:pPr>
              <a:t>‹#›</a:t>
            </a:fld>
            <a:endParaRPr lang="en-US" altLang="en-US"/>
          </a:p>
        </p:txBody>
      </p:sp>
    </p:spTree>
    <p:extLst>
      <p:ext uri="{BB962C8B-B14F-4D97-AF65-F5344CB8AC3E}">
        <p14:creationId xmlns:p14="http://schemas.microsoft.com/office/powerpoint/2010/main" val="555667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9A6AF7-F77C-0734-83DA-9D821C0E17F6}"/>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A970B96C-569E-4391-98A3-B60318ED0339}" type="datetimeFigureOut">
              <a:rPr lang="en-US"/>
              <a:pPr>
                <a:defRPr/>
              </a:pPr>
              <a:t>4/27/2023</a:t>
            </a:fld>
            <a:endParaRPr lang="en-US"/>
          </a:p>
        </p:txBody>
      </p:sp>
      <p:sp>
        <p:nvSpPr>
          <p:cNvPr id="5" name="Footer Placeholder 4">
            <a:extLst>
              <a:ext uri="{FF2B5EF4-FFF2-40B4-BE49-F238E27FC236}">
                <a16:creationId xmlns:a16="http://schemas.microsoft.com/office/drawing/2014/main" id="{CD1DEC1C-4BE9-08B5-25F5-FB2DF2F2CA5F}"/>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FD20CC8E-8D54-575D-7936-2E08CD4DB5DA}"/>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13EFFE68-1B57-4638-AA82-406EA49F97C2}" type="slidenum">
              <a:rPr lang="en-US" altLang="en-US"/>
              <a:pPr>
                <a:defRPr/>
              </a:pPr>
              <a:t>‹#›</a:t>
            </a:fld>
            <a:endParaRPr lang="en-US" altLang="en-US"/>
          </a:p>
        </p:txBody>
      </p:sp>
    </p:spTree>
    <p:extLst>
      <p:ext uri="{BB962C8B-B14F-4D97-AF65-F5344CB8AC3E}">
        <p14:creationId xmlns:p14="http://schemas.microsoft.com/office/powerpoint/2010/main" val="30406241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44CDD3F-F24F-907D-F96C-B0C03BBFA234}"/>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F6710943-4632-4B72-8388-47D35B9084DD}" type="datetimeFigureOut">
              <a:rPr lang="en-US"/>
              <a:pPr>
                <a:defRPr/>
              </a:pPr>
              <a:t>4/27/2023</a:t>
            </a:fld>
            <a:endParaRPr lang="en-US"/>
          </a:p>
        </p:txBody>
      </p:sp>
      <p:sp>
        <p:nvSpPr>
          <p:cNvPr id="5" name="Footer Placeholder 4">
            <a:extLst>
              <a:ext uri="{FF2B5EF4-FFF2-40B4-BE49-F238E27FC236}">
                <a16:creationId xmlns:a16="http://schemas.microsoft.com/office/drawing/2014/main" id="{81FA04B2-B0AA-1709-9D7D-115A5111F4D1}"/>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EC2D57EC-2064-E4B8-1EE2-1D739F290ACB}"/>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13ABD6B2-1612-42FA-99FE-79EBD5AF3040}" type="slidenum">
              <a:rPr lang="en-US" altLang="en-US"/>
              <a:pPr>
                <a:defRPr/>
              </a:pPr>
              <a:t>‹#›</a:t>
            </a:fld>
            <a:endParaRPr lang="en-US" altLang="en-US"/>
          </a:p>
        </p:txBody>
      </p:sp>
    </p:spTree>
    <p:extLst>
      <p:ext uri="{BB962C8B-B14F-4D97-AF65-F5344CB8AC3E}">
        <p14:creationId xmlns:p14="http://schemas.microsoft.com/office/powerpoint/2010/main" val="37253311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7"/>
          <p:cNvSpPr>
            <a:spLocks noGrp="1"/>
          </p:cNvSpPr>
          <p:nvPr>
            <p:ph type="title"/>
          </p:nvPr>
        </p:nvSpPr>
        <p:spPr>
          <a:xfrm>
            <a:off x="550332" y="398993"/>
            <a:ext cx="11082867" cy="566208"/>
          </a:xfrm>
          <a:prstGeom prst="rect">
            <a:avLst/>
          </a:prstGeom>
        </p:spPr>
        <p:txBody>
          <a:bodyPr/>
          <a:lstStyle>
            <a:lvl1pPr>
              <a:defRPr sz="3200" b="1" spc="-150">
                <a:latin typeface="Georgia" panose="02040502050405020303" pitchFamily="18" charset="0"/>
              </a:defRPr>
            </a:lvl1pPr>
          </a:lstStyle>
          <a:p>
            <a:r>
              <a:rPr lang="en-GB" dirty="0"/>
              <a:t>Click to edit Master title style</a:t>
            </a:r>
            <a:endParaRPr lang="en-US" dirty="0"/>
          </a:p>
        </p:txBody>
      </p:sp>
      <p:sp>
        <p:nvSpPr>
          <p:cNvPr id="8" name="Text Placeholder 10"/>
          <p:cNvSpPr>
            <a:spLocks noGrp="1"/>
          </p:cNvSpPr>
          <p:nvPr>
            <p:ph type="body" sz="quarter" idx="10"/>
          </p:nvPr>
        </p:nvSpPr>
        <p:spPr>
          <a:xfrm>
            <a:off x="550863" y="1646238"/>
            <a:ext cx="6910641" cy="4791075"/>
          </a:xfrm>
          <a:prstGeom prst="rect">
            <a:avLst/>
          </a:prstGeom>
        </p:spPr>
        <p:txBody>
          <a:bodyPr/>
          <a:lstStyle>
            <a:lvl1pPr marL="0" indent="0">
              <a:buNone/>
              <a:defRPr sz="2000">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
        <p:nvSpPr>
          <p:cNvPr id="9" name="Picture Placeholder 12"/>
          <p:cNvSpPr>
            <a:spLocks noGrp="1"/>
          </p:cNvSpPr>
          <p:nvPr>
            <p:ph type="pic" sz="quarter" idx="11"/>
          </p:nvPr>
        </p:nvSpPr>
        <p:spPr>
          <a:xfrm>
            <a:off x="7753350" y="1646238"/>
            <a:ext cx="3879849" cy="4791075"/>
          </a:xfrm>
          <a:prstGeom prst="rect">
            <a:avLst/>
          </a:prstGeom>
        </p:spPr>
        <p:txBody>
          <a:bodyPr anchor="ctr"/>
          <a:lstStyle>
            <a:lvl1pPr marL="0" indent="0" algn="ctr">
              <a:buNone/>
              <a:defRPr sz="2000">
                <a:latin typeface="Trebuchet MS" panose="020B0703020202090204" pitchFamily="34" charset="0"/>
              </a:defRPr>
            </a:lvl1pPr>
          </a:lstStyle>
          <a:p>
            <a:pPr lvl="0"/>
            <a:r>
              <a:rPr lang="en-GB" noProof="0"/>
              <a:t>Click icon to add picture</a:t>
            </a:r>
            <a:endParaRPr lang="en-US" noProof="0" dirty="0"/>
          </a:p>
        </p:txBody>
      </p:sp>
    </p:spTree>
    <p:extLst>
      <p:ext uri="{BB962C8B-B14F-4D97-AF65-F5344CB8AC3E}">
        <p14:creationId xmlns:p14="http://schemas.microsoft.com/office/powerpoint/2010/main" val="303200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rgbClr val="00AA8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4125" y="2701782"/>
            <a:ext cx="11173691" cy="2431328"/>
          </a:xfrm>
          <a:prstGeom prst="rect">
            <a:avLst/>
          </a:prstGeom>
        </p:spPr>
        <p:txBody>
          <a:bodyPr/>
          <a:lstStyle>
            <a:lvl1pPr algn="l">
              <a:defRPr sz="4800"/>
            </a:lvl1pPr>
          </a:lstStyle>
          <a:p>
            <a:r>
              <a:rPr lang="en-GB" dirty="0"/>
              <a:t>Click to edit Master title style</a:t>
            </a:r>
            <a:endParaRPr lang="en-US" dirty="0"/>
          </a:p>
        </p:txBody>
      </p:sp>
      <p:sp>
        <p:nvSpPr>
          <p:cNvPr id="3" name="Subtitle 2"/>
          <p:cNvSpPr>
            <a:spLocks noGrp="1"/>
          </p:cNvSpPr>
          <p:nvPr>
            <p:ph type="subTitle" idx="1"/>
          </p:nvPr>
        </p:nvSpPr>
        <p:spPr>
          <a:xfrm>
            <a:off x="464127" y="5527964"/>
            <a:ext cx="11173690" cy="872836"/>
          </a:xfrm>
          <a:prstGeom prst="rect">
            <a:avLst/>
          </a:prstGeom>
        </p:spPr>
        <p:txBody>
          <a:bodyPr/>
          <a:lstStyle>
            <a:lvl1pPr marL="0" indent="0" algn="l">
              <a:buNone/>
              <a:defRPr sz="2000">
                <a:solidFill>
                  <a:schemeClr val="bg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7344936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094FFD-3525-9B57-AF7E-C0A2A3711389}"/>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A2BC6826-6FC1-474C-BA84-66B348FF2D65}" type="datetimeFigureOut">
              <a:rPr lang="en-US"/>
              <a:pPr>
                <a:defRPr/>
              </a:pPr>
              <a:t>4/27/2023</a:t>
            </a:fld>
            <a:endParaRPr lang="en-US"/>
          </a:p>
        </p:txBody>
      </p:sp>
      <p:sp>
        <p:nvSpPr>
          <p:cNvPr id="5" name="Footer Placeholder 4">
            <a:extLst>
              <a:ext uri="{FF2B5EF4-FFF2-40B4-BE49-F238E27FC236}">
                <a16:creationId xmlns:a16="http://schemas.microsoft.com/office/drawing/2014/main" id="{883DBCB5-FE89-8159-6AC3-3B38A095DB71}"/>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4ADFCFA9-ECB6-9CA9-E931-15B9BF804103}"/>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41425248-7BA8-4F9B-8704-0C9567080595}" type="slidenum">
              <a:rPr lang="en-US" altLang="en-US"/>
              <a:pPr>
                <a:defRPr/>
              </a:pPr>
              <a:t>‹#›</a:t>
            </a:fld>
            <a:endParaRPr lang="en-US" altLang="en-US"/>
          </a:p>
        </p:txBody>
      </p:sp>
    </p:spTree>
    <p:extLst>
      <p:ext uri="{BB962C8B-B14F-4D97-AF65-F5344CB8AC3E}">
        <p14:creationId xmlns:p14="http://schemas.microsoft.com/office/powerpoint/2010/main" val="27604121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C5E064C-D393-649E-24F4-EB925DBDE3B2}"/>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E3C4C21-7F32-4D5A-9D1A-167744054EBE}" type="datetimeFigureOut">
              <a:rPr lang="en-US"/>
              <a:pPr>
                <a:defRPr/>
              </a:pPr>
              <a:t>4/27/2023</a:t>
            </a:fld>
            <a:endParaRPr lang="en-US"/>
          </a:p>
        </p:txBody>
      </p:sp>
      <p:sp>
        <p:nvSpPr>
          <p:cNvPr id="5" name="Footer Placeholder 4">
            <a:extLst>
              <a:ext uri="{FF2B5EF4-FFF2-40B4-BE49-F238E27FC236}">
                <a16:creationId xmlns:a16="http://schemas.microsoft.com/office/drawing/2014/main" id="{2B493F03-0BCC-B3C7-77F0-50E8B2F97656}"/>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C509E58F-603F-2F47-D378-A2AB6B234A6F}"/>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BAA123E-6185-4578-8F7F-B5E399735C50}" type="slidenum">
              <a:rPr lang="en-US" altLang="en-US"/>
              <a:pPr>
                <a:defRPr/>
              </a:pPr>
              <a:t>‹#›</a:t>
            </a:fld>
            <a:endParaRPr lang="en-US" altLang="en-US"/>
          </a:p>
        </p:txBody>
      </p:sp>
    </p:spTree>
    <p:extLst>
      <p:ext uri="{BB962C8B-B14F-4D97-AF65-F5344CB8AC3E}">
        <p14:creationId xmlns:p14="http://schemas.microsoft.com/office/powerpoint/2010/main" val="365795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8256D9D-9501-2D6D-B550-9FB5681A23D2}"/>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5FA49A9E-8B8D-481A-940C-CBAAEDD1CA6E}" type="datetimeFigureOut">
              <a:rPr lang="en-US"/>
              <a:pPr>
                <a:defRPr/>
              </a:pPr>
              <a:t>4/27/2023</a:t>
            </a:fld>
            <a:endParaRPr lang="en-US"/>
          </a:p>
        </p:txBody>
      </p:sp>
      <p:sp>
        <p:nvSpPr>
          <p:cNvPr id="6" name="Footer Placeholder 5">
            <a:extLst>
              <a:ext uri="{FF2B5EF4-FFF2-40B4-BE49-F238E27FC236}">
                <a16:creationId xmlns:a16="http://schemas.microsoft.com/office/drawing/2014/main" id="{7272A211-2F8A-CF5C-0C9A-493080B53BA3}"/>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5E8BDC0B-94B0-69CD-EFD1-5AF734C9258A}"/>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1BBBD1F0-B482-44ED-B3A2-EF4F9C9CA6FC}" type="slidenum">
              <a:rPr lang="en-US" altLang="en-US"/>
              <a:pPr>
                <a:defRPr/>
              </a:pPr>
              <a:t>‹#›</a:t>
            </a:fld>
            <a:endParaRPr lang="en-US" altLang="en-US"/>
          </a:p>
        </p:txBody>
      </p:sp>
    </p:spTree>
    <p:extLst>
      <p:ext uri="{BB962C8B-B14F-4D97-AF65-F5344CB8AC3E}">
        <p14:creationId xmlns:p14="http://schemas.microsoft.com/office/powerpoint/2010/main" val="21064318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94E912D-6943-4F35-B30D-5E335AA37952}"/>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88BCFEDA-AA95-469C-A6D6-B8E304F25BDE}" type="datetimeFigureOut">
              <a:rPr lang="en-US"/>
              <a:pPr>
                <a:defRPr/>
              </a:pPr>
              <a:t>4/27/2023</a:t>
            </a:fld>
            <a:endParaRPr lang="en-US"/>
          </a:p>
        </p:txBody>
      </p:sp>
      <p:sp>
        <p:nvSpPr>
          <p:cNvPr id="8" name="Footer Placeholder 7">
            <a:extLst>
              <a:ext uri="{FF2B5EF4-FFF2-40B4-BE49-F238E27FC236}">
                <a16:creationId xmlns:a16="http://schemas.microsoft.com/office/drawing/2014/main" id="{5D92E556-EB5B-AC9F-77AD-10EF0C5AE3D0}"/>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9BA5E737-31A5-5C23-460B-2485D955C82B}"/>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A90D8640-0394-42F6-9025-DB8B9B1E558D}" type="slidenum">
              <a:rPr lang="en-US" altLang="en-US"/>
              <a:pPr>
                <a:defRPr/>
              </a:pPr>
              <a:t>‹#›</a:t>
            </a:fld>
            <a:endParaRPr lang="en-US" altLang="en-US"/>
          </a:p>
        </p:txBody>
      </p:sp>
    </p:spTree>
    <p:extLst>
      <p:ext uri="{BB962C8B-B14F-4D97-AF65-F5344CB8AC3E}">
        <p14:creationId xmlns:p14="http://schemas.microsoft.com/office/powerpoint/2010/main" val="8627053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0C058BA-7A66-DAA0-E1CC-B1BF8AFB173C}"/>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838DC75C-B1F5-49F7-A0E4-C55E30BAE557}" type="datetimeFigureOut">
              <a:rPr lang="en-US"/>
              <a:pPr>
                <a:defRPr/>
              </a:pPr>
              <a:t>4/27/2023</a:t>
            </a:fld>
            <a:endParaRPr lang="en-US"/>
          </a:p>
        </p:txBody>
      </p:sp>
      <p:sp>
        <p:nvSpPr>
          <p:cNvPr id="4" name="Footer Placeholder 3">
            <a:extLst>
              <a:ext uri="{FF2B5EF4-FFF2-40B4-BE49-F238E27FC236}">
                <a16:creationId xmlns:a16="http://schemas.microsoft.com/office/drawing/2014/main" id="{5B755859-E22C-5664-834D-050F903B3D21}"/>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2FE9EEC7-5456-5801-170C-6137F2E3D969}"/>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038EFAE-D328-41D9-B44C-72F9F2326392}" type="slidenum">
              <a:rPr lang="en-US" altLang="en-US"/>
              <a:pPr>
                <a:defRPr/>
              </a:pPr>
              <a:t>‹#›</a:t>
            </a:fld>
            <a:endParaRPr lang="en-US" altLang="en-US"/>
          </a:p>
        </p:txBody>
      </p:sp>
    </p:spTree>
    <p:extLst>
      <p:ext uri="{BB962C8B-B14F-4D97-AF65-F5344CB8AC3E}">
        <p14:creationId xmlns:p14="http://schemas.microsoft.com/office/powerpoint/2010/main" val="1867047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F5CE04-E0FB-4DE6-E28D-737F1CDE3810}"/>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C40431B-994A-4A3F-9242-306FF6F6894F}" type="datetimeFigureOut">
              <a:rPr lang="en-US"/>
              <a:pPr>
                <a:defRPr/>
              </a:pPr>
              <a:t>4/27/2023</a:t>
            </a:fld>
            <a:endParaRPr lang="en-US"/>
          </a:p>
        </p:txBody>
      </p:sp>
      <p:sp>
        <p:nvSpPr>
          <p:cNvPr id="3" name="Footer Placeholder 2">
            <a:extLst>
              <a:ext uri="{FF2B5EF4-FFF2-40B4-BE49-F238E27FC236}">
                <a16:creationId xmlns:a16="http://schemas.microsoft.com/office/drawing/2014/main" id="{D1C2DDFF-70EE-B938-3D95-2B5104BF4ECB}"/>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F12460FF-2AD6-73A7-8794-38A397960B51}"/>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BA57769B-207D-4B80-9F06-875DE53E5070}" type="slidenum">
              <a:rPr lang="en-US" altLang="en-US"/>
              <a:pPr>
                <a:defRPr/>
              </a:pPr>
              <a:t>‹#›</a:t>
            </a:fld>
            <a:endParaRPr lang="en-US" altLang="en-US"/>
          </a:p>
        </p:txBody>
      </p:sp>
    </p:spTree>
    <p:extLst>
      <p:ext uri="{BB962C8B-B14F-4D97-AF65-F5344CB8AC3E}">
        <p14:creationId xmlns:p14="http://schemas.microsoft.com/office/powerpoint/2010/main" val="2937483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88A50E4-D747-83D3-78F0-84A3CDFD2FC0}"/>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18E42713-16F5-43E6-9FF6-E1C81FAD7F8D}" type="datetimeFigureOut">
              <a:rPr lang="en-US"/>
              <a:pPr>
                <a:defRPr/>
              </a:pPr>
              <a:t>4/27/2023</a:t>
            </a:fld>
            <a:endParaRPr lang="en-US"/>
          </a:p>
        </p:txBody>
      </p:sp>
      <p:sp>
        <p:nvSpPr>
          <p:cNvPr id="6" name="Footer Placeholder 5">
            <a:extLst>
              <a:ext uri="{FF2B5EF4-FFF2-40B4-BE49-F238E27FC236}">
                <a16:creationId xmlns:a16="http://schemas.microsoft.com/office/drawing/2014/main" id="{C9E869AC-3BEE-E926-C308-BB75052C1A55}"/>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3544850C-EA46-511D-F6C7-9537F85F9884}"/>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B93CDCB0-D6BF-44BA-B484-670C2656543F}" type="slidenum">
              <a:rPr lang="en-US" altLang="en-US"/>
              <a:pPr>
                <a:defRPr/>
              </a:pPr>
              <a:t>‹#›</a:t>
            </a:fld>
            <a:endParaRPr lang="en-US" altLang="en-US"/>
          </a:p>
        </p:txBody>
      </p:sp>
    </p:spTree>
    <p:extLst>
      <p:ext uri="{BB962C8B-B14F-4D97-AF65-F5344CB8AC3E}">
        <p14:creationId xmlns:p14="http://schemas.microsoft.com/office/powerpoint/2010/main" val="12792570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987E600-EBD8-9E87-DC83-48D332E0C5A7}"/>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4C9576F5-4636-4C76-9FEE-362E7011DDE6}" type="datetimeFigureOut">
              <a:rPr lang="en-US"/>
              <a:pPr>
                <a:defRPr/>
              </a:pPr>
              <a:t>4/27/2023</a:t>
            </a:fld>
            <a:endParaRPr lang="en-US"/>
          </a:p>
        </p:txBody>
      </p:sp>
      <p:sp>
        <p:nvSpPr>
          <p:cNvPr id="6" name="Footer Placeholder 5">
            <a:extLst>
              <a:ext uri="{FF2B5EF4-FFF2-40B4-BE49-F238E27FC236}">
                <a16:creationId xmlns:a16="http://schemas.microsoft.com/office/drawing/2014/main" id="{32F71E71-935C-078B-8EBF-F65FFA3CD123}"/>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FF4F81E0-4E6F-A0DE-FD62-865CE912CA40}"/>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AD6B988-DE1C-41C1-98C2-6DCCEC63EFEB}" type="slidenum">
              <a:rPr lang="en-US" altLang="en-US"/>
              <a:pPr>
                <a:defRPr/>
              </a:pPr>
              <a:t>‹#›</a:t>
            </a:fld>
            <a:endParaRPr lang="en-US" altLang="en-US"/>
          </a:p>
        </p:txBody>
      </p:sp>
    </p:spTree>
    <p:extLst>
      <p:ext uri="{BB962C8B-B14F-4D97-AF65-F5344CB8AC3E}">
        <p14:creationId xmlns:p14="http://schemas.microsoft.com/office/powerpoint/2010/main" val="3865271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3D0BC2F-911C-1158-2489-DA66236C028C}"/>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F687473A-2E69-425A-A1FF-2BCFA651E05B}" type="datetimeFigureOut">
              <a:rPr lang="en-US"/>
              <a:pPr>
                <a:defRPr/>
              </a:pPr>
              <a:t>4/27/2023</a:t>
            </a:fld>
            <a:endParaRPr lang="en-US"/>
          </a:p>
        </p:txBody>
      </p:sp>
      <p:sp>
        <p:nvSpPr>
          <p:cNvPr id="5" name="Footer Placeholder 4">
            <a:extLst>
              <a:ext uri="{FF2B5EF4-FFF2-40B4-BE49-F238E27FC236}">
                <a16:creationId xmlns:a16="http://schemas.microsoft.com/office/drawing/2014/main" id="{0BD37DE8-F94F-71B1-4938-9CC7667C6F3E}"/>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20BC5908-68A9-2F64-2CE2-4E16041B5472}"/>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5413CCEF-C568-45A7-B852-553D4E08C268}" type="slidenum">
              <a:rPr lang="en-US" altLang="en-US"/>
              <a:pPr>
                <a:defRPr/>
              </a:pPr>
              <a:t>‹#›</a:t>
            </a:fld>
            <a:endParaRPr lang="en-US" altLang="en-US"/>
          </a:p>
        </p:txBody>
      </p:sp>
    </p:spTree>
    <p:extLst>
      <p:ext uri="{BB962C8B-B14F-4D97-AF65-F5344CB8AC3E}">
        <p14:creationId xmlns:p14="http://schemas.microsoft.com/office/powerpoint/2010/main" val="13273658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3CDB11-69AE-D20F-B15E-BEE6D2A3FC1E}"/>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FF12A9A3-AE4F-4EC8-AE20-B643119FB364}" type="datetimeFigureOut">
              <a:rPr lang="en-US"/>
              <a:pPr>
                <a:defRPr/>
              </a:pPr>
              <a:t>4/27/2023</a:t>
            </a:fld>
            <a:endParaRPr lang="en-US"/>
          </a:p>
        </p:txBody>
      </p:sp>
      <p:sp>
        <p:nvSpPr>
          <p:cNvPr id="5" name="Footer Placeholder 4">
            <a:extLst>
              <a:ext uri="{FF2B5EF4-FFF2-40B4-BE49-F238E27FC236}">
                <a16:creationId xmlns:a16="http://schemas.microsoft.com/office/drawing/2014/main" id="{51B42D86-8EA9-3D9B-28BD-02E2F4813B74}"/>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45347575-0D52-913B-8833-D38357E3CEA8}"/>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93FFD79-D0CC-4E93-A6E1-E7E865355C90}" type="slidenum">
              <a:rPr lang="en-US" altLang="en-US"/>
              <a:pPr>
                <a:defRPr/>
              </a:pPr>
              <a:t>‹#›</a:t>
            </a:fld>
            <a:endParaRPr lang="en-US" altLang="en-US"/>
          </a:p>
        </p:txBody>
      </p:sp>
    </p:spTree>
    <p:extLst>
      <p:ext uri="{BB962C8B-B14F-4D97-AF65-F5344CB8AC3E}">
        <p14:creationId xmlns:p14="http://schemas.microsoft.com/office/powerpoint/2010/main" val="1960019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rgbClr val="9F26B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4125" y="2701782"/>
            <a:ext cx="11173691" cy="2431328"/>
          </a:xfrm>
          <a:prstGeom prst="rect">
            <a:avLst/>
          </a:prstGeom>
        </p:spPr>
        <p:txBody>
          <a:bodyPr/>
          <a:lstStyle>
            <a:lvl1pPr algn="l">
              <a:defRPr sz="4800"/>
            </a:lvl1pPr>
          </a:lstStyle>
          <a:p>
            <a:r>
              <a:rPr lang="en-GB" dirty="0"/>
              <a:t>Click to edit Master title style</a:t>
            </a:r>
            <a:endParaRPr lang="en-US" dirty="0"/>
          </a:p>
        </p:txBody>
      </p:sp>
      <p:sp>
        <p:nvSpPr>
          <p:cNvPr id="3" name="Subtitle 2"/>
          <p:cNvSpPr>
            <a:spLocks noGrp="1"/>
          </p:cNvSpPr>
          <p:nvPr>
            <p:ph type="subTitle" idx="1"/>
          </p:nvPr>
        </p:nvSpPr>
        <p:spPr>
          <a:xfrm>
            <a:off x="464127" y="5527964"/>
            <a:ext cx="11173690" cy="872836"/>
          </a:xfrm>
          <a:prstGeom prst="rect">
            <a:avLst/>
          </a:prstGeom>
        </p:spPr>
        <p:txBody>
          <a:bodyPr/>
          <a:lstStyle>
            <a:lvl1pPr marL="0" indent="0" algn="l">
              <a:buNone/>
              <a:defRPr sz="2000">
                <a:solidFill>
                  <a:schemeClr val="bg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1503513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7"/>
          <p:cNvSpPr>
            <a:spLocks noGrp="1"/>
          </p:cNvSpPr>
          <p:nvPr>
            <p:ph type="title"/>
          </p:nvPr>
        </p:nvSpPr>
        <p:spPr>
          <a:xfrm>
            <a:off x="550332" y="398993"/>
            <a:ext cx="11082867" cy="566208"/>
          </a:xfrm>
          <a:prstGeom prst="rect">
            <a:avLst/>
          </a:prstGeom>
        </p:spPr>
        <p:txBody>
          <a:bodyPr/>
          <a:lstStyle>
            <a:lvl1pPr>
              <a:defRPr sz="3200" b="1" spc="-150">
                <a:latin typeface="Georgia" panose="02040502050405020303" pitchFamily="18" charset="0"/>
              </a:defRPr>
            </a:lvl1pPr>
          </a:lstStyle>
          <a:p>
            <a:r>
              <a:rPr lang="en-GB" dirty="0"/>
              <a:t>Click to edit Master title style</a:t>
            </a:r>
            <a:endParaRPr lang="en-US" dirty="0"/>
          </a:p>
        </p:txBody>
      </p:sp>
      <p:sp>
        <p:nvSpPr>
          <p:cNvPr id="8" name="Text Placeholder 10"/>
          <p:cNvSpPr>
            <a:spLocks noGrp="1"/>
          </p:cNvSpPr>
          <p:nvPr>
            <p:ph type="body" sz="quarter" idx="10"/>
          </p:nvPr>
        </p:nvSpPr>
        <p:spPr>
          <a:xfrm>
            <a:off x="550863" y="1646238"/>
            <a:ext cx="6910641" cy="4791075"/>
          </a:xfrm>
          <a:prstGeom prst="rect">
            <a:avLst/>
          </a:prstGeom>
        </p:spPr>
        <p:txBody>
          <a:bodyPr/>
          <a:lstStyle>
            <a:lvl1pPr marL="0" indent="0">
              <a:buNone/>
              <a:defRPr sz="2000">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
        <p:nvSpPr>
          <p:cNvPr id="9" name="Picture Placeholder 12"/>
          <p:cNvSpPr>
            <a:spLocks noGrp="1"/>
          </p:cNvSpPr>
          <p:nvPr>
            <p:ph type="pic" sz="quarter" idx="11"/>
          </p:nvPr>
        </p:nvSpPr>
        <p:spPr>
          <a:xfrm>
            <a:off x="7753350" y="1646238"/>
            <a:ext cx="3879849" cy="4791075"/>
          </a:xfrm>
          <a:prstGeom prst="rect">
            <a:avLst/>
          </a:prstGeom>
        </p:spPr>
        <p:txBody>
          <a:bodyPr anchor="ctr"/>
          <a:lstStyle>
            <a:lvl1pPr marL="0" indent="0" algn="ctr">
              <a:buNone/>
              <a:defRPr sz="2000">
                <a:latin typeface="Trebuchet MS" panose="020B0703020202090204" pitchFamily="34" charset="0"/>
              </a:defRPr>
            </a:lvl1pPr>
          </a:lstStyle>
          <a:p>
            <a:pPr lvl="0"/>
            <a:r>
              <a:rPr lang="en-GB" noProof="0"/>
              <a:t>Click icon to add picture</a:t>
            </a:r>
            <a:endParaRPr lang="en-US" noProof="0" dirty="0"/>
          </a:p>
        </p:txBody>
      </p:sp>
    </p:spTree>
    <p:extLst>
      <p:ext uri="{BB962C8B-B14F-4D97-AF65-F5344CB8AC3E}">
        <p14:creationId xmlns:p14="http://schemas.microsoft.com/office/powerpoint/2010/main" val="12423359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82032A-3D5B-188B-F022-B87AFE5545DC}"/>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12388835-9EB4-49B5-B412-8DE4A0ABFBB4}" type="datetimeFigureOut">
              <a:rPr lang="en-US"/>
              <a:pPr>
                <a:defRPr/>
              </a:pPr>
              <a:t>4/27/2023</a:t>
            </a:fld>
            <a:endParaRPr lang="en-US"/>
          </a:p>
        </p:txBody>
      </p:sp>
      <p:sp>
        <p:nvSpPr>
          <p:cNvPr id="5" name="Footer Placeholder 4">
            <a:extLst>
              <a:ext uri="{FF2B5EF4-FFF2-40B4-BE49-F238E27FC236}">
                <a16:creationId xmlns:a16="http://schemas.microsoft.com/office/drawing/2014/main" id="{E5219D42-BA8A-ED27-1DAE-F2F9437B778E}"/>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768AF8F1-8F06-5BA4-D89A-E03920AA0ABB}"/>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49EA5EB1-0B62-42E1-83D3-4A66BA4C8A5F}" type="slidenum">
              <a:rPr lang="en-US" altLang="en-US"/>
              <a:pPr>
                <a:defRPr/>
              </a:pPr>
              <a:t>‹#›</a:t>
            </a:fld>
            <a:endParaRPr lang="en-US" altLang="en-US"/>
          </a:p>
        </p:txBody>
      </p:sp>
    </p:spTree>
    <p:extLst>
      <p:ext uri="{BB962C8B-B14F-4D97-AF65-F5344CB8AC3E}">
        <p14:creationId xmlns:p14="http://schemas.microsoft.com/office/powerpoint/2010/main" val="24498846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D0B84E7-C1A1-75DB-4621-F933B0D5E31E}"/>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ACB424CA-72BA-4ACA-98D8-5666089D9BA1}" type="datetimeFigureOut">
              <a:rPr lang="en-US"/>
              <a:pPr>
                <a:defRPr/>
              </a:pPr>
              <a:t>4/27/2023</a:t>
            </a:fld>
            <a:endParaRPr lang="en-US"/>
          </a:p>
        </p:txBody>
      </p:sp>
      <p:sp>
        <p:nvSpPr>
          <p:cNvPr id="5" name="Footer Placeholder 4">
            <a:extLst>
              <a:ext uri="{FF2B5EF4-FFF2-40B4-BE49-F238E27FC236}">
                <a16:creationId xmlns:a16="http://schemas.microsoft.com/office/drawing/2014/main" id="{B7F260D4-5F54-5CBA-62B6-41681E190371}"/>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837E318B-546E-4F85-7E94-B3FABC433B58}"/>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39157BA-60A8-400A-B98B-8E49611CD965}" type="slidenum">
              <a:rPr lang="en-US" altLang="en-US"/>
              <a:pPr>
                <a:defRPr/>
              </a:pPr>
              <a:t>‹#›</a:t>
            </a:fld>
            <a:endParaRPr lang="en-US" altLang="en-US"/>
          </a:p>
        </p:txBody>
      </p:sp>
    </p:spTree>
    <p:extLst>
      <p:ext uri="{BB962C8B-B14F-4D97-AF65-F5344CB8AC3E}">
        <p14:creationId xmlns:p14="http://schemas.microsoft.com/office/powerpoint/2010/main" val="4146684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1149FBD-18AE-77D7-4E52-E9DB6D1078A1}"/>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E6F72730-0F9E-4623-8059-476D8233555C}" type="datetimeFigureOut">
              <a:rPr lang="en-US"/>
              <a:pPr>
                <a:defRPr/>
              </a:pPr>
              <a:t>4/27/2023</a:t>
            </a:fld>
            <a:endParaRPr lang="en-US"/>
          </a:p>
        </p:txBody>
      </p:sp>
      <p:sp>
        <p:nvSpPr>
          <p:cNvPr id="6" name="Footer Placeholder 5">
            <a:extLst>
              <a:ext uri="{FF2B5EF4-FFF2-40B4-BE49-F238E27FC236}">
                <a16:creationId xmlns:a16="http://schemas.microsoft.com/office/drawing/2014/main" id="{951788D9-7F20-DFDD-0523-6BE659B4A5B2}"/>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E803A0C4-C42A-3555-14AC-26E28CDD3946}"/>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EA0BF2E-2653-4569-BAB6-AF8E37B5C769}" type="slidenum">
              <a:rPr lang="en-US" altLang="en-US"/>
              <a:pPr>
                <a:defRPr/>
              </a:pPr>
              <a:t>‹#›</a:t>
            </a:fld>
            <a:endParaRPr lang="en-US" altLang="en-US"/>
          </a:p>
        </p:txBody>
      </p:sp>
    </p:spTree>
    <p:extLst>
      <p:ext uri="{BB962C8B-B14F-4D97-AF65-F5344CB8AC3E}">
        <p14:creationId xmlns:p14="http://schemas.microsoft.com/office/powerpoint/2010/main" val="15080741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A01A546-A601-5AF2-FBF3-82747C3748C5}"/>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02B2F8D6-79E7-49CC-AD71-ED023CD6B434}" type="datetimeFigureOut">
              <a:rPr lang="en-US"/>
              <a:pPr>
                <a:defRPr/>
              </a:pPr>
              <a:t>4/27/2023</a:t>
            </a:fld>
            <a:endParaRPr lang="en-US"/>
          </a:p>
        </p:txBody>
      </p:sp>
      <p:sp>
        <p:nvSpPr>
          <p:cNvPr id="8" name="Footer Placeholder 7">
            <a:extLst>
              <a:ext uri="{FF2B5EF4-FFF2-40B4-BE49-F238E27FC236}">
                <a16:creationId xmlns:a16="http://schemas.microsoft.com/office/drawing/2014/main" id="{7DEB42A3-26E5-5816-DE7A-35463D9AA9A5}"/>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7BBD7B28-641C-5E0A-E9F0-F6FAF78A9EBD}"/>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3C90B3E4-AF4C-4B40-B39B-95C3FFBDC10B}" type="slidenum">
              <a:rPr lang="en-US" altLang="en-US"/>
              <a:pPr>
                <a:defRPr/>
              </a:pPr>
              <a:t>‹#›</a:t>
            </a:fld>
            <a:endParaRPr lang="en-US" altLang="en-US"/>
          </a:p>
        </p:txBody>
      </p:sp>
    </p:spTree>
    <p:extLst>
      <p:ext uri="{BB962C8B-B14F-4D97-AF65-F5344CB8AC3E}">
        <p14:creationId xmlns:p14="http://schemas.microsoft.com/office/powerpoint/2010/main" val="12194806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D5E66BB-CBEB-1311-E5B3-E51732CEC779}"/>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9C5ABC39-61DF-4EDD-8BD1-ABE2EE64887B}" type="datetimeFigureOut">
              <a:rPr lang="en-US"/>
              <a:pPr>
                <a:defRPr/>
              </a:pPr>
              <a:t>4/27/2023</a:t>
            </a:fld>
            <a:endParaRPr lang="en-US"/>
          </a:p>
        </p:txBody>
      </p:sp>
      <p:sp>
        <p:nvSpPr>
          <p:cNvPr id="4" name="Footer Placeholder 3">
            <a:extLst>
              <a:ext uri="{FF2B5EF4-FFF2-40B4-BE49-F238E27FC236}">
                <a16:creationId xmlns:a16="http://schemas.microsoft.com/office/drawing/2014/main" id="{CE3AD719-213B-AF23-79AE-9EF2310CCC87}"/>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FA6D052C-CF09-18B6-FE0E-5548A601C3DA}"/>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5615BF4-6C30-49CA-BF77-3D8625F6B36F}" type="slidenum">
              <a:rPr lang="en-US" altLang="en-US"/>
              <a:pPr>
                <a:defRPr/>
              </a:pPr>
              <a:t>‹#›</a:t>
            </a:fld>
            <a:endParaRPr lang="en-US" altLang="en-US"/>
          </a:p>
        </p:txBody>
      </p:sp>
    </p:spTree>
    <p:extLst>
      <p:ext uri="{BB962C8B-B14F-4D97-AF65-F5344CB8AC3E}">
        <p14:creationId xmlns:p14="http://schemas.microsoft.com/office/powerpoint/2010/main" val="26365727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9C883F-B2AF-152C-A4EA-6B0480DA4083}"/>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C305F3BB-6122-4FCD-93A5-B11D800ED218}" type="datetimeFigureOut">
              <a:rPr lang="en-US"/>
              <a:pPr>
                <a:defRPr/>
              </a:pPr>
              <a:t>4/27/2023</a:t>
            </a:fld>
            <a:endParaRPr lang="en-US"/>
          </a:p>
        </p:txBody>
      </p:sp>
      <p:sp>
        <p:nvSpPr>
          <p:cNvPr id="3" name="Footer Placeholder 2">
            <a:extLst>
              <a:ext uri="{FF2B5EF4-FFF2-40B4-BE49-F238E27FC236}">
                <a16:creationId xmlns:a16="http://schemas.microsoft.com/office/drawing/2014/main" id="{5D905C7E-0D70-8177-EEE1-F91ADA7469BB}"/>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0711FCD4-A392-1DDF-8F2D-9517F0416321}"/>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1B9F2A8-611A-480A-B2CB-AA4B30A68DD6}" type="slidenum">
              <a:rPr lang="en-US" altLang="en-US"/>
              <a:pPr>
                <a:defRPr/>
              </a:pPr>
              <a:t>‹#›</a:t>
            </a:fld>
            <a:endParaRPr lang="en-US" altLang="en-US"/>
          </a:p>
        </p:txBody>
      </p:sp>
    </p:spTree>
    <p:extLst>
      <p:ext uri="{BB962C8B-B14F-4D97-AF65-F5344CB8AC3E}">
        <p14:creationId xmlns:p14="http://schemas.microsoft.com/office/powerpoint/2010/main" val="5969943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0D5265-F964-02C4-F5CC-ABB395C1258F}"/>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9E8AF69C-6B9C-4EC7-812D-E717F2127187}" type="datetimeFigureOut">
              <a:rPr lang="en-US"/>
              <a:pPr>
                <a:defRPr/>
              </a:pPr>
              <a:t>4/27/2023</a:t>
            </a:fld>
            <a:endParaRPr lang="en-US"/>
          </a:p>
        </p:txBody>
      </p:sp>
      <p:sp>
        <p:nvSpPr>
          <p:cNvPr id="6" name="Footer Placeholder 5">
            <a:extLst>
              <a:ext uri="{FF2B5EF4-FFF2-40B4-BE49-F238E27FC236}">
                <a16:creationId xmlns:a16="http://schemas.microsoft.com/office/drawing/2014/main" id="{7AD28008-ED8D-5E54-D112-D31DCD20468D}"/>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91597E4D-5DF8-8F19-A43C-355FF2EC2B2D}"/>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1CAEE7E1-56AD-4419-820E-D0DA69734EF7}" type="slidenum">
              <a:rPr lang="en-US" altLang="en-US"/>
              <a:pPr>
                <a:defRPr/>
              </a:pPr>
              <a:t>‹#›</a:t>
            </a:fld>
            <a:endParaRPr lang="en-US" altLang="en-US"/>
          </a:p>
        </p:txBody>
      </p:sp>
    </p:spTree>
    <p:extLst>
      <p:ext uri="{BB962C8B-B14F-4D97-AF65-F5344CB8AC3E}">
        <p14:creationId xmlns:p14="http://schemas.microsoft.com/office/powerpoint/2010/main" val="33796815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76C4556-87F4-72E7-A24D-455E4F42CC7E}"/>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3FBF767A-C9C6-4B26-AB33-06AD9EF8F2A6}" type="datetimeFigureOut">
              <a:rPr lang="en-US"/>
              <a:pPr>
                <a:defRPr/>
              </a:pPr>
              <a:t>4/27/2023</a:t>
            </a:fld>
            <a:endParaRPr lang="en-US"/>
          </a:p>
        </p:txBody>
      </p:sp>
      <p:sp>
        <p:nvSpPr>
          <p:cNvPr id="6" name="Footer Placeholder 5">
            <a:extLst>
              <a:ext uri="{FF2B5EF4-FFF2-40B4-BE49-F238E27FC236}">
                <a16:creationId xmlns:a16="http://schemas.microsoft.com/office/drawing/2014/main" id="{0636AE24-0ED7-0362-90C7-3862506377EC}"/>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4E1C471E-E9E2-FADC-1E74-D6C4C1DFA60D}"/>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B41397B-A70E-4EA3-A843-0DEF2B899EEB}" type="slidenum">
              <a:rPr lang="en-US" altLang="en-US"/>
              <a:pPr>
                <a:defRPr/>
              </a:pPr>
              <a:t>‹#›</a:t>
            </a:fld>
            <a:endParaRPr lang="en-US" altLang="en-US"/>
          </a:p>
        </p:txBody>
      </p:sp>
    </p:spTree>
    <p:extLst>
      <p:ext uri="{BB962C8B-B14F-4D97-AF65-F5344CB8AC3E}">
        <p14:creationId xmlns:p14="http://schemas.microsoft.com/office/powerpoint/2010/main" val="15509441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54D570D-AFF1-CFCC-A762-9134718407FB}"/>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4BA178AE-E52D-4850-A279-F28C8F403752}" type="datetimeFigureOut">
              <a:rPr lang="en-US"/>
              <a:pPr>
                <a:defRPr/>
              </a:pPr>
              <a:t>4/27/2023</a:t>
            </a:fld>
            <a:endParaRPr lang="en-US"/>
          </a:p>
        </p:txBody>
      </p:sp>
      <p:sp>
        <p:nvSpPr>
          <p:cNvPr id="5" name="Footer Placeholder 4">
            <a:extLst>
              <a:ext uri="{FF2B5EF4-FFF2-40B4-BE49-F238E27FC236}">
                <a16:creationId xmlns:a16="http://schemas.microsoft.com/office/drawing/2014/main" id="{9974AA53-0E4E-1B98-7834-1E038634766C}"/>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DCD8F2A7-CDA0-6A27-7D1F-7CF8CF4DD435}"/>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8112544-65AA-4E1F-8392-1746D00F9FA1}" type="slidenum">
              <a:rPr lang="en-US" altLang="en-US"/>
              <a:pPr>
                <a:defRPr/>
              </a:pPr>
              <a:t>‹#›</a:t>
            </a:fld>
            <a:endParaRPr lang="en-US" altLang="en-US"/>
          </a:p>
        </p:txBody>
      </p:sp>
    </p:spTree>
    <p:extLst>
      <p:ext uri="{BB962C8B-B14F-4D97-AF65-F5344CB8AC3E}">
        <p14:creationId xmlns:p14="http://schemas.microsoft.com/office/powerpoint/2010/main" val="541300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125" y="2701782"/>
            <a:ext cx="11173691" cy="2431328"/>
          </a:xfrm>
          <a:prstGeom prst="rect">
            <a:avLst/>
          </a:prstGeom>
        </p:spPr>
        <p:txBody>
          <a:bodyPr/>
          <a:lstStyle>
            <a:lvl1pPr algn="l">
              <a:defRPr sz="6000"/>
            </a:lvl1pPr>
          </a:lstStyle>
          <a:p>
            <a:r>
              <a:rPr lang="en-GB" dirty="0"/>
              <a:t>Click to edit Master title style</a:t>
            </a:r>
            <a:endParaRPr lang="en-US" dirty="0"/>
          </a:p>
        </p:txBody>
      </p:sp>
      <p:sp>
        <p:nvSpPr>
          <p:cNvPr id="3" name="Subtitle 2"/>
          <p:cNvSpPr>
            <a:spLocks noGrp="1"/>
          </p:cNvSpPr>
          <p:nvPr>
            <p:ph type="subTitle" idx="1"/>
          </p:nvPr>
        </p:nvSpPr>
        <p:spPr>
          <a:xfrm>
            <a:off x="464127" y="5527964"/>
            <a:ext cx="11173690" cy="872836"/>
          </a:xfrm>
          <a:prstGeom prst="rect">
            <a:avLst/>
          </a:prstGeom>
        </p:spPr>
        <p:txBody>
          <a:bodyPr/>
          <a:lstStyle>
            <a:lvl1pPr marL="0" indent="0" algn="l">
              <a:buNone/>
              <a:defRPr sz="2000">
                <a:solidFill>
                  <a:schemeClr val="bg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9129614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35BC6D-EB21-4370-C505-4F009372D945}"/>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88E232E3-9B68-491F-8B3F-D1AD0C1BF35C}" type="datetimeFigureOut">
              <a:rPr lang="en-US"/>
              <a:pPr>
                <a:defRPr/>
              </a:pPr>
              <a:t>4/27/2023</a:t>
            </a:fld>
            <a:endParaRPr lang="en-US"/>
          </a:p>
        </p:txBody>
      </p:sp>
      <p:sp>
        <p:nvSpPr>
          <p:cNvPr id="5" name="Footer Placeholder 4">
            <a:extLst>
              <a:ext uri="{FF2B5EF4-FFF2-40B4-BE49-F238E27FC236}">
                <a16:creationId xmlns:a16="http://schemas.microsoft.com/office/drawing/2014/main" id="{33E9A647-E71A-D0CC-9EB7-63973DC21DD0}"/>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A31922F9-FE62-EBD4-9ACD-7A58E240539B}"/>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548CDD44-2F31-4673-90E4-75C8859E6E59}" type="slidenum">
              <a:rPr lang="en-US" altLang="en-US"/>
              <a:pPr>
                <a:defRPr/>
              </a:pPr>
              <a:t>‹#›</a:t>
            </a:fld>
            <a:endParaRPr lang="en-US" altLang="en-US"/>
          </a:p>
        </p:txBody>
      </p:sp>
    </p:spTree>
    <p:extLst>
      <p:ext uri="{BB962C8B-B14F-4D97-AF65-F5344CB8AC3E}">
        <p14:creationId xmlns:p14="http://schemas.microsoft.com/office/powerpoint/2010/main" val="7140458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7"/>
          <p:cNvSpPr>
            <a:spLocks noGrp="1"/>
          </p:cNvSpPr>
          <p:nvPr>
            <p:ph type="title"/>
          </p:nvPr>
        </p:nvSpPr>
        <p:spPr>
          <a:xfrm>
            <a:off x="550332" y="398993"/>
            <a:ext cx="11082867" cy="566208"/>
          </a:xfrm>
          <a:prstGeom prst="rect">
            <a:avLst/>
          </a:prstGeom>
        </p:spPr>
        <p:txBody>
          <a:bodyPr/>
          <a:lstStyle>
            <a:lvl1pPr>
              <a:defRPr sz="3200" b="1" spc="-150">
                <a:latin typeface="Georgia" panose="02040502050405020303" pitchFamily="18" charset="0"/>
              </a:defRPr>
            </a:lvl1pPr>
          </a:lstStyle>
          <a:p>
            <a:r>
              <a:rPr lang="en-GB" dirty="0"/>
              <a:t>Click to edit Master title style</a:t>
            </a:r>
            <a:endParaRPr lang="en-US" dirty="0"/>
          </a:p>
        </p:txBody>
      </p:sp>
      <p:sp>
        <p:nvSpPr>
          <p:cNvPr id="8" name="Text Placeholder 10"/>
          <p:cNvSpPr>
            <a:spLocks noGrp="1"/>
          </p:cNvSpPr>
          <p:nvPr>
            <p:ph type="body" sz="quarter" idx="10"/>
          </p:nvPr>
        </p:nvSpPr>
        <p:spPr>
          <a:xfrm>
            <a:off x="550863" y="1646238"/>
            <a:ext cx="6910641" cy="4791075"/>
          </a:xfrm>
          <a:prstGeom prst="rect">
            <a:avLst/>
          </a:prstGeom>
        </p:spPr>
        <p:txBody>
          <a:bodyPr/>
          <a:lstStyle>
            <a:lvl1pPr marL="0" indent="0">
              <a:buNone/>
              <a:defRPr sz="2000">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
        <p:nvSpPr>
          <p:cNvPr id="9" name="Picture Placeholder 12"/>
          <p:cNvSpPr>
            <a:spLocks noGrp="1"/>
          </p:cNvSpPr>
          <p:nvPr>
            <p:ph type="pic" sz="quarter" idx="11"/>
          </p:nvPr>
        </p:nvSpPr>
        <p:spPr>
          <a:xfrm>
            <a:off x="7753350" y="1646238"/>
            <a:ext cx="3879849" cy="4791075"/>
          </a:xfrm>
          <a:prstGeom prst="rect">
            <a:avLst/>
          </a:prstGeom>
        </p:spPr>
        <p:txBody>
          <a:bodyPr anchor="ctr"/>
          <a:lstStyle>
            <a:lvl1pPr marL="0" indent="0" algn="ctr">
              <a:buNone/>
              <a:defRPr sz="2000">
                <a:latin typeface="Trebuchet MS" panose="020B0703020202090204" pitchFamily="34" charset="0"/>
              </a:defRPr>
            </a:lvl1pPr>
          </a:lstStyle>
          <a:p>
            <a:pPr lvl="0"/>
            <a:r>
              <a:rPr lang="en-GB" noProof="0"/>
              <a:t>Click icon to add picture</a:t>
            </a:r>
            <a:endParaRPr lang="en-US" noProof="0" dirty="0"/>
          </a:p>
        </p:txBody>
      </p:sp>
    </p:spTree>
    <p:extLst>
      <p:ext uri="{BB962C8B-B14F-4D97-AF65-F5344CB8AC3E}">
        <p14:creationId xmlns:p14="http://schemas.microsoft.com/office/powerpoint/2010/main" val="18020570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9B3711A-ADCA-C930-9F41-05711834FF17}"/>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E4F49EE4-27C5-46B4-9205-7A12EE9C444F}" type="datetimeFigureOut">
              <a:rPr lang="en-US"/>
              <a:pPr>
                <a:defRPr/>
              </a:pPr>
              <a:t>4/27/2023</a:t>
            </a:fld>
            <a:endParaRPr lang="en-US"/>
          </a:p>
        </p:txBody>
      </p:sp>
      <p:sp>
        <p:nvSpPr>
          <p:cNvPr id="5" name="Footer Placeholder 4">
            <a:extLst>
              <a:ext uri="{FF2B5EF4-FFF2-40B4-BE49-F238E27FC236}">
                <a16:creationId xmlns:a16="http://schemas.microsoft.com/office/drawing/2014/main" id="{AF1C3CC6-7531-CF75-172E-831DDB2AC84B}"/>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B5980A56-1B7E-BFBE-C11F-8F664F5DF731}"/>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CEAB1C6E-1C7B-4207-94E1-81E9027CAC63}" type="slidenum">
              <a:rPr lang="en-US" altLang="en-US"/>
              <a:pPr>
                <a:defRPr/>
              </a:pPr>
              <a:t>‹#›</a:t>
            </a:fld>
            <a:endParaRPr lang="en-US" altLang="en-US"/>
          </a:p>
        </p:txBody>
      </p:sp>
    </p:spTree>
    <p:extLst>
      <p:ext uri="{BB962C8B-B14F-4D97-AF65-F5344CB8AC3E}">
        <p14:creationId xmlns:p14="http://schemas.microsoft.com/office/powerpoint/2010/main" val="36845592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D415894-8E61-322B-1335-3AD8889282B7}"/>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FC87AD5E-8D6B-4FC3-AE41-C5D6C0AB6992}" type="datetimeFigureOut">
              <a:rPr lang="en-US"/>
              <a:pPr>
                <a:defRPr/>
              </a:pPr>
              <a:t>4/27/2023</a:t>
            </a:fld>
            <a:endParaRPr lang="en-US"/>
          </a:p>
        </p:txBody>
      </p:sp>
      <p:sp>
        <p:nvSpPr>
          <p:cNvPr id="5" name="Footer Placeholder 4">
            <a:extLst>
              <a:ext uri="{FF2B5EF4-FFF2-40B4-BE49-F238E27FC236}">
                <a16:creationId xmlns:a16="http://schemas.microsoft.com/office/drawing/2014/main" id="{8B08E01E-2431-BCF7-1DD8-E3E878906F70}"/>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A3C60419-2DA6-F5CA-692B-213D1CCAC889}"/>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30CCDD9B-ED0D-45A9-98A4-41208FC6852E}" type="slidenum">
              <a:rPr lang="en-US" altLang="en-US"/>
              <a:pPr>
                <a:defRPr/>
              </a:pPr>
              <a:t>‹#›</a:t>
            </a:fld>
            <a:endParaRPr lang="en-US" altLang="en-US"/>
          </a:p>
        </p:txBody>
      </p:sp>
    </p:spTree>
    <p:extLst>
      <p:ext uri="{BB962C8B-B14F-4D97-AF65-F5344CB8AC3E}">
        <p14:creationId xmlns:p14="http://schemas.microsoft.com/office/powerpoint/2010/main" val="21244376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58FE91F-FF16-3352-5CCC-FCBBDBA66D50}"/>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34E7D04B-B2EC-4F08-94D3-4505F41926EC}" type="datetimeFigureOut">
              <a:rPr lang="en-US"/>
              <a:pPr>
                <a:defRPr/>
              </a:pPr>
              <a:t>4/27/2023</a:t>
            </a:fld>
            <a:endParaRPr lang="en-US"/>
          </a:p>
        </p:txBody>
      </p:sp>
      <p:sp>
        <p:nvSpPr>
          <p:cNvPr id="6" name="Footer Placeholder 5">
            <a:extLst>
              <a:ext uri="{FF2B5EF4-FFF2-40B4-BE49-F238E27FC236}">
                <a16:creationId xmlns:a16="http://schemas.microsoft.com/office/drawing/2014/main" id="{30ECEC79-CEB3-DE88-71D1-C88210C78F00}"/>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4B15C651-1230-BF19-DF72-F46DB1DED009}"/>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9B5D901C-4565-4996-B406-901423F8E9E0}" type="slidenum">
              <a:rPr lang="en-US" altLang="en-US"/>
              <a:pPr>
                <a:defRPr/>
              </a:pPr>
              <a:t>‹#›</a:t>
            </a:fld>
            <a:endParaRPr lang="en-US" altLang="en-US"/>
          </a:p>
        </p:txBody>
      </p:sp>
    </p:spTree>
    <p:extLst>
      <p:ext uri="{BB962C8B-B14F-4D97-AF65-F5344CB8AC3E}">
        <p14:creationId xmlns:p14="http://schemas.microsoft.com/office/powerpoint/2010/main" val="33462939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7E740DD-68A9-E57E-EFEB-3F88BD217D27}"/>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59D83588-F769-4701-87CE-809D34D0DF44}" type="datetimeFigureOut">
              <a:rPr lang="en-US"/>
              <a:pPr>
                <a:defRPr/>
              </a:pPr>
              <a:t>4/27/2023</a:t>
            </a:fld>
            <a:endParaRPr lang="en-US"/>
          </a:p>
        </p:txBody>
      </p:sp>
      <p:sp>
        <p:nvSpPr>
          <p:cNvPr id="8" name="Footer Placeholder 7">
            <a:extLst>
              <a:ext uri="{FF2B5EF4-FFF2-40B4-BE49-F238E27FC236}">
                <a16:creationId xmlns:a16="http://schemas.microsoft.com/office/drawing/2014/main" id="{4E368C1F-E033-20DA-2EAA-76DC52444CC4}"/>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0E668E38-CD0F-28C9-42FC-2E9459281F09}"/>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49A5FF6C-8E59-43F5-A30D-96EECEE57259}" type="slidenum">
              <a:rPr lang="en-US" altLang="en-US"/>
              <a:pPr>
                <a:defRPr/>
              </a:pPr>
              <a:t>‹#›</a:t>
            </a:fld>
            <a:endParaRPr lang="en-US" altLang="en-US"/>
          </a:p>
        </p:txBody>
      </p:sp>
    </p:spTree>
    <p:extLst>
      <p:ext uri="{BB962C8B-B14F-4D97-AF65-F5344CB8AC3E}">
        <p14:creationId xmlns:p14="http://schemas.microsoft.com/office/powerpoint/2010/main" val="9631398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59CDF75-E66A-2D3F-E24E-ED8712A3A6CB}"/>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EE2E5CF6-697D-4440-9AE6-DA56B4655E36}" type="datetimeFigureOut">
              <a:rPr lang="en-US"/>
              <a:pPr>
                <a:defRPr/>
              </a:pPr>
              <a:t>4/27/2023</a:t>
            </a:fld>
            <a:endParaRPr lang="en-US"/>
          </a:p>
        </p:txBody>
      </p:sp>
      <p:sp>
        <p:nvSpPr>
          <p:cNvPr id="4" name="Footer Placeholder 3">
            <a:extLst>
              <a:ext uri="{FF2B5EF4-FFF2-40B4-BE49-F238E27FC236}">
                <a16:creationId xmlns:a16="http://schemas.microsoft.com/office/drawing/2014/main" id="{D2C35345-6E4B-156C-98B1-57577F91E000}"/>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5DE84B4F-216B-869C-DA74-28CD7D502031}"/>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614E1785-62EA-46C3-9954-302437553E8A}" type="slidenum">
              <a:rPr lang="en-US" altLang="en-US"/>
              <a:pPr>
                <a:defRPr/>
              </a:pPr>
              <a:t>‹#›</a:t>
            </a:fld>
            <a:endParaRPr lang="en-US" altLang="en-US"/>
          </a:p>
        </p:txBody>
      </p:sp>
    </p:spTree>
    <p:extLst>
      <p:ext uri="{BB962C8B-B14F-4D97-AF65-F5344CB8AC3E}">
        <p14:creationId xmlns:p14="http://schemas.microsoft.com/office/powerpoint/2010/main" val="9067855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DD1E1-0FF0-4FAF-A57A-A7FC927FBD61}"/>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3F799F52-B813-4688-AAF3-9629A0B98AA9}" type="datetimeFigureOut">
              <a:rPr lang="en-US"/>
              <a:pPr>
                <a:defRPr/>
              </a:pPr>
              <a:t>4/27/2023</a:t>
            </a:fld>
            <a:endParaRPr lang="en-US"/>
          </a:p>
        </p:txBody>
      </p:sp>
      <p:sp>
        <p:nvSpPr>
          <p:cNvPr id="3" name="Footer Placeholder 2">
            <a:extLst>
              <a:ext uri="{FF2B5EF4-FFF2-40B4-BE49-F238E27FC236}">
                <a16:creationId xmlns:a16="http://schemas.microsoft.com/office/drawing/2014/main" id="{BB24FF6B-FEA8-3C20-C7AF-9CD6EF7F2F2B}"/>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08BB87B6-E2A5-A1B4-8386-087FAC382680}"/>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70179AE5-625C-4C3B-BC14-2E9609FDE782}" type="slidenum">
              <a:rPr lang="en-US" altLang="en-US"/>
              <a:pPr>
                <a:defRPr/>
              </a:pPr>
              <a:t>‹#›</a:t>
            </a:fld>
            <a:endParaRPr lang="en-US" altLang="en-US"/>
          </a:p>
        </p:txBody>
      </p:sp>
    </p:spTree>
    <p:extLst>
      <p:ext uri="{BB962C8B-B14F-4D97-AF65-F5344CB8AC3E}">
        <p14:creationId xmlns:p14="http://schemas.microsoft.com/office/powerpoint/2010/main" val="26089895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FF870B6-FA3E-96D9-9828-BDD899FECC8E}"/>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B190A775-10CF-4E7F-8363-7F633C777731}" type="datetimeFigureOut">
              <a:rPr lang="en-US"/>
              <a:pPr>
                <a:defRPr/>
              </a:pPr>
              <a:t>4/27/2023</a:t>
            </a:fld>
            <a:endParaRPr lang="en-US"/>
          </a:p>
        </p:txBody>
      </p:sp>
      <p:sp>
        <p:nvSpPr>
          <p:cNvPr id="6" name="Footer Placeholder 5">
            <a:extLst>
              <a:ext uri="{FF2B5EF4-FFF2-40B4-BE49-F238E27FC236}">
                <a16:creationId xmlns:a16="http://schemas.microsoft.com/office/drawing/2014/main" id="{591A93F9-3917-896D-77A4-71E9C2D51E0F}"/>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A33C6461-7A0C-67A1-3C16-E890276E473A}"/>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87B135E-90D1-4EEB-9C35-F8FC111AAAFA}" type="slidenum">
              <a:rPr lang="en-US" altLang="en-US"/>
              <a:pPr>
                <a:defRPr/>
              </a:pPr>
              <a:t>‹#›</a:t>
            </a:fld>
            <a:endParaRPr lang="en-US" altLang="en-US"/>
          </a:p>
        </p:txBody>
      </p:sp>
    </p:spTree>
    <p:extLst>
      <p:ext uri="{BB962C8B-B14F-4D97-AF65-F5344CB8AC3E}">
        <p14:creationId xmlns:p14="http://schemas.microsoft.com/office/powerpoint/2010/main" val="7627257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48A6F2-CD8E-1A4B-DAB0-AE27142E9B95}"/>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D9C64F72-F7AA-4CAF-917A-BE3CD36DAA90}" type="datetimeFigureOut">
              <a:rPr lang="en-US"/>
              <a:pPr>
                <a:defRPr/>
              </a:pPr>
              <a:t>4/27/2023</a:t>
            </a:fld>
            <a:endParaRPr lang="en-US"/>
          </a:p>
        </p:txBody>
      </p:sp>
      <p:sp>
        <p:nvSpPr>
          <p:cNvPr id="6" name="Footer Placeholder 5">
            <a:extLst>
              <a:ext uri="{FF2B5EF4-FFF2-40B4-BE49-F238E27FC236}">
                <a16:creationId xmlns:a16="http://schemas.microsoft.com/office/drawing/2014/main" id="{A2BA2190-7518-5E99-7E09-0EF906F85F0D}"/>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8D723397-8BF6-1DDD-C4A9-224F3165DB00}"/>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982C1A6-C58E-488E-87CB-744B425D353A}" type="slidenum">
              <a:rPr lang="en-US" altLang="en-US"/>
              <a:pPr>
                <a:defRPr/>
              </a:pPr>
              <a:t>‹#›</a:t>
            </a:fld>
            <a:endParaRPr lang="en-US" altLang="en-US"/>
          </a:p>
        </p:txBody>
      </p:sp>
    </p:spTree>
    <p:extLst>
      <p:ext uri="{BB962C8B-B14F-4D97-AF65-F5344CB8AC3E}">
        <p14:creationId xmlns:p14="http://schemas.microsoft.com/office/powerpoint/2010/main" val="49628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E763848-8F02-8894-AED1-1E40D4401C43}"/>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67BBBEC2-B78D-427C-A1EC-C0B64BCB1124}" type="datetimeFigureOut">
              <a:rPr lang="en-US"/>
              <a:pPr>
                <a:defRPr/>
              </a:pPr>
              <a:t>4/27/2023</a:t>
            </a:fld>
            <a:endParaRPr lang="en-US"/>
          </a:p>
        </p:txBody>
      </p:sp>
      <p:sp>
        <p:nvSpPr>
          <p:cNvPr id="5" name="Footer Placeholder 4">
            <a:extLst>
              <a:ext uri="{FF2B5EF4-FFF2-40B4-BE49-F238E27FC236}">
                <a16:creationId xmlns:a16="http://schemas.microsoft.com/office/drawing/2014/main" id="{81779841-39F3-4771-261D-523ED289877B}"/>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933F98B7-76E4-4929-6438-00438E7A69B9}"/>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BC9880F2-4AB4-4B59-AE60-5D9DD437E01B}" type="slidenum">
              <a:rPr lang="en-US" altLang="en-US"/>
              <a:pPr>
                <a:defRPr/>
              </a:pPr>
              <a:t>‹#›</a:t>
            </a:fld>
            <a:endParaRPr lang="en-US" altLang="en-US"/>
          </a:p>
        </p:txBody>
      </p:sp>
    </p:spTree>
    <p:extLst>
      <p:ext uri="{BB962C8B-B14F-4D97-AF65-F5344CB8AC3E}">
        <p14:creationId xmlns:p14="http://schemas.microsoft.com/office/powerpoint/2010/main" val="7096326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E46EC4-C0ED-6758-3A9A-E5C4DD877402}"/>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C57DC963-6CE7-4CE5-8A1B-02ED52059226}" type="datetimeFigureOut">
              <a:rPr lang="en-US"/>
              <a:pPr>
                <a:defRPr/>
              </a:pPr>
              <a:t>4/27/2023</a:t>
            </a:fld>
            <a:endParaRPr lang="en-US"/>
          </a:p>
        </p:txBody>
      </p:sp>
      <p:sp>
        <p:nvSpPr>
          <p:cNvPr id="5" name="Footer Placeholder 4">
            <a:extLst>
              <a:ext uri="{FF2B5EF4-FFF2-40B4-BE49-F238E27FC236}">
                <a16:creationId xmlns:a16="http://schemas.microsoft.com/office/drawing/2014/main" id="{F6453485-1EDD-B266-6016-9CE37E4F9AE9}"/>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F8017076-2E69-5283-7F86-EA4BDD8DEABD}"/>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19E15829-08DD-4810-B3BC-CCFCEE4BFE1C}" type="slidenum">
              <a:rPr lang="en-US" altLang="en-US"/>
              <a:pPr>
                <a:defRPr/>
              </a:pPr>
              <a:t>‹#›</a:t>
            </a:fld>
            <a:endParaRPr lang="en-US" altLang="en-US"/>
          </a:p>
        </p:txBody>
      </p:sp>
    </p:spTree>
    <p:extLst>
      <p:ext uri="{BB962C8B-B14F-4D97-AF65-F5344CB8AC3E}">
        <p14:creationId xmlns:p14="http://schemas.microsoft.com/office/powerpoint/2010/main" val="21495351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70BC658-1B56-C5BC-4FE3-4C29E01123A9}"/>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8D6AD4C-2663-446F-8E0D-4D7BA9DA6ACF}" type="datetimeFigureOut">
              <a:rPr lang="en-US"/>
              <a:pPr>
                <a:defRPr/>
              </a:pPr>
              <a:t>4/27/2023</a:t>
            </a:fld>
            <a:endParaRPr lang="en-US"/>
          </a:p>
        </p:txBody>
      </p:sp>
      <p:sp>
        <p:nvSpPr>
          <p:cNvPr id="5" name="Footer Placeholder 4">
            <a:extLst>
              <a:ext uri="{FF2B5EF4-FFF2-40B4-BE49-F238E27FC236}">
                <a16:creationId xmlns:a16="http://schemas.microsoft.com/office/drawing/2014/main" id="{054420C3-14D9-BC7E-7671-5A4D2B0C1BB5}"/>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345A2D7F-EC7B-3B38-E798-B5C2D07AE209}"/>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CC0D4AA6-CA21-412B-A011-F5C1401EDDB4}" type="slidenum">
              <a:rPr lang="en-US" altLang="en-US"/>
              <a:pPr>
                <a:defRPr/>
              </a:pPr>
              <a:t>‹#›</a:t>
            </a:fld>
            <a:endParaRPr lang="en-US" altLang="en-US"/>
          </a:p>
        </p:txBody>
      </p:sp>
    </p:spTree>
    <p:extLst>
      <p:ext uri="{BB962C8B-B14F-4D97-AF65-F5344CB8AC3E}">
        <p14:creationId xmlns:p14="http://schemas.microsoft.com/office/powerpoint/2010/main" val="39388154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7"/>
          <p:cNvSpPr>
            <a:spLocks noGrp="1"/>
          </p:cNvSpPr>
          <p:nvPr>
            <p:ph type="title"/>
          </p:nvPr>
        </p:nvSpPr>
        <p:spPr>
          <a:xfrm>
            <a:off x="550332" y="398993"/>
            <a:ext cx="11082867" cy="566208"/>
          </a:xfrm>
          <a:prstGeom prst="rect">
            <a:avLst/>
          </a:prstGeom>
        </p:spPr>
        <p:txBody>
          <a:bodyPr/>
          <a:lstStyle>
            <a:lvl1pPr>
              <a:defRPr sz="3200" b="1" spc="-150">
                <a:latin typeface="Georgia" panose="02040502050405020303" pitchFamily="18" charset="0"/>
              </a:defRPr>
            </a:lvl1pPr>
          </a:lstStyle>
          <a:p>
            <a:r>
              <a:rPr lang="en-GB" dirty="0"/>
              <a:t>Click to edit Master title style</a:t>
            </a:r>
            <a:endParaRPr lang="en-US" dirty="0"/>
          </a:p>
        </p:txBody>
      </p:sp>
      <p:sp>
        <p:nvSpPr>
          <p:cNvPr id="11" name="Text Placeholder 10"/>
          <p:cNvSpPr>
            <a:spLocks noGrp="1"/>
          </p:cNvSpPr>
          <p:nvPr>
            <p:ph type="body" sz="quarter" idx="10"/>
          </p:nvPr>
        </p:nvSpPr>
        <p:spPr>
          <a:xfrm>
            <a:off x="550863" y="1646238"/>
            <a:ext cx="6910641" cy="4791075"/>
          </a:xfrm>
          <a:prstGeom prst="rect">
            <a:avLst/>
          </a:prstGeom>
        </p:spPr>
        <p:txBody>
          <a:bodyPr/>
          <a:lstStyle>
            <a:lvl1pPr marL="0" indent="0">
              <a:buNone/>
              <a:defRPr sz="2000">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
        <p:nvSpPr>
          <p:cNvPr id="13" name="Picture Placeholder 12"/>
          <p:cNvSpPr>
            <a:spLocks noGrp="1"/>
          </p:cNvSpPr>
          <p:nvPr>
            <p:ph type="pic" sz="quarter" idx="11"/>
          </p:nvPr>
        </p:nvSpPr>
        <p:spPr>
          <a:xfrm>
            <a:off x="7753350" y="1646238"/>
            <a:ext cx="3879849" cy="4791075"/>
          </a:xfrm>
          <a:prstGeom prst="rect">
            <a:avLst/>
          </a:prstGeom>
        </p:spPr>
        <p:txBody>
          <a:bodyPr anchor="ctr"/>
          <a:lstStyle>
            <a:lvl1pPr marL="0" indent="0" algn="ctr">
              <a:buNone/>
              <a:defRPr sz="2000">
                <a:latin typeface="Trebuchet MS" panose="020B0703020202090204" pitchFamily="34"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029162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7319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E6309F4-3DF8-D43C-96F2-C390D56893F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ACA8DF25-692A-4185-B3CE-F979877CBA0A}" type="datetimeFigureOut">
              <a:rPr lang="en-US"/>
              <a:pPr>
                <a:defRPr/>
              </a:pPr>
              <a:t>4/27/2023</a:t>
            </a:fld>
            <a:endParaRPr lang="en-US"/>
          </a:p>
        </p:txBody>
      </p:sp>
      <p:sp>
        <p:nvSpPr>
          <p:cNvPr id="5" name="Footer Placeholder 4">
            <a:extLst>
              <a:ext uri="{FF2B5EF4-FFF2-40B4-BE49-F238E27FC236}">
                <a16:creationId xmlns:a16="http://schemas.microsoft.com/office/drawing/2014/main" id="{EBC2FAF3-EDB7-02F4-861D-267F4292821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47CD88-E5D5-F586-522A-5DF3DC2F9F7D}"/>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AFC5D89-8FC7-43EA-80DC-F027296C5267}" type="slidenum">
              <a:rPr lang="en-US" altLang="en-US"/>
              <a:pPr>
                <a:defRPr/>
              </a:pPr>
              <a:t>‹#›</a:t>
            </a:fld>
            <a:endParaRPr lang="en-US" altLang="en-US"/>
          </a:p>
        </p:txBody>
      </p:sp>
    </p:spTree>
    <p:extLst>
      <p:ext uri="{BB962C8B-B14F-4D97-AF65-F5344CB8AC3E}">
        <p14:creationId xmlns:p14="http://schemas.microsoft.com/office/powerpoint/2010/main" val="12248386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E573B8D-6A16-804B-1511-0CE127FC11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A85BF07-48EB-4101-9D9D-5F613C794AFC}" type="datetimeFigureOut">
              <a:rPr lang="en-US"/>
              <a:pPr>
                <a:defRPr/>
              </a:pPr>
              <a:t>4/27/2023</a:t>
            </a:fld>
            <a:endParaRPr lang="en-US"/>
          </a:p>
        </p:txBody>
      </p:sp>
      <p:sp>
        <p:nvSpPr>
          <p:cNvPr id="6" name="Footer Placeholder 5">
            <a:extLst>
              <a:ext uri="{FF2B5EF4-FFF2-40B4-BE49-F238E27FC236}">
                <a16:creationId xmlns:a16="http://schemas.microsoft.com/office/drawing/2014/main" id="{9B9879DE-6B2D-5C21-F605-BA3D04902D0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363A4C6-0E92-CE24-68A8-6A8EA5039B7F}"/>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9A647DC-92BD-4006-B5CC-54C4C63379D2}" type="slidenum">
              <a:rPr lang="en-US" altLang="en-US"/>
              <a:pPr>
                <a:defRPr/>
              </a:pPr>
              <a:t>‹#›</a:t>
            </a:fld>
            <a:endParaRPr lang="en-US" altLang="en-US"/>
          </a:p>
        </p:txBody>
      </p:sp>
    </p:spTree>
    <p:extLst>
      <p:ext uri="{BB962C8B-B14F-4D97-AF65-F5344CB8AC3E}">
        <p14:creationId xmlns:p14="http://schemas.microsoft.com/office/powerpoint/2010/main" val="28325498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E909206-6D45-84EA-9D5A-24108AFD21D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D90E5E8-C4EE-43FE-88D6-17FB1C219BAB}" type="datetimeFigureOut">
              <a:rPr lang="en-US"/>
              <a:pPr>
                <a:defRPr/>
              </a:pPr>
              <a:t>4/27/2023</a:t>
            </a:fld>
            <a:endParaRPr lang="en-US"/>
          </a:p>
        </p:txBody>
      </p:sp>
      <p:sp>
        <p:nvSpPr>
          <p:cNvPr id="8" name="Footer Placeholder 7">
            <a:extLst>
              <a:ext uri="{FF2B5EF4-FFF2-40B4-BE49-F238E27FC236}">
                <a16:creationId xmlns:a16="http://schemas.microsoft.com/office/drawing/2014/main" id="{EA80A09A-C1A1-6192-E502-60C23396F20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67A0E675-68E9-F290-EC18-1114FDC99972}"/>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574EE5E-47EA-486B-9830-5FE4BDF23AAC}" type="slidenum">
              <a:rPr lang="en-US" altLang="en-US"/>
              <a:pPr>
                <a:defRPr/>
              </a:pPr>
              <a:t>‹#›</a:t>
            </a:fld>
            <a:endParaRPr lang="en-US" altLang="en-US"/>
          </a:p>
        </p:txBody>
      </p:sp>
    </p:spTree>
    <p:extLst>
      <p:ext uri="{BB962C8B-B14F-4D97-AF65-F5344CB8AC3E}">
        <p14:creationId xmlns:p14="http://schemas.microsoft.com/office/powerpoint/2010/main" val="19194566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584F298-3F90-A83D-AE94-CD08E963C16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A4F1609-5811-4020-ABB5-E5DD15B021CC}" type="datetimeFigureOut">
              <a:rPr lang="en-US"/>
              <a:pPr>
                <a:defRPr/>
              </a:pPr>
              <a:t>4/27/2023</a:t>
            </a:fld>
            <a:endParaRPr lang="en-US"/>
          </a:p>
        </p:txBody>
      </p:sp>
      <p:sp>
        <p:nvSpPr>
          <p:cNvPr id="4" name="Footer Placeholder 3">
            <a:extLst>
              <a:ext uri="{FF2B5EF4-FFF2-40B4-BE49-F238E27FC236}">
                <a16:creationId xmlns:a16="http://schemas.microsoft.com/office/drawing/2014/main" id="{2F58FBB0-A58D-D303-0704-E920EE7C5E2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00A33FC7-410A-A96C-8BD8-B82F0A0278DD}"/>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0795987-33F8-4CAC-8CB3-0FFB6B1DE043}" type="slidenum">
              <a:rPr lang="en-US" altLang="en-US"/>
              <a:pPr>
                <a:defRPr/>
              </a:pPr>
              <a:t>‹#›</a:t>
            </a:fld>
            <a:endParaRPr lang="en-US" altLang="en-US"/>
          </a:p>
        </p:txBody>
      </p:sp>
    </p:spTree>
    <p:extLst>
      <p:ext uri="{BB962C8B-B14F-4D97-AF65-F5344CB8AC3E}">
        <p14:creationId xmlns:p14="http://schemas.microsoft.com/office/powerpoint/2010/main" val="17282631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565D52-DB79-1E3F-DFD9-4595C3D521E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EB3CF0C-0B68-4597-8143-E371A8A99957}" type="datetimeFigureOut">
              <a:rPr lang="en-US"/>
              <a:pPr>
                <a:defRPr/>
              </a:pPr>
              <a:t>4/27/2023</a:t>
            </a:fld>
            <a:endParaRPr lang="en-US"/>
          </a:p>
        </p:txBody>
      </p:sp>
      <p:sp>
        <p:nvSpPr>
          <p:cNvPr id="3" name="Footer Placeholder 2">
            <a:extLst>
              <a:ext uri="{FF2B5EF4-FFF2-40B4-BE49-F238E27FC236}">
                <a16:creationId xmlns:a16="http://schemas.microsoft.com/office/drawing/2014/main" id="{FB1F7447-AAF9-50B4-9333-8744D439093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B810EF00-EC85-FF5F-724F-667749919FDC}"/>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5B7D9C8-05F0-4EEF-B49E-16C57D712279}" type="slidenum">
              <a:rPr lang="en-US" altLang="en-US"/>
              <a:pPr>
                <a:defRPr/>
              </a:pPr>
              <a:t>‹#›</a:t>
            </a:fld>
            <a:endParaRPr lang="en-US" altLang="en-US"/>
          </a:p>
        </p:txBody>
      </p:sp>
    </p:spTree>
    <p:extLst>
      <p:ext uri="{BB962C8B-B14F-4D97-AF65-F5344CB8AC3E}">
        <p14:creationId xmlns:p14="http://schemas.microsoft.com/office/powerpoint/2010/main" val="33660668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CA8BA56-897D-D50E-86E6-BF7685B24B7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E22B2AE-4E58-412B-8A58-BF032A2B1261}" type="datetimeFigureOut">
              <a:rPr lang="en-US"/>
              <a:pPr>
                <a:defRPr/>
              </a:pPr>
              <a:t>4/27/2023</a:t>
            </a:fld>
            <a:endParaRPr lang="en-US"/>
          </a:p>
        </p:txBody>
      </p:sp>
      <p:sp>
        <p:nvSpPr>
          <p:cNvPr id="6" name="Footer Placeholder 5">
            <a:extLst>
              <a:ext uri="{FF2B5EF4-FFF2-40B4-BE49-F238E27FC236}">
                <a16:creationId xmlns:a16="http://schemas.microsoft.com/office/drawing/2014/main" id="{E02A620B-AD63-4BD8-48F2-BFC2EFD7E52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FA53D0AA-3286-4293-CC9D-BB6BB5F02C21}"/>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237CBDF-3E1E-4134-AF3E-78BD730360D0}" type="slidenum">
              <a:rPr lang="en-US" altLang="en-US"/>
              <a:pPr>
                <a:defRPr/>
              </a:pPr>
              <a:t>‹#›</a:t>
            </a:fld>
            <a:endParaRPr lang="en-US" altLang="en-US"/>
          </a:p>
        </p:txBody>
      </p:sp>
    </p:spTree>
    <p:extLst>
      <p:ext uri="{BB962C8B-B14F-4D97-AF65-F5344CB8AC3E}">
        <p14:creationId xmlns:p14="http://schemas.microsoft.com/office/powerpoint/2010/main" val="107498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FA4DF9D-D043-E0FE-025A-99FF2D951099}"/>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F7C1F245-8A7C-4A73-8C25-080D79D3A32A}" type="datetimeFigureOut">
              <a:rPr lang="en-US"/>
              <a:pPr>
                <a:defRPr/>
              </a:pPr>
              <a:t>4/27/2023</a:t>
            </a:fld>
            <a:endParaRPr lang="en-US"/>
          </a:p>
        </p:txBody>
      </p:sp>
      <p:sp>
        <p:nvSpPr>
          <p:cNvPr id="5" name="Footer Placeholder 4">
            <a:extLst>
              <a:ext uri="{FF2B5EF4-FFF2-40B4-BE49-F238E27FC236}">
                <a16:creationId xmlns:a16="http://schemas.microsoft.com/office/drawing/2014/main" id="{92284DF2-A53D-9D1A-F361-3399E01B4B60}"/>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1CEC67DC-51C8-59E4-11D2-8C48F1EF7A80}"/>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5357A53A-991C-442D-965F-76CD4885A9E2}" type="slidenum">
              <a:rPr lang="en-US" altLang="en-US"/>
              <a:pPr>
                <a:defRPr/>
              </a:pPr>
              <a:t>‹#›</a:t>
            </a:fld>
            <a:endParaRPr lang="en-US" altLang="en-US"/>
          </a:p>
        </p:txBody>
      </p:sp>
    </p:spTree>
    <p:extLst>
      <p:ext uri="{BB962C8B-B14F-4D97-AF65-F5344CB8AC3E}">
        <p14:creationId xmlns:p14="http://schemas.microsoft.com/office/powerpoint/2010/main" val="14852167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1D9F061-DA90-A2BE-5531-CD4FD42FA90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0C4E546B-406A-4390-9E35-26E47740B849}" type="datetimeFigureOut">
              <a:rPr lang="en-US"/>
              <a:pPr>
                <a:defRPr/>
              </a:pPr>
              <a:t>4/27/2023</a:t>
            </a:fld>
            <a:endParaRPr lang="en-US"/>
          </a:p>
        </p:txBody>
      </p:sp>
      <p:sp>
        <p:nvSpPr>
          <p:cNvPr id="6" name="Footer Placeholder 5">
            <a:extLst>
              <a:ext uri="{FF2B5EF4-FFF2-40B4-BE49-F238E27FC236}">
                <a16:creationId xmlns:a16="http://schemas.microsoft.com/office/drawing/2014/main" id="{4C1F747E-BC6C-BFE5-E137-F848ABDFA0DF}"/>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C8A0806-E955-4155-ECCF-5AD01E2FA262}"/>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7FE2FD0-19C1-49C8-8E14-FE7BD947FA7D}" type="slidenum">
              <a:rPr lang="en-US" altLang="en-US"/>
              <a:pPr>
                <a:defRPr/>
              </a:pPr>
              <a:t>‹#›</a:t>
            </a:fld>
            <a:endParaRPr lang="en-US" altLang="en-US"/>
          </a:p>
        </p:txBody>
      </p:sp>
    </p:spTree>
    <p:extLst>
      <p:ext uri="{BB962C8B-B14F-4D97-AF65-F5344CB8AC3E}">
        <p14:creationId xmlns:p14="http://schemas.microsoft.com/office/powerpoint/2010/main" val="4521312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247E8D9-70C5-83AC-443F-8D2413236F2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13DB48D-19E6-4168-857D-3C607C06E705}" type="datetimeFigureOut">
              <a:rPr lang="en-US"/>
              <a:pPr>
                <a:defRPr/>
              </a:pPr>
              <a:t>4/27/2023</a:t>
            </a:fld>
            <a:endParaRPr lang="en-US"/>
          </a:p>
        </p:txBody>
      </p:sp>
      <p:sp>
        <p:nvSpPr>
          <p:cNvPr id="5" name="Footer Placeholder 4">
            <a:extLst>
              <a:ext uri="{FF2B5EF4-FFF2-40B4-BE49-F238E27FC236}">
                <a16:creationId xmlns:a16="http://schemas.microsoft.com/office/drawing/2014/main" id="{9FB9112C-E745-526F-0ECD-CFE2D8A83AC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F95B80-24BB-5D05-8BDF-311844264E92}"/>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0997C95-EF9A-48BE-89DE-DE9447BF7EA3}" type="slidenum">
              <a:rPr lang="en-US" altLang="en-US"/>
              <a:pPr>
                <a:defRPr/>
              </a:pPr>
              <a:t>‹#›</a:t>
            </a:fld>
            <a:endParaRPr lang="en-US" altLang="en-US"/>
          </a:p>
        </p:txBody>
      </p:sp>
    </p:spTree>
    <p:extLst>
      <p:ext uri="{BB962C8B-B14F-4D97-AF65-F5344CB8AC3E}">
        <p14:creationId xmlns:p14="http://schemas.microsoft.com/office/powerpoint/2010/main" val="38293018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E28BD8C-2A4A-B588-2D82-3138C6FFCE4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7B13AE3-83CC-4C21-A459-69DA7FCC61CB}" type="datetimeFigureOut">
              <a:rPr lang="en-US"/>
              <a:pPr>
                <a:defRPr/>
              </a:pPr>
              <a:t>4/27/2023</a:t>
            </a:fld>
            <a:endParaRPr lang="en-US"/>
          </a:p>
        </p:txBody>
      </p:sp>
      <p:sp>
        <p:nvSpPr>
          <p:cNvPr id="5" name="Footer Placeholder 4">
            <a:extLst>
              <a:ext uri="{FF2B5EF4-FFF2-40B4-BE49-F238E27FC236}">
                <a16:creationId xmlns:a16="http://schemas.microsoft.com/office/drawing/2014/main" id="{1DB3B750-8106-DBEB-6DE6-616A8787E929}"/>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DD2C6FE-3076-8643-0F7D-FFDC7290BA8C}"/>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5BED9BB-8FA5-4F15-8A0D-6B264D6C332E}" type="slidenum">
              <a:rPr lang="en-US" altLang="en-US"/>
              <a:pPr>
                <a:defRPr/>
              </a:pPr>
              <a:t>‹#›</a:t>
            </a:fld>
            <a:endParaRPr lang="en-US" altLang="en-US"/>
          </a:p>
        </p:txBody>
      </p:sp>
    </p:spTree>
    <p:extLst>
      <p:ext uri="{BB962C8B-B14F-4D97-AF65-F5344CB8AC3E}">
        <p14:creationId xmlns:p14="http://schemas.microsoft.com/office/powerpoint/2010/main" val="730125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CFA1F99-96C9-2102-ADDB-BAB604BF8E3E}"/>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F9D0F906-8597-4AA2-9B66-140A1387BD4A}" type="datetimeFigureOut">
              <a:rPr lang="en-US"/>
              <a:pPr>
                <a:defRPr/>
              </a:pPr>
              <a:t>4/27/2023</a:t>
            </a:fld>
            <a:endParaRPr lang="en-US"/>
          </a:p>
        </p:txBody>
      </p:sp>
      <p:sp>
        <p:nvSpPr>
          <p:cNvPr id="6" name="Footer Placeholder 5">
            <a:extLst>
              <a:ext uri="{FF2B5EF4-FFF2-40B4-BE49-F238E27FC236}">
                <a16:creationId xmlns:a16="http://schemas.microsoft.com/office/drawing/2014/main" id="{C796E3A2-F6C6-87F7-52C2-FAD5AA7CAD79}"/>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966B1A1A-ACDF-E548-0E49-9ADA5B4E20F9}"/>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E39EE8B-B2AF-402C-ABC4-EC7D3960B1BA}" type="slidenum">
              <a:rPr lang="en-US" altLang="en-US"/>
              <a:pPr>
                <a:defRPr/>
              </a:pPr>
              <a:t>‹#›</a:t>
            </a:fld>
            <a:endParaRPr lang="en-US" altLang="en-US"/>
          </a:p>
        </p:txBody>
      </p:sp>
    </p:spTree>
    <p:extLst>
      <p:ext uri="{BB962C8B-B14F-4D97-AF65-F5344CB8AC3E}">
        <p14:creationId xmlns:p14="http://schemas.microsoft.com/office/powerpoint/2010/main" val="5978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17C0F"/>
        </a:solid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id="{2A0539E5-B381-7604-1B33-83B5377BACAF}"/>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9802813" y="447675"/>
            <a:ext cx="18510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laceholder 9">
            <a:extLst>
              <a:ext uri="{FF2B5EF4-FFF2-40B4-BE49-F238E27FC236}">
                <a16:creationId xmlns:a16="http://schemas.microsoft.com/office/drawing/2014/main" id="{E4238EEE-CD22-6D26-1E51-192994B0B34A}"/>
              </a:ext>
            </a:extLst>
          </p:cNvPr>
          <p:cNvSpPr>
            <a:spLocks noGrp="1"/>
          </p:cNvSpPr>
          <p:nvPr>
            <p:ph type="title"/>
          </p:nvPr>
        </p:nvSpPr>
        <p:spPr>
          <a:xfrm>
            <a:off x="444500" y="3657600"/>
            <a:ext cx="11209338" cy="1746250"/>
          </a:xfrm>
          <a:prstGeom prst="rect">
            <a:avLst/>
          </a:prstGeom>
        </p:spPr>
        <p:txBody>
          <a:bodyPr vert="horz" lIns="91440" tIns="45720" rIns="91440" bIns="45720" rtlCol="0" anchor="b">
            <a:normAutofit/>
          </a:bodyPr>
          <a:lstStyle/>
          <a:p>
            <a:r>
              <a:rPr lang="en-GB" dirty="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447" r:id="rId1"/>
    <p:sldLayoutId id="2147484455" r:id="rId2"/>
    <p:sldLayoutId id="2147484456" r:id="rId3"/>
    <p:sldLayoutId id="2147484457" r:id="rId4"/>
    <p:sldLayoutId id="2147484458" r:id="rId5"/>
    <p:sldLayoutId id="2147484448" r:id="rId6"/>
    <p:sldLayoutId id="2147484459" r:id="rId7"/>
    <p:sldLayoutId id="2147484460" r:id="rId8"/>
    <p:sldLayoutId id="2147484461" r:id="rId9"/>
    <p:sldLayoutId id="2147484462" r:id="rId10"/>
    <p:sldLayoutId id="2147484463" r:id="rId11"/>
    <p:sldLayoutId id="2147484464" r:id="rId12"/>
    <p:sldLayoutId id="2147484465" r:id="rId13"/>
    <p:sldLayoutId id="2147484466" r:id="rId14"/>
    <p:sldLayoutId id="2147484467" r:id="rId15"/>
    <p:sldLayoutId id="2147484468" r:id="rId16"/>
  </p:sldLayoutIdLst>
  <p:txStyles>
    <p:titleStyle>
      <a:lvl1pPr algn="l" rtl="0" eaLnBrk="0" fontAlgn="base" hangingPunct="0">
        <a:lnSpc>
          <a:spcPct val="90000"/>
        </a:lnSpc>
        <a:spcBef>
          <a:spcPct val="0"/>
        </a:spcBef>
        <a:spcAft>
          <a:spcPct val="0"/>
        </a:spcAft>
        <a:defRPr sz="4800" b="1" kern="1200" spc="-150">
          <a:solidFill>
            <a:schemeClr val="bg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800" b="1">
          <a:solidFill>
            <a:schemeClr val="bg1"/>
          </a:solidFill>
          <a:latin typeface="Georgia" panose="02040502050405020303" pitchFamily="18" charset="0"/>
        </a:defRPr>
      </a:lvl2pPr>
      <a:lvl3pPr algn="l" rtl="0" eaLnBrk="0" fontAlgn="base" hangingPunct="0">
        <a:lnSpc>
          <a:spcPct val="90000"/>
        </a:lnSpc>
        <a:spcBef>
          <a:spcPct val="0"/>
        </a:spcBef>
        <a:spcAft>
          <a:spcPct val="0"/>
        </a:spcAft>
        <a:defRPr sz="4800" b="1">
          <a:solidFill>
            <a:schemeClr val="bg1"/>
          </a:solidFill>
          <a:latin typeface="Georgia" panose="02040502050405020303" pitchFamily="18" charset="0"/>
        </a:defRPr>
      </a:lvl3pPr>
      <a:lvl4pPr algn="l" rtl="0" eaLnBrk="0" fontAlgn="base" hangingPunct="0">
        <a:lnSpc>
          <a:spcPct val="90000"/>
        </a:lnSpc>
        <a:spcBef>
          <a:spcPct val="0"/>
        </a:spcBef>
        <a:spcAft>
          <a:spcPct val="0"/>
        </a:spcAft>
        <a:defRPr sz="4800" b="1">
          <a:solidFill>
            <a:schemeClr val="bg1"/>
          </a:solidFill>
          <a:latin typeface="Georgia" panose="02040502050405020303" pitchFamily="18" charset="0"/>
        </a:defRPr>
      </a:lvl4pPr>
      <a:lvl5pPr algn="l" rtl="0" eaLnBrk="0" fontAlgn="base" hangingPunct="0">
        <a:lnSpc>
          <a:spcPct val="90000"/>
        </a:lnSpc>
        <a:spcBef>
          <a:spcPct val="0"/>
        </a:spcBef>
        <a:spcAft>
          <a:spcPct val="0"/>
        </a:spcAft>
        <a:defRPr sz="4800" b="1">
          <a:solidFill>
            <a:schemeClr val="bg1"/>
          </a:solidFill>
          <a:latin typeface="Georgia" panose="02040502050405020303" pitchFamily="18" charset="0"/>
        </a:defRPr>
      </a:lvl5pPr>
      <a:lvl6pPr marL="457200" algn="l" rtl="0" fontAlgn="base">
        <a:lnSpc>
          <a:spcPct val="90000"/>
        </a:lnSpc>
        <a:spcBef>
          <a:spcPct val="0"/>
        </a:spcBef>
        <a:spcAft>
          <a:spcPct val="0"/>
        </a:spcAft>
        <a:defRPr sz="4800" b="1">
          <a:solidFill>
            <a:schemeClr val="bg1"/>
          </a:solidFill>
          <a:latin typeface="Georgia" panose="02040502050405020303" pitchFamily="18" charset="0"/>
        </a:defRPr>
      </a:lvl6pPr>
      <a:lvl7pPr marL="914400" algn="l" rtl="0" fontAlgn="base">
        <a:lnSpc>
          <a:spcPct val="90000"/>
        </a:lnSpc>
        <a:spcBef>
          <a:spcPct val="0"/>
        </a:spcBef>
        <a:spcAft>
          <a:spcPct val="0"/>
        </a:spcAft>
        <a:defRPr sz="4800" b="1">
          <a:solidFill>
            <a:schemeClr val="bg1"/>
          </a:solidFill>
          <a:latin typeface="Georgia" panose="02040502050405020303" pitchFamily="18" charset="0"/>
        </a:defRPr>
      </a:lvl7pPr>
      <a:lvl8pPr marL="1371600" algn="l" rtl="0" fontAlgn="base">
        <a:lnSpc>
          <a:spcPct val="90000"/>
        </a:lnSpc>
        <a:spcBef>
          <a:spcPct val="0"/>
        </a:spcBef>
        <a:spcAft>
          <a:spcPct val="0"/>
        </a:spcAft>
        <a:defRPr sz="4800" b="1">
          <a:solidFill>
            <a:schemeClr val="bg1"/>
          </a:solidFill>
          <a:latin typeface="Georgia" panose="02040502050405020303" pitchFamily="18" charset="0"/>
        </a:defRPr>
      </a:lvl8pPr>
      <a:lvl9pPr marL="1828800" algn="l" rtl="0" fontAlgn="base">
        <a:lnSpc>
          <a:spcPct val="90000"/>
        </a:lnSpc>
        <a:spcBef>
          <a:spcPct val="0"/>
        </a:spcBef>
        <a:spcAft>
          <a:spcPct val="0"/>
        </a:spcAft>
        <a:defRPr sz="4800" b="1">
          <a:solidFill>
            <a:schemeClr val="bg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E2C6F"/>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0219655-CD61-C4AB-FA89-23BEBA09D8B0}"/>
              </a:ext>
            </a:extLst>
          </p:cNvPr>
          <p:cNvSpPr txBox="1">
            <a:spLocks/>
          </p:cNvSpPr>
          <p:nvPr userDrawn="1"/>
        </p:nvSpPr>
        <p:spPr>
          <a:xfrm>
            <a:off x="463550" y="2701925"/>
            <a:ext cx="11174413" cy="2430463"/>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b="1" spc="-150" dirty="0">
                <a:solidFill>
                  <a:schemeClr val="bg1"/>
                </a:solidFill>
                <a:latin typeface="Georgia" panose="02040502050405020303" pitchFamily="18" charset="0"/>
              </a:rPr>
              <a:t>Click to edit Master title style</a:t>
            </a:r>
            <a:endParaRPr lang="en-US" b="1" spc="-150" dirty="0">
              <a:solidFill>
                <a:schemeClr val="bg1"/>
              </a:solidFill>
              <a:latin typeface="Georgia" panose="02040502050405020303" pitchFamily="18" charset="0"/>
            </a:endParaRPr>
          </a:p>
        </p:txBody>
      </p:sp>
      <p:sp>
        <p:nvSpPr>
          <p:cNvPr id="8" name="Subtitle 2">
            <a:extLst>
              <a:ext uri="{FF2B5EF4-FFF2-40B4-BE49-F238E27FC236}">
                <a16:creationId xmlns:a16="http://schemas.microsoft.com/office/drawing/2014/main" id="{450644B9-EEBF-B912-554E-392CE35910E3}"/>
              </a:ext>
            </a:extLst>
          </p:cNvPr>
          <p:cNvSpPr txBox="1">
            <a:spLocks/>
          </p:cNvSpPr>
          <p:nvPr userDrawn="1"/>
        </p:nvSpPr>
        <p:spPr>
          <a:xfrm>
            <a:off x="463550" y="5527675"/>
            <a:ext cx="11174413" cy="8731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GB"/>
              <a:t>Click to edit Master subtitle style</a:t>
            </a:r>
            <a:endParaRPr lang="en-US" dirty="0"/>
          </a:p>
        </p:txBody>
      </p:sp>
    </p:spTree>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EB348C1-1E49-A5EE-A848-F9EC70304D41}"/>
              </a:ext>
            </a:extLst>
          </p:cNvPr>
          <p:cNvCxnSpPr>
            <a:cxnSpLocks/>
          </p:cNvCxnSpPr>
          <p:nvPr userDrawn="1"/>
        </p:nvCxnSpPr>
        <p:spPr>
          <a:xfrm>
            <a:off x="550863" y="1092200"/>
            <a:ext cx="11082337" cy="0"/>
          </a:xfrm>
          <a:prstGeom prst="line">
            <a:avLst/>
          </a:prstGeom>
          <a:ln w="63500">
            <a:solidFill>
              <a:srgbClr val="EE2C6F"/>
            </a:solidFill>
          </a:ln>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44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AB4C5C7-F5A8-49DA-DA02-91E9E5D107D7}"/>
              </a:ext>
            </a:extLst>
          </p:cNvPr>
          <p:cNvCxnSpPr>
            <a:cxnSpLocks/>
          </p:cNvCxnSpPr>
          <p:nvPr userDrawn="1"/>
        </p:nvCxnSpPr>
        <p:spPr>
          <a:xfrm>
            <a:off x="550863" y="1092200"/>
            <a:ext cx="11082337" cy="0"/>
          </a:xfrm>
          <a:prstGeom prst="line">
            <a:avLst/>
          </a:prstGeom>
          <a:ln w="63500">
            <a:solidFill>
              <a:srgbClr val="00AEC7"/>
            </a:solidFill>
          </a:ln>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450"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EBF1092-B57D-66A1-667F-C89257EA5944}"/>
              </a:ext>
            </a:extLst>
          </p:cNvPr>
          <p:cNvCxnSpPr>
            <a:cxnSpLocks/>
          </p:cNvCxnSpPr>
          <p:nvPr userDrawn="1"/>
        </p:nvCxnSpPr>
        <p:spPr>
          <a:xfrm>
            <a:off x="550863" y="1092200"/>
            <a:ext cx="11082337" cy="0"/>
          </a:xfrm>
          <a:prstGeom prst="line">
            <a:avLst/>
          </a:prstGeom>
          <a:ln w="63500">
            <a:solidFill>
              <a:srgbClr val="00AA8C"/>
            </a:solidFill>
          </a:ln>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451"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9FAB2F3-FFB4-08AB-2041-1E3E47D50344}"/>
              </a:ext>
            </a:extLst>
          </p:cNvPr>
          <p:cNvCxnSpPr>
            <a:cxnSpLocks/>
          </p:cNvCxnSpPr>
          <p:nvPr userDrawn="1"/>
        </p:nvCxnSpPr>
        <p:spPr>
          <a:xfrm>
            <a:off x="550863" y="1092200"/>
            <a:ext cx="11082337" cy="0"/>
          </a:xfrm>
          <a:prstGeom prst="line">
            <a:avLst/>
          </a:prstGeom>
          <a:ln w="63500">
            <a:solidFill>
              <a:srgbClr val="9F26B5"/>
            </a:solidFill>
          </a:ln>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452"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FAEF1C0-5B95-4BD5-1B52-D2E9B8F2A62F}"/>
              </a:ext>
            </a:extLst>
          </p:cNvPr>
          <p:cNvCxnSpPr>
            <a:cxnSpLocks/>
          </p:cNvCxnSpPr>
          <p:nvPr userDrawn="1"/>
        </p:nvCxnSpPr>
        <p:spPr>
          <a:xfrm>
            <a:off x="550863" y="1092200"/>
            <a:ext cx="11082337" cy="0"/>
          </a:xfrm>
          <a:prstGeom prst="line">
            <a:avLst/>
          </a:prstGeom>
          <a:ln w="63500">
            <a:solidFill>
              <a:srgbClr val="F17C0F"/>
            </a:solidFill>
          </a:ln>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453" r:id="rId1"/>
    <p:sldLayoutId id="2147484454" r:id="rId2"/>
    <p:sldLayoutId id="2147484520" r:id="rId3"/>
    <p:sldLayoutId id="2147484521" r:id="rId4"/>
    <p:sldLayoutId id="2147484522" r:id="rId5"/>
    <p:sldLayoutId id="2147484523" r:id="rId6"/>
    <p:sldLayoutId id="2147484524" r:id="rId7"/>
    <p:sldLayoutId id="2147484525" r:id="rId8"/>
    <p:sldLayoutId id="2147484526" r:id="rId9"/>
    <p:sldLayoutId id="2147484527" r:id="rId10"/>
    <p:sldLayoutId id="214748452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F26B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E009A-9CEE-61A1-C88C-60CE55179072}"/>
              </a:ext>
            </a:extLst>
          </p:cNvPr>
          <p:cNvSpPr>
            <a:spLocks noGrp="1"/>
          </p:cNvSpPr>
          <p:nvPr>
            <p:ph type="ctrTitle"/>
          </p:nvPr>
        </p:nvSpPr>
        <p:spPr>
          <a:xfrm>
            <a:off x="463550" y="2701925"/>
            <a:ext cx="11174413" cy="2430463"/>
          </a:xfrm>
        </p:spPr>
        <p:txBody>
          <a:bodyPr>
            <a:normAutofit/>
          </a:bodyPr>
          <a:lstStyle/>
          <a:p>
            <a:pPr eaLnBrk="1" fontAlgn="auto" hangingPunct="1">
              <a:spcAft>
                <a:spcPts val="0"/>
              </a:spcAft>
              <a:defRPr/>
            </a:pPr>
            <a:r>
              <a:rPr lang="en-GB" sz="4400" dirty="0">
                <a:latin typeface="Arial" panose="020B0604020202020204" pitchFamily="34" charset="0"/>
                <a:cs typeface="Arial" panose="020B0604020202020204" pitchFamily="34" charset="0"/>
              </a:rPr>
              <a:t>Exploring the experiences of students of minoritised ethnicities through a longitudinal community of enquiry</a:t>
            </a:r>
            <a:endParaRPr lang="en-US" sz="4400" dirty="0">
              <a:latin typeface="Arial" panose="020B0604020202020204" pitchFamily="34" charset="0"/>
              <a:cs typeface="Arial" panose="020B0604020202020204" pitchFamily="34" charset="0"/>
            </a:endParaRPr>
          </a:p>
        </p:txBody>
      </p:sp>
      <p:sp>
        <p:nvSpPr>
          <p:cNvPr id="84995" name="Subtitle 2">
            <a:extLst>
              <a:ext uri="{FF2B5EF4-FFF2-40B4-BE49-F238E27FC236}">
                <a16:creationId xmlns:a16="http://schemas.microsoft.com/office/drawing/2014/main" id="{1BEB48E0-0B58-5734-A244-98AC42D8A5D0}"/>
              </a:ext>
            </a:extLst>
          </p:cNvPr>
          <p:cNvSpPr>
            <a:spLocks noGrp="1" noChangeArrowheads="1"/>
          </p:cNvSpPr>
          <p:nvPr>
            <p:ph type="subTitle" idx="1"/>
          </p:nvPr>
        </p:nvSpPr>
        <p:spPr bwMode="auto">
          <a:xfrm>
            <a:off x="463550" y="5399659"/>
            <a:ext cx="12107862" cy="873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latin typeface="Trebuchet MS" panose="020B0603020202020204" pitchFamily="34" charset="0"/>
              </a:rPr>
              <a:t>Prof. Samantha Broadhead and Dr Laura da Costa</a:t>
            </a:r>
          </a:p>
          <a:p>
            <a:pPr eaLnBrk="1" hangingPunct="1"/>
            <a:r>
              <a:rPr lang="en-US" altLang="en-US" dirty="0">
                <a:latin typeface="Trebuchet MS" panose="020B0603020202020204" pitchFamily="34" charset="0"/>
              </a:rPr>
              <a:t>Sherina Purnomo and Kingston Amaechi</a:t>
            </a:r>
          </a:p>
          <a:p>
            <a:pPr eaLnBrk="1" hangingPunct="1"/>
            <a:r>
              <a:rPr lang="en-GB" altLang="en-US" dirty="0">
                <a:latin typeface="Trebuchet MS" panose="020B0603020202020204" pitchFamily="34" charset="0"/>
              </a:rPr>
              <a:t>7th International Biennial APS Conference 26-27 April 2023, Open University</a:t>
            </a:r>
            <a:endParaRPr lang="en-US" altLang="en-US" dirty="0">
              <a:latin typeface="Trebuchet MS" panose="020B0603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B5B9-4EF7-4C73-5E32-B63DD84FAC77}"/>
              </a:ext>
            </a:extLst>
          </p:cNvPr>
          <p:cNvSpPr>
            <a:spLocks noGrp="1"/>
          </p:cNvSpPr>
          <p:nvPr>
            <p:ph type="title"/>
          </p:nvPr>
        </p:nvSpPr>
        <p:spPr>
          <a:xfrm>
            <a:off x="550863" y="398463"/>
            <a:ext cx="11082337" cy="566737"/>
          </a:xfrm>
        </p:spPr>
        <p:txBody>
          <a:bodyPr/>
          <a:lstStyle/>
          <a:p>
            <a:pPr eaLnBrk="1" fontAlgn="auto" hangingPunct="1">
              <a:spcAft>
                <a:spcPts val="0"/>
              </a:spcAft>
              <a:defRPr/>
            </a:pPr>
            <a:r>
              <a:rPr lang="en-US" dirty="0">
                <a:latin typeface="Arial" panose="020B0604020202020204" pitchFamily="34" charset="0"/>
                <a:cs typeface="Arial" panose="020B0604020202020204" pitchFamily="34" charset="0"/>
              </a:rPr>
              <a:t>Method</a:t>
            </a:r>
          </a:p>
        </p:txBody>
      </p:sp>
      <p:sp>
        <p:nvSpPr>
          <p:cNvPr id="93187" name="Text Placeholder 2">
            <a:extLst>
              <a:ext uri="{FF2B5EF4-FFF2-40B4-BE49-F238E27FC236}">
                <a16:creationId xmlns:a16="http://schemas.microsoft.com/office/drawing/2014/main" id="{BE6CC755-5C1E-DDE4-871C-A9EA0F93B0CA}"/>
              </a:ext>
            </a:extLst>
          </p:cNvPr>
          <p:cNvSpPr>
            <a:spLocks noGrp="1" noChangeArrowheads="1"/>
          </p:cNvSpPr>
          <p:nvPr>
            <p:ph type="body" sz="quarter" idx="10"/>
          </p:nvPr>
        </p:nvSpPr>
        <p:spPr bwMode="auto">
          <a:xfrm>
            <a:off x="550863" y="1646238"/>
            <a:ext cx="6910387" cy="479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eaLnBrk="1" hangingPunct="1">
              <a:buFont typeface="Arial" panose="020B0604020202020204" pitchFamily="34" charset="0"/>
              <a:buChar char="•"/>
            </a:pPr>
            <a:r>
              <a:rPr lang="en-GB" altLang="en-US" dirty="0">
                <a:latin typeface="Trebuchet MS" panose="020B0603020202020204" pitchFamily="34" charset="0"/>
              </a:rPr>
              <a:t>Two research facilitators recruited from postgraduate students of minoritised ethnicity</a:t>
            </a:r>
          </a:p>
          <a:p>
            <a:pPr marL="342900" indent="-342900" eaLnBrk="1" hangingPunct="1">
              <a:buFont typeface="Arial" panose="020B0604020202020204" pitchFamily="34" charset="0"/>
              <a:buChar char="•"/>
            </a:pPr>
            <a:r>
              <a:rPr lang="en-GB" altLang="en-US" dirty="0">
                <a:latin typeface="Trebuchet MS" panose="020B0603020202020204" pitchFamily="34" charset="0"/>
              </a:rPr>
              <a:t>Trained in facilitation of </a:t>
            </a:r>
            <a:r>
              <a:rPr lang="en-GB" altLang="en-US" dirty="0" err="1">
                <a:latin typeface="Trebuchet MS" panose="020B0603020202020204" pitchFamily="34" charset="0"/>
              </a:rPr>
              <a:t>CoI</a:t>
            </a:r>
            <a:endParaRPr lang="en-GB" altLang="en-US" dirty="0">
              <a:latin typeface="Trebuchet MS" panose="020B0603020202020204" pitchFamily="34" charset="0"/>
            </a:endParaRPr>
          </a:p>
          <a:p>
            <a:pPr marL="342900" indent="-342900" eaLnBrk="1" hangingPunct="1">
              <a:buFont typeface="Arial" panose="020B0604020202020204" pitchFamily="34" charset="0"/>
              <a:buChar char="•"/>
            </a:pPr>
            <a:r>
              <a:rPr lang="en-GB" altLang="en-US" dirty="0">
                <a:latin typeface="Trebuchet MS" panose="020B0603020202020204" pitchFamily="34" charset="0"/>
              </a:rPr>
              <a:t>External service transcribed the recorded discussion</a:t>
            </a:r>
          </a:p>
          <a:p>
            <a:pPr marL="342900" indent="-342900" eaLnBrk="1" hangingPunct="1">
              <a:buFont typeface="Arial" panose="020B0604020202020204" pitchFamily="34" charset="0"/>
              <a:buChar char="•"/>
            </a:pPr>
            <a:r>
              <a:rPr lang="en-GB" altLang="en-US" dirty="0">
                <a:latin typeface="Trebuchet MS" panose="020B0603020202020204" pitchFamily="34" charset="0"/>
              </a:rPr>
              <a:t>Facilitators received further staff support in analysing the transcripts and discuss emerging findings and themes</a:t>
            </a:r>
          </a:p>
          <a:p>
            <a:pPr marL="342900" indent="-342900" eaLnBrk="1" hangingPunct="1">
              <a:buFont typeface="Arial" panose="020B0604020202020204" pitchFamily="34" charset="0"/>
              <a:buChar char="•"/>
            </a:pPr>
            <a:r>
              <a:rPr lang="en-GB" altLang="en-US" dirty="0">
                <a:latin typeface="Trebuchet MS" panose="020B0603020202020204" pitchFamily="34" charset="0"/>
              </a:rPr>
              <a:t>Facilitators wrote up analysis into a final report including recommendations for appropriate measures to improve student experience</a:t>
            </a:r>
          </a:p>
          <a:p>
            <a:pPr marL="342900" indent="-342900" eaLnBrk="1" hangingPunct="1">
              <a:buFont typeface="Arial" panose="020B0604020202020204" pitchFamily="34" charset="0"/>
              <a:buChar char="•"/>
            </a:pPr>
            <a:endParaRPr lang="en-US" altLang="en-US" dirty="0">
              <a:latin typeface="Trebuchet MS" panose="020B0603020202020204" pitchFamily="34" charset="0"/>
            </a:endParaRPr>
          </a:p>
        </p:txBody>
      </p:sp>
      <p:sp>
        <p:nvSpPr>
          <p:cNvPr id="3" name="Picture Placeholder 2">
            <a:extLst>
              <a:ext uri="{FF2B5EF4-FFF2-40B4-BE49-F238E27FC236}">
                <a16:creationId xmlns:a16="http://schemas.microsoft.com/office/drawing/2014/main" id="{11543C8F-3DA6-2D71-6DDB-2C95800E1E8B}"/>
              </a:ext>
            </a:extLst>
          </p:cNvPr>
          <p:cNvSpPr>
            <a:spLocks noGrp="1"/>
          </p:cNvSpPr>
          <p:nvPr>
            <p:ph type="pic" sz="quarter" idx="11"/>
          </p:nvPr>
        </p:nvSpPr>
        <p:spPr/>
      </p:sp>
      <p:pic>
        <p:nvPicPr>
          <p:cNvPr id="5" name="Picture 4">
            <a:extLst>
              <a:ext uri="{FF2B5EF4-FFF2-40B4-BE49-F238E27FC236}">
                <a16:creationId xmlns:a16="http://schemas.microsoft.com/office/drawing/2014/main" id="{6C6C7C54-3F32-BAB6-1227-47939CB49CB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753350" y="1646237"/>
            <a:ext cx="3892748" cy="47910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A6DC3646-1C0E-444C-2810-2E5235D6AF18}"/>
              </a:ext>
            </a:extLst>
          </p:cNvPr>
          <p:cNvSpPr>
            <a:spLocks noGrp="1"/>
          </p:cNvSpPr>
          <p:nvPr>
            <p:ph type="title"/>
          </p:nvPr>
        </p:nvSpPr>
        <p:spPr>
          <a:xfrm>
            <a:off x="550863" y="398463"/>
            <a:ext cx="11082337" cy="566737"/>
          </a:xfrm>
        </p:spPr>
        <p:txBody>
          <a:bodyPr/>
          <a:lstStyle/>
          <a:p>
            <a:pPr eaLnBrk="1" fontAlgn="auto" hangingPunct="1">
              <a:spcAft>
                <a:spcPts val="0"/>
              </a:spcAft>
              <a:defRPr/>
            </a:pPr>
            <a:r>
              <a:rPr lang="en-GB" dirty="0">
                <a:latin typeface="Arial" panose="020B0604020202020204" pitchFamily="34" charset="0"/>
                <a:cs typeface="Arial" panose="020B0604020202020204" pitchFamily="34" charset="0"/>
              </a:rPr>
              <a:t>Method</a:t>
            </a:r>
          </a:p>
        </p:txBody>
      </p:sp>
      <p:sp>
        <p:nvSpPr>
          <p:cNvPr id="94211" name="Text Placeholder 20">
            <a:extLst>
              <a:ext uri="{FF2B5EF4-FFF2-40B4-BE49-F238E27FC236}">
                <a16:creationId xmlns:a16="http://schemas.microsoft.com/office/drawing/2014/main" id="{78BAE8AE-7846-BBC6-F694-011E807A94F2}"/>
              </a:ext>
            </a:extLst>
          </p:cNvPr>
          <p:cNvSpPr>
            <a:spLocks noGrp="1" noChangeArrowheads="1"/>
          </p:cNvSpPr>
          <p:nvPr>
            <p:ph type="body" sz="quarter" idx="10"/>
          </p:nvPr>
        </p:nvSpPr>
        <p:spPr bwMode="auto">
          <a:xfrm>
            <a:off x="550863" y="1646238"/>
            <a:ext cx="8547417" cy="479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b="1" dirty="0">
                <a:latin typeface="Arial" panose="020B0604020202020204" pitchFamily="34" charset="0"/>
                <a:cs typeface="Arial" panose="020B0604020202020204" pitchFamily="34" charset="0"/>
              </a:rPr>
              <a:t>Community of Inquiry process </a:t>
            </a:r>
            <a:r>
              <a:rPr lang="en-GB" sz="1600" b="1" dirty="0">
                <a:latin typeface="Arial" panose="020B0604020202020204" pitchFamily="34" charset="0"/>
                <a:cs typeface="Arial" panose="020B0604020202020204" pitchFamily="34" charset="0"/>
              </a:rPr>
              <a:t>(Lassonde and Israel, 2009)</a:t>
            </a:r>
            <a:endParaRPr lang="en-GB" altLang="en-US" b="1" dirty="0">
              <a:latin typeface="Trebuchet MS" panose="020B0603020202020204" pitchFamily="34" charset="0"/>
            </a:endParaRPr>
          </a:p>
          <a:p>
            <a:pPr eaLnBrk="1" hangingPunct="1"/>
            <a:r>
              <a:rPr lang="en-GB" altLang="en-US" dirty="0">
                <a:latin typeface="Trebuchet MS" panose="020B0603020202020204" pitchFamily="34" charset="0"/>
              </a:rPr>
              <a:t>Stimulus</a:t>
            </a:r>
          </a:p>
          <a:p>
            <a:pPr eaLnBrk="1" hangingPunct="1"/>
            <a:r>
              <a:rPr lang="en-GB" altLang="en-US" dirty="0">
                <a:latin typeface="Trebuchet MS" panose="020B0603020202020204" pitchFamily="34" charset="0"/>
              </a:rPr>
              <a:t>Absorption</a:t>
            </a:r>
          </a:p>
          <a:p>
            <a:pPr eaLnBrk="1" hangingPunct="1"/>
            <a:r>
              <a:rPr lang="en-GB" altLang="en-US" dirty="0">
                <a:latin typeface="Trebuchet MS" panose="020B0603020202020204" pitchFamily="34" charset="0"/>
              </a:rPr>
              <a:t>Conversation</a:t>
            </a:r>
          </a:p>
          <a:p>
            <a:pPr eaLnBrk="1" hangingPunct="1"/>
            <a:r>
              <a:rPr lang="en-GB" altLang="en-US" dirty="0">
                <a:latin typeface="Trebuchet MS" panose="020B0603020202020204" pitchFamily="34" charset="0"/>
              </a:rPr>
              <a:t>Formulation of Questions</a:t>
            </a:r>
          </a:p>
          <a:p>
            <a:pPr eaLnBrk="1" hangingPunct="1"/>
            <a:r>
              <a:rPr lang="en-GB" altLang="en-US" dirty="0">
                <a:latin typeface="Trebuchet MS" panose="020B0603020202020204" pitchFamily="34" charset="0"/>
              </a:rPr>
              <a:t>Airing of Suggestions</a:t>
            </a:r>
          </a:p>
          <a:p>
            <a:pPr eaLnBrk="1" hangingPunct="1"/>
            <a:r>
              <a:rPr lang="en-GB" altLang="en-US" dirty="0">
                <a:latin typeface="Trebuchet MS" panose="020B0603020202020204" pitchFamily="34" charset="0"/>
              </a:rPr>
              <a:t>Selection / Voting</a:t>
            </a:r>
          </a:p>
          <a:p>
            <a:pPr eaLnBrk="1" hangingPunct="1"/>
            <a:r>
              <a:rPr lang="en-GB" altLang="en-US" dirty="0">
                <a:latin typeface="Trebuchet MS" panose="020B0603020202020204" pitchFamily="34" charset="0"/>
              </a:rPr>
              <a:t>First Words</a:t>
            </a:r>
          </a:p>
          <a:p>
            <a:pPr eaLnBrk="1" hangingPunct="1"/>
            <a:r>
              <a:rPr lang="en-GB" altLang="en-US" dirty="0">
                <a:latin typeface="Trebuchet MS" panose="020B0603020202020204" pitchFamily="34" charset="0"/>
              </a:rPr>
              <a:t>Building Through Dialogue</a:t>
            </a:r>
          </a:p>
          <a:p>
            <a:pPr eaLnBrk="1" hangingPunct="1"/>
            <a:r>
              <a:rPr lang="en-GB" altLang="en-US" dirty="0">
                <a:latin typeface="Trebuchet MS" panose="020B0603020202020204" pitchFamily="34" charset="0"/>
              </a:rPr>
              <a:t>Final Words</a:t>
            </a:r>
          </a:p>
          <a:p>
            <a:pPr eaLnBrk="1" hangingPunct="1"/>
            <a:endParaRPr lang="en-GB" altLang="en-US" dirty="0">
              <a:latin typeface="Trebuchet MS" panose="020B0603020202020204" pitchFamily="34" charset="0"/>
            </a:endParaRPr>
          </a:p>
          <a:p>
            <a:pPr eaLnBrk="1" hangingPunct="1"/>
            <a:r>
              <a:rPr lang="en-GB" altLang="en-US" dirty="0">
                <a:latin typeface="Trebuchet MS" panose="020B0603020202020204" pitchFamily="34" charset="0"/>
              </a:rPr>
              <a:t>The written comments and post-it notes are then taken away to be analysed by the research team.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1E3E4-C55E-E37F-3050-32438D2B0094}"/>
              </a:ext>
            </a:extLst>
          </p:cNvPr>
          <p:cNvSpPr>
            <a:spLocks noGrp="1"/>
          </p:cNvSpPr>
          <p:nvPr>
            <p:ph type="title"/>
          </p:nvPr>
        </p:nvSpPr>
        <p:spPr>
          <a:xfrm>
            <a:off x="550863" y="398463"/>
            <a:ext cx="11082337" cy="566737"/>
          </a:xfrm>
        </p:spPr>
        <p:txBody>
          <a:bodyPr/>
          <a:lstStyle/>
          <a:p>
            <a:pPr eaLnBrk="1" fontAlgn="auto" hangingPunct="1">
              <a:spcAft>
                <a:spcPts val="0"/>
              </a:spcAft>
              <a:defRPr/>
            </a:pPr>
            <a:r>
              <a:rPr lang="en-US" dirty="0">
                <a:latin typeface="Arial" panose="020B0604020202020204" pitchFamily="34" charset="0"/>
                <a:cs typeface="Arial" panose="020B0604020202020204" pitchFamily="34" charset="0"/>
              </a:rPr>
              <a:t>Ethical approach</a:t>
            </a:r>
          </a:p>
        </p:txBody>
      </p:sp>
      <p:sp>
        <p:nvSpPr>
          <p:cNvPr id="96259" name="Text Placeholder 2">
            <a:extLst>
              <a:ext uri="{FF2B5EF4-FFF2-40B4-BE49-F238E27FC236}">
                <a16:creationId xmlns:a16="http://schemas.microsoft.com/office/drawing/2014/main" id="{A0AF1B0F-FB6E-8971-1B90-4166AF446936}"/>
              </a:ext>
            </a:extLst>
          </p:cNvPr>
          <p:cNvSpPr>
            <a:spLocks noGrp="1" noChangeArrowheads="1"/>
          </p:cNvSpPr>
          <p:nvPr>
            <p:ph type="body" sz="quarter" idx="10"/>
          </p:nvPr>
        </p:nvSpPr>
        <p:spPr bwMode="auto">
          <a:xfrm>
            <a:off x="550863" y="1646238"/>
            <a:ext cx="6910387" cy="479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latin typeface="Trebuchet MS" panose="020B0603020202020204" pitchFamily="34" charset="0"/>
              </a:rPr>
              <a:t>Methodology</a:t>
            </a:r>
          </a:p>
          <a:p>
            <a:pPr eaLnBrk="1" hangingPunct="1"/>
            <a:r>
              <a:rPr lang="en-GB" altLang="en-US">
                <a:latin typeface="Trebuchet MS" panose="020B0603020202020204" pitchFamily="34" charset="0"/>
              </a:rPr>
              <a:t>Payment for participation</a:t>
            </a:r>
          </a:p>
          <a:p>
            <a:pPr eaLnBrk="1" hangingPunct="1"/>
            <a:r>
              <a:rPr lang="en-GB" altLang="en-US">
                <a:latin typeface="Trebuchet MS" panose="020B0603020202020204" pitchFamily="34" charset="0"/>
              </a:rPr>
              <a:t>Confidentiality and anonymity</a:t>
            </a:r>
          </a:p>
          <a:p>
            <a:pPr eaLnBrk="1" hangingPunct="1"/>
            <a:r>
              <a:rPr lang="en-GB" altLang="en-US">
                <a:latin typeface="Trebuchet MS" panose="020B0603020202020204" pitchFamily="34" charset="0"/>
              </a:rPr>
              <a:t>Safer space</a:t>
            </a:r>
          </a:p>
          <a:p>
            <a:pPr eaLnBrk="1" hangingPunct="1"/>
            <a:r>
              <a:rPr lang="en-GB" altLang="en-US">
                <a:latin typeface="Trebuchet MS" panose="020B0603020202020204" pitchFamily="34" charset="0"/>
              </a:rPr>
              <a:t>Sharing of issues/experiences</a:t>
            </a:r>
          </a:p>
          <a:p>
            <a:pPr eaLnBrk="1" hangingPunct="1"/>
            <a:r>
              <a:rPr lang="en-GB" altLang="en-US">
                <a:latin typeface="Trebuchet MS" panose="020B0603020202020204" pitchFamily="34" charset="0"/>
              </a:rPr>
              <a:t>Research facilitators training, payment and support</a:t>
            </a:r>
          </a:p>
          <a:p>
            <a:pPr eaLnBrk="1" hangingPunct="1"/>
            <a:r>
              <a:rPr lang="en-GB" altLang="en-US">
                <a:latin typeface="Trebuchet MS" panose="020B0603020202020204" pitchFamily="34" charset="0"/>
              </a:rPr>
              <a:t>Accountability</a:t>
            </a:r>
          </a:p>
          <a:p>
            <a:pPr eaLnBrk="1" hangingPunct="1"/>
            <a:r>
              <a:rPr lang="en-GB" altLang="en-US">
                <a:latin typeface="Trebuchet MS" panose="020B0603020202020204" pitchFamily="34" charset="0"/>
              </a:rPr>
              <a:t>Support needs</a:t>
            </a:r>
          </a:p>
          <a:p>
            <a:pPr eaLnBrk="1" hangingPunct="1"/>
            <a:r>
              <a:rPr lang="en-GB" altLang="en-US">
                <a:latin typeface="Trebuchet MS" panose="020B0603020202020204" pitchFamily="34" charset="0"/>
              </a:rPr>
              <a:t>Ceasing participation</a:t>
            </a:r>
          </a:p>
        </p:txBody>
      </p:sp>
      <p:sp>
        <p:nvSpPr>
          <p:cNvPr id="3" name="Picture Placeholder 2">
            <a:extLst>
              <a:ext uri="{FF2B5EF4-FFF2-40B4-BE49-F238E27FC236}">
                <a16:creationId xmlns:a16="http://schemas.microsoft.com/office/drawing/2014/main" id="{362F5898-DA02-12BC-0014-A9A952788203}"/>
              </a:ext>
            </a:extLst>
          </p:cNvPr>
          <p:cNvSpPr>
            <a:spLocks noGrp="1"/>
          </p:cNvSpPr>
          <p:nvPr>
            <p:ph type="pic" sz="quarter" idx="11"/>
          </p:nvPr>
        </p:nvSpPr>
        <p:spPr/>
      </p:sp>
      <p:pic>
        <p:nvPicPr>
          <p:cNvPr id="5" name="Picture 4">
            <a:extLst>
              <a:ext uri="{FF2B5EF4-FFF2-40B4-BE49-F238E27FC236}">
                <a16:creationId xmlns:a16="http://schemas.microsoft.com/office/drawing/2014/main" id="{E5AD6B4F-DC39-2461-3329-82A45585BC3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758112" y="1646238"/>
            <a:ext cx="3883025" cy="481762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64CE9-07E1-38AE-357D-47BB447EE661}"/>
              </a:ext>
            </a:extLst>
          </p:cNvPr>
          <p:cNvSpPr>
            <a:spLocks noGrp="1"/>
          </p:cNvSpPr>
          <p:nvPr>
            <p:ph type="title"/>
          </p:nvPr>
        </p:nvSpPr>
        <p:spPr>
          <a:xfrm>
            <a:off x="550863" y="398463"/>
            <a:ext cx="11082337" cy="566737"/>
          </a:xfrm>
        </p:spPr>
        <p:txBody>
          <a:bodyPr/>
          <a:lstStyle/>
          <a:p>
            <a:pPr eaLnBrk="1" fontAlgn="auto" hangingPunct="1">
              <a:spcAft>
                <a:spcPts val="0"/>
              </a:spcAft>
              <a:defRPr/>
            </a:pPr>
            <a:r>
              <a:rPr lang="en-US" dirty="0">
                <a:latin typeface="Arial" panose="020B0604020202020204" pitchFamily="34" charset="0"/>
                <a:cs typeface="Arial" panose="020B0604020202020204" pitchFamily="34" charset="0"/>
              </a:rPr>
              <a:t>Findings</a:t>
            </a:r>
          </a:p>
        </p:txBody>
      </p:sp>
      <p:sp>
        <p:nvSpPr>
          <p:cNvPr id="100355" name="Text Placeholder 2">
            <a:extLst>
              <a:ext uri="{FF2B5EF4-FFF2-40B4-BE49-F238E27FC236}">
                <a16:creationId xmlns:a16="http://schemas.microsoft.com/office/drawing/2014/main" id="{2333A87E-FC01-DE2A-839D-F2269BA5E2DF}"/>
              </a:ext>
            </a:extLst>
          </p:cNvPr>
          <p:cNvSpPr>
            <a:spLocks noGrp="1" noChangeArrowheads="1"/>
          </p:cNvSpPr>
          <p:nvPr>
            <p:ph type="body" sz="quarter" idx="10"/>
          </p:nvPr>
        </p:nvSpPr>
        <p:spPr bwMode="auto">
          <a:xfrm>
            <a:off x="550863" y="1646238"/>
            <a:ext cx="6910387" cy="4791075"/>
          </a:xfrm>
        </p:spPr>
        <p:txBody>
          <a:bodyPr vert="horz" wrap="square" lIns="91440" tIns="45720" rIns="91440" bIns="45720" numCol="1" anchor="t" anchorCtr="0" compatLnSpc="1">
            <a:prstTxWarp prst="textNoShape">
              <a:avLst/>
            </a:prstTxWarp>
          </a:bodyPr>
          <a:lstStyle/>
          <a:p>
            <a:pPr marL="342900" indent="-342900" eaLnBrk="1" hangingPunct="1">
              <a:buFont typeface="Arial" panose="020B0604020202020204" pitchFamily="34" charset="0"/>
              <a:buChar char="•"/>
              <a:defRPr/>
            </a:pPr>
            <a:r>
              <a:rPr lang="en-GB" altLang="en-US" dirty="0">
                <a:latin typeface="Trebuchet MS" panose="020B0603020202020204" pitchFamily="34" charset="0"/>
              </a:rPr>
              <a:t>5 students took part in first year</a:t>
            </a:r>
          </a:p>
          <a:p>
            <a:pPr marL="342900" indent="-342900" eaLnBrk="1" hangingPunct="1">
              <a:buFont typeface="Arial" panose="020B0604020202020204" pitchFamily="34" charset="0"/>
              <a:buChar char="•"/>
              <a:defRPr/>
            </a:pPr>
            <a:r>
              <a:rPr lang="en-GB" altLang="en-US" dirty="0">
                <a:latin typeface="Trebuchet MS" panose="020B0603020202020204" pitchFamily="34" charset="0"/>
              </a:rPr>
              <a:t>Research facilitators found unexpected personal connection and investment with the research topic; reflexivity around impartiality</a:t>
            </a:r>
          </a:p>
          <a:p>
            <a:pPr eaLnBrk="1" hangingPunct="1">
              <a:defRPr/>
            </a:pPr>
            <a:r>
              <a:rPr lang="en-GB" altLang="en-US" dirty="0">
                <a:latin typeface="Trebuchet MS" panose="020B0603020202020204" pitchFamily="34" charset="0"/>
              </a:rPr>
              <a:t>Initial findings revealed some findings that were different from the original iteration of the project:</a:t>
            </a:r>
          </a:p>
          <a:p>
            <a:pPr marL="342900" indent="-342900" eaLnBrk="1" hangingPunct="1">
              <a:buFont typeface="Arial" panose="020B0604020202020204" pitchFamily="34" charset="0"/>
              <a:buChar char="•"/>
              <a:defRPr/>
            </a:pPr>
            <a:r>
              <a:rPr lang="en-GB" altLang="en-US" dirty="0">
                <a:latin typeface="Trebuchet MS" panose="020B0603020202020204" pitchFamily="34" charset="0"/>
              </a:rPr>
              <a:t>Experience as prospective students and view of University marketing pre-enrolment</a:t>
            </a:r>
          </a:p>
          <a:p>
            <a:pPr marL="342900" indent="-342900" eaLnBrk="1" hangingPunct="1">
              <a:buFont typeface="Arial" panose="020B0604020202020204" pitchFamily="34" charset="0"/>
              <a:buChar char="•"/>
              <a:defRPr/>
            </a:pPr>
            <a:r>
              <a:rPr lang="en-GB" altLang="en-US" dirty="0">
                <a:latin typeface="Trebuchet MS" panose="020B0603020202020204" pitchFamily="34" charset="0"/>
              </a:rPr>
              <a:t>Relationships with other students of minoritised ethnicity and dynamics with their White peers</a:t>
            </a:r>
          </a:p>
          <a:p>
            <a:pPr marL="342900" indent="-342900" eaLnBrk="1" hangingPunct="1">
              <a:buFont typeface="Arial" panose="020B0604020202020204" pitchFamily="34" charset="0"/>
              <a:buChar char="•"/>
              <a:defRPr/>
            </a:pPr>
            <a:r>
              <a:rPr lang="en-GB" altLang="en-US" dirty="0">
                <a:latin typeface="Trebuchet MS" panose="020B0603020202020204" pitchFamily="34" charset="0"/>
              </a:rPr>
              <a:t>Forms of pedagogy associated with art and design</a:t>
            </a:r>
          </a:p>
          <a:p>
            <a:pPr marL="342900" indent="-342900" eaLnBrk="1" hangingPunct="1">
              <a:buFont typeface="Arial" panose="020B0604020202020204" pitchFamily="34" charset="0"/>
              <a:buChar char="•"/>
              <a:defRPr/>
            </a:pPr>
            <a:r>
              <a:rPr lang="en-GB" altLang="en-US" dirty="0">
                <a:latin typeface="Trebuchet MS" panose="020B0603020202020204" pitchFamily="34" charset="0"/>
              </a:rPr>
              <a:t>Discouragement and lack of understanding</a:t>
            </a:r>
          </a:p>
          <a:p>
            <a:pPr eaLnBrk="1" hangingPunct="1">
              <a:defRPr/>
            </a:pPr>
            <a:endParaRPr lang="en-GB" altLang="en-US" dirty="0">
              <a:latin typeface="Trebuchet MS" panose="020B0603020202020204" pitchFamily="34" charset="0"/>
            </a:endParaRPr>
          </a:p>
        </p:txBody>
      </p:sp>
      <p:sp>
        <p:nvSpPr>
          <p:cNvPr id="3" name="Picture Placeholder 2">
            <a:extLst>
              <a:ext uri="{FF2B5EF4-FFF2-40B4-BE49-F238E27FC236}">
                <a16:creationId xmlns:a16="http://schemas.microsoft.com/office/drawing/2014/main" id="{F1F3FB7E-5251-C1D6-313D-270423BD27AE}"/>
              </a:ext>
            </a:extLst>
          </p:cNvPr>
          <p:cNvSpPr>
            <a:spLocks noGrp="1"/>
          </p:cNvSpPr>
          <p:nvPr>
            <p:ph type="pic" sz="quarter" idx="11"/>
          </p:nvPr>
        </p:nvSpPr>
        <p:spPr/>
      </p:sp>
      <p:pic>
        <p:nvPicPr>
          <p:cNvPr id="5" name="Picture 4">
            <a:extLst>
              <a:ext uri="{FF2B5EF4-FFF2-40B4-BE49-F238E27FC236}">
                <a16:creationId xmlns:a16="http://schemas.microsoft.com/office/drawing/2014/main" id="{56BED607-EBCA-3157-BFCA-E88CBDEFE3A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58112" y="1646237"/>
            <a:ext cx="3883025" cy="480649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534C-A3D7-5E5A-D421-745669E6D39C}"/>
              </a:ext>
            </a:extLst>
          </p:cNvPr>
          <p:cNvSpPr>
            <a:spLocks noGrp="1"/>
          </p:cNvSpPr>
          <p:nvPr>
            <p:ph type="title"/>
          </p:nvPr>
        </p:nvSpPr>
        <p:spPr>
          <a:xfrm>
            <a:off x="550863" y="398463"/>
            <a:ext cx="11082337" cy="566737"/>
          </a:xfrm>
        </p:spPr>
        <p:txBody>
          <a:bodyPr/>
          <a:lstStyle/>
          <a:p>
            <a:pPr eaLnBrk="1" fontAlgn="auto" hangingPunct="1">
              <a:spcAft>
                <a:spcPts val="0"/>
              </a:spcAft>
              <a:defRPr/>
            </a:pPr>
            <a:r>
              <a:rPr lang="en-US" dirty="0">
                <a:latin typeface="Arial" panose="020B0604020202020204" pitchFamily="34" charset="0"/>
                <a:cs typeface="Arial" panose="020B0604020202020204" pitchFamily="34" charset="0"/>
              </a:rPr>
              <a:t>Reflections so far…</a:t>
            </a:r>
          </a:p>
        </p:txBody>
      </p:sp>
      <p:sp>
        <p:nvSpPr>
          <p:cNvPr id="97283" name="Text Placeholder 2">
            <a:extLst>
              <a:ext uri="{FF2B5EF4-FFF2-40B4-BE49-F238E27FC236}">
                <a16:creationId xmlns:a16="http://schemas.microsoft.com/office/drawing/2014/main" id="{77453FD5-0B9A-4275-3665-8C2A7D0A7006}"/>
              </a:ext>
            </a:extLst>
          </p:cNvPr>
          <p:cNvSpPr>
            <a:spLocks noGrp="1" noChangeArrowheads="1"/>
          </p:cNvSpPr>
          <p:nvPr>
            <p:ph type="body" sz="quarter" idx="10"/>
          </p:nvPr>
        </p:nvSpPr>
        <p:spPr bwMode="auto">
          <a:xfrm>
            <a:off x="550863" y="1646238"/>
            <a:ext cx="6910387" cy="4791075"/>
          </a:xfrm>
        </p:spPr>
        <p:txBody>
          <a:bodyPr vert="horz" wrap="square" lIns="91440" tIns="45720" rIns="91440" bIns="45720" numCol="1" anchor="t" anchorCtr="0" compatLnSpc="1">
            <a:prstTxWarp prst="textNoShape">
              <a:avLst/>
            </a:prstTxWarp>
          </a:bodyPr>
          <a:lstStyle/>
          <a:p>
            <a:pPr eaLnBrk="1" hangingPunct="1">
              <a:defRPr/>
            </a:pPr>
            <a:r>
              <a:rPr lang="en-US" altLang="en-US" dirty="0">
                <a:latin typeface="Trebuchet MS" panose="020B0603020202020204" pitchFamily="34" charset="0"/>
              </a:rPr>
              <a:t>The importance of staff of minoritised ethnicity</a:t>
            </a:r>
          </a:p>
          <a:p>
            <a:pPr eaLnBrk="1" hangingPunct="1">
              <a:defRPr/>
            </a:pPr>
            <a:r>
              <a:rPr lang="en-US" altLang="en-US" dirty="0">
                <a:latin typeface="Trebuchet MS" panose="020B0603020202020204" pitchFamily="34" charset="0"/>
              </a:rPr>
              <a:t>Need to carefully monitor interventions as they may have unexpected consequences (assumptions and questions)</a:t>
            </a:r>
          </a:p>
          <a:p>
            <a:pPr eaLnBrk="1" hangingPunct="1">
              <a:defRPr/>
            </a:pPr>
            <a:endParaRPr lang="en-US" altLang="en-US" dirty="0">
              <a:latin typeface="Trebuchet MS" panose="020B0603020202020204" pitchFamily="34" charset="0"/>
            </a:endParaRPr>
          </a:p>
          <a:p>
            <a:pPr eaLnBrk="1" hangingPunct="1">
              <a:defRPr/>
            </a:pPr>
            <a:r>
              <a:rPr lang="en-US" altLang="en-US" dirty="0">
                <a:latin typeface="Trebuchet MS" panose="020B0603020202020204" pitchFamily="34" charset="0"/>
              </a:rPr>
              <a:t>Challenges in doing this kind of work:</a:t>
            </a:r>
          </a:p>
          <a:p>
            <a:pPr marL="342900" indent="-342900" eaLnBrk="1" hangingPunct="1">
              <a:buFont typeface="Arial" panose="020B0604020202020204" pitchFamily="34" charset="0"/>
              <a:buChar char="•"/>
              <a:defRPr/>
            </a:pPr>
            <a:r>
              <a:rPr lang="en-US" altLang="en-US" dirty="0">
                <a:latin typeface="Trebuchet MS" panose="020B0603020202020204" pitchFamily="34" charset="0"/>
              </a:rPr>
              <a:t>Barriers to creating safer spaces </a:t>
            </a:r>
          </a:p>
          <a:p>
            <a:pPr marL="342900" indent="-342900" eaLnBrk="1" hangingPunct="1">
              <a:buFont typeface="Arial" panose="020B0604020202020204" pitchFamily="34" charset="0"/>
              <a:buChar char="•"/>
              <a:defRPr/>
            </a:pPr>
            <a:r>
              <a:rPr lang="en-US" altLang="en-US" dirty="0">
                <a:latin typeface="Trebuchet MS" panose="020B0603020202020204" pitchFamily="34" charset="0"/>
              </a:rPr>
              <a:t>Importance of supporting everyone involved as some of the stories are distressing</a:t>
            </a:r>
          </a:p>
        </p:txBody>
      </p:sp>
      <p:sp>
        <p:nvSpPr>
          <p:cNvPr id="3" name="Picture Placeholder 2">
            <a:extLst>
              <a:ext uri="{FF2B5EF4-FFF2-40B4-BE49-F238E27FC236}">
                <a16:creationId xmlns:a16="http://schemas.microsoft.com/office/drawing/2014/main" id="{A3D876AA-B0F0-AAC7-77E7-D364D169D605}"/>
              </a:ext>
            </a:extLst>
          </p:cNvPr>
          <p:cNvSpPr>
            <a:spLocks noGrp="1"/>
          </p:cNvSpPr>
          <p:nvPr>
            <p:ph type="pic" sz="quarter" idx="11"/>
          </p:nvPr>
        </p:nvSpPr>
        <p:spPr/>
      </p:sp>
      <p:pic>
        <p:nvPicPr>
          <p:cNvPr id="5" name="Picture 4">
            <a:extLst>
              <a:ext uri="{FF2B5EF4-FFF2-40B4-BE49-F238E27FC236}">
                <a16:creationId xmlns:a16="http://schemas.microsoft.com/office/drawing/2014/main" id="{D5DDC72B-A728-093F-08AF-597CFB59296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72400" y="1646237"/>
            <a:ext cx="3885966" cy="481329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D6A58-DE32-3CA6-3F8F-AC6AE8D443E8}"/>
              </a:ext>
            </a:extLst>
          </p:cNvPr>
          <p:cNvSpPr>
            <a:spLocks noGrp="1"/>
          </p:cNvSpPr>
          <p:nvPr>
            <p:ph type="title"/>
          </p:nvPr>
        </p:nvSpPr>
        <p:spPr>
          <a:xfrm>
            <a:off x="550863" y="398463"/>
            <a:ext cx="11082337" cy="566737"/>
          </a:xfrm>
        </p:spPr>
        <p:txBody>
          <a:bodyPr/>
          <a:lstStyle/>
          <a:p>
            <a:pPr eaLnBrk="1" fontAlgn="auto" hangingPunct="1">
              <a:spcAft>
                <a:spcPts val="0"/>
              </a:spcAft>
              <a:defRPr/>
            </a:pPr>
            <a:r>
              <a:rPr lang="en-US" dirty="0">
                <a:latin typeface="Arial" panose="020B0604020202020204" pitchFamily="34" charset="0"/>
                <a:cs typeface="Arial" panose="020B0604020202020204" pitchFamily="34" charset="0"/>
              </a:rPr>
              <a:t>References</a:t>
            </a:r>
            <a:r>
              <a:rPr lang="en-US" dirty="0"/>
              <a:t> </a:t>
            </a:r>
          </a:p>
        </p:txBody>
      </p:sp>
      <p:sp>
        <p:nvSpPr>
          <p:cNvPr id="100355" name="Text Placeholder 2">
            <a:extLst>
              <a:ext uri="{FF2B5EF4-FFF2-40B4-BE49-F238E27FC236}">
                <a16:creationId xmlns:a16="http://schemas.microsoft.com/office/drawing/2014/main" id="{A63F8F22-D1CA-3DCE-A695-BD5B818A7425}"/>
              </a:ext>
            </a:extLst>
          </p:cNvPr>
          <p:cNvSpPr>
            <a:spLocks noGrp="1" noChangeArrowheads="1"/>
          </p:cNvSpPr>
          <p:nvPr>
            <p:ph type="body" sz="quarter" idx="10"/>
          </p:nvPr>
        </p:nvSpPr>
        <p:spPr bwMode="auto">
          <a:xfrm>
            <a:off x="550863" y="1260475"/>
            <a:ext cx="11082337" cy="479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1800" dirty="0">
                <a:latin typeface="Trebuchet MS" panose="020B0603020202020204" pitchFamily="34" charset="0"/>
              </a:rPr>
              <a:t>Bale, I., Broadhead, S., Case, K., Hussain, M., &amp; Woolley, D. (2020 Exploring the black, Asian and ethnic minority (BAME) student experience using a Community of Inquiry approach. Widening Participation and Lifelong Learning, 22(1), 112-131.</a:t>
            </a:r>
          </a:p>
          <a:p>
            <a:pPr eaLnBrk="1" hangingPunct="1"/>
            <a:r>
              <a:rPr lang="en-GB" altLang="en-US" sz="1800" dirty="0">
                <a:solidFill>
                  <a:srgbClr val="222222"/>
                </a:solidFill>
                <a:latin typeface="Trebuchet MS" panose="020B0603020202020204" pitchFamily="34" charset="0"/>
              </a:rPr>
              <a:t>da Costa, L. (2022) The global context for widening participation in creative arts higher education. In </a:t>
            </a:r>
            <a:r>
              <a:rPr lang="en-GB" altLang="en-US" sz="1800" i="1" dirty="0">
                <a:solidFill>
                  <a:srgbClr val="222222"/>
                </a:solidFill>
                <a:latin typeface="Trebuchet MS" panose="020B0603020202020204" pitchFamily="34" charset="0"/>
              </a:rPr>
              <a:t>Access and Widening Participation in Arts Higher Education: Practice and Research</a:t>
            </a:r>
            <a:r>
              <a:rPr lang="en-GB" altLang="en-US" sz="1800" dirty="0">
                <a:solidFill>
                  <a:srgbClr val="222222"/>
                </a:solidFill>
                <a:latin typeface="Trebuchet MS" panose="020B0603020202020204" pitchFamily="34" charset="0"/>
              </a:rPr>
              <a:t> (pp. 23-48). Cham: Springer International Publishing.</a:t>
            </a:r>
            <a:endParaRPr lang="en-GB" altLang="en-US" sz="1800" dirty="0">
              <a:latin typeface="Trebuchet MS" panose="020B0603020202020204" pitchFamily="34" charset="0"/>
            </a:endParaRPr>
          </a:p>
          <a:p>
            <a:pPr eaLnBrk="1" hangingPunct="1"/>
            <a:r>
              <a:rPr lang="en-GB" altLang="en-US" sz="1800" dirty="0">
                <a:latin typeface="Trebuchet MS" panose="020B0603020202020204" pitchFamily="34" charset="0"/>
              </a:rPr>
              <a:t>Davies, C. and Garrett, M. (2012) ‘The BME Student Experience at a Small Northern University: An Examination of the Experiences of Minority Ethnic Students Undertaking Undergraduate Study within a Small Northern University’, Compass, The Journal of Learning and Teaching at the University of Greenwich, 5: 1-10.</a:t>
            </a:r>
          </a:p>
          <a:p>
            <a:pPr eaLnBrk="1" hangingPunct="1"/>
            <a:r>
              <a:rPr lang="en-GB" altLang="en-US" sz="1800" dirty="0">
                <a:latin typeface="Trebuchet MS" panose="020B0603020202020204" pitchFamily="34" charset="0"/>
              </a:rPr>
              <a:t>Lassonde, C., Israel, S. (2009) Teacher Collaboration for Professional </a:t>
            </a:r>
            <a:r>
              <a:rPr lang="en-GB" altLang="en-US" sz="1800" dirty="0" err="1">
                <a:latin typeface="Trebuchet MS" panose="020B0603020202020204" pitchFamily="34" charset="0"/>
              </a:rPr>
              <a:t>Learning:Facilitating</a:t>
            </a:r>
            <a:r>
              <a:rPr lang="en-GB" altLang="en-US" sz="1800" dirty="0">
                <a:latin typeface="Trebuchet MS" panose="020B0603020202020204" pitchFamily="34" charset="0"/>
              </a:rPr>
              <a:t> Study, Research, and Inquiry Communities, California: </a:t>
            </a:r>
            <a:r>
              <a:rPr lang="en-GB" altLang="en-US" sz="1800" dirty="0" err="1">
                <a:latin typeface="Trebuchet MS" panose="020B0603020202020204" pitchFamily="34" charset="0"/>
              </a:rPr>
              <a:t>JosseyBass</a:t>
            </a:r>
            <a:r>
              <a:rPr lang="en-GB" altLang="en-US" sz="1800" dirty="0">
                <a:latin typeface="Trebuchet MS" panose="020B0603020202020204" pitchFamily="34" charset="0"/>
              </a:rPr>
              <a:t>.</a:t>
            </a:r>
          </a:p>
          <a:p>
            <a:pPr eaLnBrk="1" hangingPunct="1"/>
            <a:r>
              <a:rPr lang="en-GB" altLang="en-US" sz="1800" dirty="0">
                <a:latin typeface="Trebuchet MS" panose="020B0603020202020204" pitchFamily="34" charset="0"/>
              </a:rPr>
              <a:t>Singh, G. (2011) A Synthesis of Research Evidence. Black and Minority Ethnic (BME) Students’ Participation in Higher Education: Improving Retention and Success, York: Higher Education Academy.</a:t>
            </a:r>
          </a:p>
          <a:p>
            <a:pPr eaLnBrk="1" hangingPunct="1"/>
            <a:r>
              <a:rPr lang="en-GB" altLang="en-US" sz="1800" dirty="0">
                <a:latin typeface="Trebuchet MS" panose="020B0603020202020204" pitchFamily="34" charset="0"/>
              </a:rPr>
              <a:t>Whittaker, R., &amp; Broadhead, S. (2022) Disaggregating the Black Student Experience. In Access and Widening Participation in Arts Higher Education: Practice and Research (pp. 51-72). Cham: Springer International Publishing.</a:t>
            </a:r>
            <a:endParaRPr lang="en-US" altLang="en-US" sz="1800" dirty="0">
              <a:latin typeface="Trebuchet MS" panose="020B0603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0176-B9BF-3E1A-2C32-92B56E43279C}"/>
              </a:ext>
            </a:extLst>
          </p:cNvPr>
          <p:cNvSpPr>
            <a:spLocks noGrp="1"/>
          </p:cNvSpPr>
          <p:nvPr>
            <p:ph type="title"/>
          </p:nvPr>
        </p:nvSpPr>
        <p:spPr>
          <a:xfrm>
            <a:off x="550863" y="398463"/>
            <a:ext cx="11082337" cy="566737"/>
          </a:xfrm>
        </p:spPr>
        <p:txBody>
          <a:bodyPr/>
          <a:lstStyle/>
          <a:p>
            <a:pPr eaLnBrk="1" fontAlgn="auto" hangingPunct="1">
              <a:spcAft>
                <a:spcPts val="0"/>
              </a:spcAft>
              <a:defRPr/>
            </a:pPr>
            <a:r>
              <a:rPr lang="en-US" dirty="0">
                <a:latin typeface="Arial" panose="020B0604020202020204" pitchFamily="34" charset="0"/>
                <a:cs typeface="Arial" panose="020B0604020202020204" pitchFamily="34" charset="0"/>
              </a:rPr>
              <a:t>Thank you</a:t>
            </a:r>
          </a:p>
        </p:txBody>
      </p:sp>
      <p:sp>
        <p:nvSpPr>
          <p:cNvPr id="101379" name="Text Placeholder 2">
            <a:extLst>
              <a:ext uri="{FF2B5EF4-FFF2-40B4-BE49-F238E27FC236}">
                <a16:creationId xmlns:a16="http://schemas.microsoft.com/office/drawing/2014/main" id="{B32B74CC-DD7A-5FDF-9E8F-340AF7DB80CF}"/>
              </a:ext>
            </a:extLst>
          </p:cNvPr>
          <p:cNvSpPr>
            <a:spLocks noGrp="1" noChangeArrowheads="1"/>
          </p:cNvSpPr>
          <p:nvPr>
            <p:ph type="body" sz="quarter" idx="10"/>
          </p:nvPr>
        </p:nvSpPr>
        <p:spPr bwMode="auto">
          <a:xfrm>
            <a:off x="550863" y="1646238"/>
            <a:ext cx="6910387" cy="479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a:latin typeface="Trebuchet MS" panose="020B0603020202020204" pitchFamily="34" charset="0"/>
            </a:endParaRPr>
          </a:p>
          <a:p>
            <a:pPr eaLnBrk="1" hangingPunct="1"/>
            <a:endParaRPr lang="en-US" altLang="en-US">
              <a:latin typeface="Trebuchet MS" panose="020B0603020202020204" pitchFamily="34" charset="0"/>
            </a:endParaRPr>
          </a:p>
          <a:p>
            <a:pPr eaLnBrk="1" hangingPunct="1"/>
            <a:endParaRPr lang="en-US" altLang="en-US">
              <a:latin typeface="Trebuchet MS" panose="020B0603020202020204" pitchFamily="34" charset="0"/>
            </a:endParaRPr>
          </a:p>
          <a:p>
            <a:pPr eaLnBrk="1" hangingPunct="1"/>
            <a:endParaRPr lang="en-US" altLang="en-US">
              <a:latin typeface="Trebuchet MS" panose="020B0603020202020204" pitchFamily="34" charset="0"/>
            </a:endParaRPr>
          </a:p>
          <a:p>
            <a:pPr eaLnBrk="1" hangingPunct="1"/>
            <a:r>
              <a:rPr lang="en-US" altLang="en-US">
                <a:latin typeface="Trebuchet MS" panose="020B0603020202020204" pitchFamily="34" charset="0"/>
              </a:rPr>
              <a:t>Prof Sam Broadhead</a:t>
            </a:r>
          </a:p>
          <a:p>
            <a:pPr eaLnBrk="1" hangingPunct="1"/>
            <a:r>
              <a:rPr lang="en-US" altLang="en-US">
                <a:latin typeface="Trebuchet MS" panose="020B0603020202020204" pitchFamily="34" charset="0"/>
              </a:rPr>
              <a:t>@Samheadart</a:t>
            </a:r>
          </a:p>
        </p:txBody>
      </p:sp>
      <p:pic>
        <p:nvPicPr>
          <p:cNvPr id="101380" name="Picture 2" descr="Twitter logo">
            <a:extLst>
              <a:ext uri="{FF2B5EF4-FFF2-40B4-BE49-F238E27FC236}">
                <a16:creationId xmlns:a16="http://schemas.microsoft.com/office/drawing/2014/main" id="{E400C153-D5B7-DADC-D602-4FABCA2FA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2363788"/>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8FF25-464E-7E3E-362A-D7EF7587A68F}"/>
              </a:ext>
            </a:extLst>
          </p:cNvPr>
          <p:cNvSpPr>
            <a:spLocks noGrp="1"/>
          </p:cNvSpPr>
          <p:nvPr>
            <p:ph type="title"/>
          </p:nvPr>
        </p:nvSpPr>
        <p:spPr>
          <a:xfrm>
            <a:off x="550863" y="398463"/>
            <a:ext cx="11082337" cy="566737"/>
          </a:xfrm>
        </p:spPr>
        <p:txBody>
          <a:bodyPr/>
          <a:lstStyle/>
          <a:p>
            <a:pPr eaLnBrk="1" fontAlgn="auto" hangingPunct="1">
              <a:spcAft>
                <a:spcPts val="0"/>
              </a:spcAft>
              <a:defRPr/>
            </a:pPr>
            <a:r>
              <a:rPr lang="en-US" dirty="0">
                <a:latin typeface="Arial" panose="020B0604020202020204" pitchFamily="34" charset="0"/>
                <a:cs typeface="Arial" panose="020B0604020202020204" pitchFamily="34" charset="0"/>
              </a:rPr>
              <a:t>Institutional context </a:t>
            </a:r>
          </a:p>
        </p:txBody>
      </p:sp>
      <p:sp>
        <p:nvSpPr>
          <p:cNvPr id="95235" name="Text Placeholder 2" descr="Graph showing ethnicities of students at the university: &#10;80% White&#10;5% Mixed or multiple&#10;4% Asian&#10;2% Black&#10;1% other ethnicities&#10;">
            <a:extLst>
              <a:ext uri="{FF2B5EF4-FFF2-40B4-BE49-F238E27FC236}">
                <a16:creationId xmlns:a16="http://schemas.microsoft.com/office/drawing/2014/main" id="{39D044E8-46A3-43EA-D275-66F94AB083C2}"/>
              </a:ext>
            </a:extLst>
          </p:cNvPr>
          <p:cNvSpPr>
            <a:spLocks noGrp="1" noChangeArrowheads="1"/>
          </p:cNvSpPr>
          <p:nvPr>
            <p:ph type="body" sz="quarter" idx="10"/>
          </p:nvPr>
        </p:nvSpPr>
        <p:spPr bwMode="auto">
          <a:xfrm>
            <a:off x="550863" y="1166813"/>
            <a:ext cx="9736137" cy="5270500"/>
          </a:xfrm>
        </p:spPr>
        <p:txBody>
          <a:bodyPr vert="horz" wrap="square" lIns="91440" tIns="45720" rIns="91440" bIns="45720" numCol="1" anchor="t" anchorCtr="0" compatLnSpc="1">
            <a:prstTxWarp prst="textNoShape">
              <a:avLst/>
            </a:prstTxWarp>
          </a:bodyPr>
          <a:lstStyle/>
          <a:p>
            <a:pPr eaLnBrk="1" hangingPunct="1">
              <a:defRPr/>
            </a:pPr>
            <a:endParaRPr lang="en-US" altLang="en-US" dirty="0">
              <a:latin typeface="Trebuchet MS" panose="020B0603020202020204" pitchFamily="34" charset="0"/>
            </a:endParaRPr>
          </a:p>
          <a:p>
            <a:pPr eaLnBrk="1" hangingPunct="1">
              <a:defRPr/>
            </a:pPr>
            <a:r>
              <a:rPr lang="en-US" altLang="en-US" dirty="0">
                <a:latin typeface="Trebuchet MS" panose="020B0603020202020204" pitchFamily="34" charset="0"/>
              </a:rPr>
              <a:t>Small, specialist creative arts university in the north of England</a:t>
            </a:r>
          </a:p>
          <a:p>
            <a:pPr marL="342900" indent="-342900" eaLnBrk="1" hangingPunct="1">
              <a:buFont typeface="Arial" panose="020B0604020202020204" pitchFamily="34" charset="0"/>
              <a:buChar char="•"/>
              <a:defRPr/>
            </a:pPr>
            <a:r>
              <a:rPr lang="en-US" altLang="en-US" dirty="0">
                <a:latin typeface="Trebuchet MS" panose="020B0603020202020204" pitchFamily="34" charset="0"/>
              </a:rPr>
              <a:t>2,300 undergraduates and postgraduates</a:t>
            </a:r>
          </a:p>
          <a:p>
            <a:pPr marL="342900" indent="-342900" eaLnBrk="1" hangingPunct="1">
              <a:buFont typeface="Arial" panose="020B0604020202020204" pitchFamily="34" charset="0"/>
              <a:buChar char="•"/>
              <a:defRPr/>
            </a:pPr>
            <a:r>
              <a:rPr lang="en-US" altLang="en-US" dirty="0">
                <a:latin typeface="Trebuchet MS" panose="020B0603020202020204" pitchFamily="34" charset="0"/>
              </a:rPr>
              <a:t>450 further education students</a:t>
            </a:r>
          </a:p>
          <a:p>
            <a:pPr marL="342900" indent="-342900" eaLnBrk="1" hangingPunct="1">
              <a:buFont typeface="Arial" panose="020B0604020202020204" pitchFamily="34" charset="0"/>
              <a:buChar char="•"/>
              <a:defRPr/>
            </a:pPr>
            <a:r>
              <a:rPr lang="en-US" altLang="en-US" dirty="0">
                <a:latin typeface="Trebuchet MS" panose="020B0603020202020204" pitchFamily="34" charset="0"/>
              </a:rPr>
              <a:t>10% of staff of minoritised ethnicity</a:t>
            </a:r>
          </a:p>
          <a:p>
            <a:pPr eaLnBrk="1" hangingPunct="1">
              <a:defRPr/>
            </a:pPr>
            <a:endParaRPr lang="en-US" altLang="en-US" dirty="0">
              <a:latin typeface="Trebuchet MS" panose="020B0603020202020204" pitchFamily="34" charset="0"/>
            </a:endParaRPr>
          </a:p>
          <a:p>
            <a:pPr eaLnBrk="1" hangingPunct="1">
              <a:defRPr/>
            </a:pPr>
            <a:endParaRPr lang="en-US" altLang="en-US" dirty="0">
              <a:latin typeface="Trebuchet MS" panose="020B0603020202020204" pitchFamily="34" charset="0"/>
            </a:endParaRPr>
          </a:p>
        </p:txBody>
      </p:sp>
      <p:pic>
        <p:nvPicPr>
          <p:cNvPr id="6" name="Picture 5" descr="Graph showing ethnicity make-up of students at Leeds Arts University: 80% White, 9% Unknown/Refused, 5% Mixed, 4% Asian, 2% Black, 1% other ethnicity.">
            <a:extLst>
              <a:ext uri="{FF2B5EF4-FFF2-40B4-BE49-F238E27FC236}">
                <a16:creationId xmlns:a16="http://schemas.microsoft.com/office/drawing/2014/main" id="{FC3D3C20-3D3E-4BD8-AB04-C94707DE084E}"/>
              </a:ext>
            </a:extLst>
          </p:cNvPr>
          <p:cNvPicPr>
            <a:picLocks noChangeAspect="1"/>
          </p:cNvPicPr>
          <p:nvPr/>
        </p:nvPicPr>
        <p:blipFill>
          <a:blip r:embed="rId3"/>
          <a:stretch>
            <a:fillRect/>
          </a:stretch>
        </p:blipFill>
        <p:spPr>
          <a:xfrm>
            <a:off x="1905000" y="3236470"/>
            <a:ext cx="8095793" cy="2447566"/>
          </a:xfrm>
          <a:prstGeom prst="rect">
            <a:avLst/>
          </a:prstGeom>
        </p:spPr>
      </p:pic>
      <p:sp>
        <p:nvSpPr>
          <p:cNvPr id="7" name="Rectangle 6">
            <a:extLst>
              <a:ext uri="{FF2B5EF4-FFF2-40B4-BE49-F238E27FC236}">
                <a16:creationId xmlns:a16="http://schemas.microsoft.com/office/drawing/2014/main" id="{1BE8485E-062F-476B-8DC9-915C27DA79AC}"/>
              </a:ext>
            </a:extLst>
          </p:cNvPr>
          <p:cNvSpPr/>
          <p:nvPr/>
        </p:nvSpPr>
        <p:spPr>
          <a:xfrm>
            <a:off x="1943077" y="5684035"/>
            <a:ext cx="7836044" cy="646331"/>
          </a:xfrm>
          <a:prstGeom prst="rect">
            <a:avLst/>
          </a:prstGeom>
        </p:spPr>
        <p:txBody>
          <a:bodyPr wrap="square">
            <a:spAutoFit/>
          </a:bodyPr>
          <a:lstStyle/>
          <a:p>
            <a:pPr eaLnBrk="1" hangingPunct="1">
              <a:defRPr/>
            </a:pPr>
            <a:r>
              <a:rPr lang="en-US" altLang="en-US" dirty="0">
                <a:latin typeface="Trebuchet MS" panose="020B0603020202020204" pitchFamily="34" charset="0"/>
              </a:rPr>
              <a:t>2021-22 data. Relates to all students on the first day of their course. Rounded to whole numbers.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8FF25-464E-7E3E-362A-D7EF7587A68F}"/>
              </a:ext>
            </a:extLst>
          </p:cNvPr>
          <p:cNvSpPr>
            <a:spLocks noGrp="1"/>
          </p:cNvSpPr>
          <p:nvPr>
            <p:ph type="title"/>
          </p:nvPr>
        </p:nvSpPr>
        <p:spPr>
          <a:xfrm>
            <a:off x="550863" y="398463"/>
            <a:ext cx="11082337" cy="566737"/>
          </a:xfrm>
        </p:spPr>
        <p:txBody>
          <a:bodyPr/>
          <a:lstStyle/>
          <a:p>
            <a:pPr eaLnBrk="1" fontAlgn="auto" hangingPunct="1">
              <a:spcAft>
                <a:spcPts val="0"/>
              </a:spcAft>
              <a:defRPr/>
            </a:pPr>
            <a:r>
              <a:rPr lang="en-US" dirty="0">
                <a:latin typeface="Arial" panose="020B0604020202020204" pitchFamily="34" charset="0"/>
                <a:cs typeface="Arial" panose="020B0604020202020204" pitchFamily="34" charset="0"/>
              </a:rPr>
              <a:t>Research context </a:t>
            </a:r>
          </a:p>
        </p:txBody>
      </p:sp>
      <p:sp>
        <p:nvSpPr>
          <p:cNvPr id="95235" name="Text Placeholder 2">
            <a:extLst>
              <a:ext uri="{FF2B5EF4-FFF2-40B4-BE49-F238E27FC236}">
                <a16:creationId xmlns:a16="http://schemas.microsoft.com/office/drawing/2014/main" id="{39D044E8-46A3-43EA-D275-66F94AB083C2}"/>
              </a:ext>
            </a:extLst>
          </p:cNvPr>
          <p:cNvSpPr>
            <a:spLocks noGrp="1" noChangeArrowheads="1"/>
          </p:cNvSpPr>
          <p:nvPr>
            <p:ph type="body" sz="quarter" idx="10"/>
          </p:nvPr>
        </p:nvSpPr>
        <p:spPr bwMode="auto">
          <a:xfrm>
            <a:off x="558801" y="1435100"/>
            <a:ext cx="6847464" cy="5270500"/>
          </a:xfrm>
        </p:spPr>
        <p:txBody>
          <a:bodyPr vert="horz" wrap="square" lIns="91440" tIns="45720" rIns="91440" bIns="45720" numCol="1" anchor="t" anchorCtr="0" compatLnSpc="1">
            <a:prstTxWarp prst="textNoShape">
              <a:avLst/>
            </a:prstTxWarp>
          </a:bodyPr>
          <a:lstStyle/>
          <a:p>
            <a:pPr eaLnBrk="1" hangingPunct="1">
              <a:defRPr/>
            </a:pPr>
            <a:r>
              <a:rPr lang="en-US" altLang="en-US" dirty="0">
                <a:latin typeface="Trebuchet MS" panose="020B0603020202020204" pitchFamily="34" charset="0"/>
              </a:rPr>
              <a:t>Original research in 2018-19</a:t>
            </a:r>
          </a:p>
          <a:p>
            <a:pPr eaLnBrk="1" hangingPunct="1">
              <a:defRPr/>
            </a:pPr>
            <a:r>
              <a:rPr lang="en-US" altLang="en-US" dirty="0">
                <a:latin typeface="Trebuchet MS" panose="020B0603020202020204" pitchFamily="34" charset="0"/>
              </a:rPr>
              <a:t>Funded by the institution</a:t>
            </a:r>
          </a:p>
          <a:p>
            <a:pPr eaLnBrk="1" hangingPunct="1">
              <a:defRPr/>
            </a:pPr>
            <a:r>
              <a:rPr lang="en-US" altLang="en-US" dirty="0">
                <a:latin typeface="Trebuchet MS" panose="020B0603020202020204" pitchFamily="34" charset="0"/>
              </a:rPr>
              <a:t>Investigating possible reasons for gaps between home students of white and minoritised ethnicity:</a:t>
            </a:r>
          </a:p>
          <a:p>
            <a:pPr marL="342900" indent="-342900" eaLnBrk="1" hangingPunct="1">
              <a:buFont typeface="Arial" panose="020B0604020202020204" pitchFamily="34" charset="0"/>
              <a:buChar char="•"/>
              <a:defRPr/>
            </a:pPr>
            <a:r>
              <a:rPr lang="en-US" altLang="en-US" dirty="0">
                <a:latin typeface="Trebuchet MS" panose="020B0603020202020204" pitchFamily="34" charset="0"/>
              </a:rPr>
              <a:t>Participation</a:t>
            </a:r>
          </a:p>
          <a:p>
            <a:pPr marL="342900" indent="-342900" eaLnBrk="1" hangingPunct="1">
              <a:buFont typeface="Arial" panose="020B0604020202020204" pitchFamily="34" charset="0"/>
              <a:buChar char="•"/>
              <a:defRPr/>
            </a:pPr>
            <a:r>
              <a:rPr lang="en-US" altLang="en-US" dirty="0">
                <a:latin typeface="Trebuchet MS" panose="020B0603020202020204" pitchFamily="34" charset="0"/>
              </a:rPr>
              <a:t>Retention</a:t>
            </a:r>
          </a:p>
          <a:p>
            <a:pPr marL="342900" indent="-342900" eaLnBrk="1" hangingPunct="1">
              <a:buFont typeface="Arial" panose="020B0604020202020204" pitchFamily="34" charset="0"/>
              <a:buChar char="•"/>
              <a:defRPr/>
            </a:pPr>
            <a:r>
              <a:rPr lang="en-US" altLang="en-US" dirty="0">
                <a:latin typeface="Trebuchet MS" panose="020B0603020202020204" pitchFamily="34" charset="0"/>
              </a:rPr>
              <a:t>Awarding</a:t>
            </a:r>
          </a:p>
          <a:p>
            <a:pPr marL="342900" indent="-342900" eaLnBrk="1" hangingPunct="1">
              <a:buFont typeface="Arial" panose="020B0604020202020204" pitchFamily="34" charset="0"/>
              <a:buChar char="•"/>
              <a:defRPr/>
            </a:pPr>
            <a:r>
              <a:rPr lang="en-US" altLang="en-US" dirty="0">
                <a:latin typeface="Trebuchet MS" panose="020B0603020202020204" pitchFamily="34" charset="0"/>
              </a:rPr>
              <a:t>NSS satisfaction</a:t>
            </a:r>
          </a:p>
          <a:p>
            <a:pPr eaLnBrk="1" hangingPunct="1">
              <a:defRPr/>
            </a:pPr>
            <a:r>
              <a:rPr lang="en-US" altLang="en-US" sz="1800" dirty="0">
                <a:latin typeface="Trebuchet MS" panose="020B0603020202020204" pitchFamily="34" charset="0"/>
              </a:rPr>
              <a:t>Why was this happening and what could be done to improve the situation?</a:t>
            </a:r>
          </a:p>
          <a:p>
            <a:pPr eaLnBrk="1" hangingPunct="1">
              <a:defRPr/>
            </a:pPr>
            <a:endParaRPr lang="en-US" altLang="en-US" dirty="0">
              <a:latin typeface="Trebuchet MS" panose="020B0603020202020204" pitchFamily="34" charset="0"/>
            </a:endParaRPr>
          </a:p>
        </p:txBody>
      </p:sp>
      <p:pic>
        <p:nvPicPr>
          <p:cNvPr id="9" name="Picture 8" descr="This image is the title page of the original journal article, showing the names of the authors who weren't presenting today. They are Ingrid Bale, Kariim Case, Mahmuna Hussain and Dawn Woolley, all from Leeds Arts University. The paper appeared in the Widening Participation and Lifelong Learning journal, volume 22, number 1 in April 2020.">
            <a:extLst>
              <a:ext uri="{FF2B5EF4-FFF2-40B4-BE49-F238E27FC236}">
                <a16:creationId xmlns:a16="http://schemas.microsoft.com/office/drawing/2014/main" id="{900D4779-0F9E-4B17-AB40-24335FF951C2}"/>
              </a:ext>
            </a:extLst>
          </p:cNvPr>
          <p:cNvPicPr>
            <a:picLocks noChangeAspect="1"/>
          </p:cNvPicPr>
          <p:nvPr/>
        </p:nvPicPr>
        <p:blipFill>
          <a:blip r:embed="rId3"/>
          <a:stretch>
            <a:fillRect/>
          </a:stretch>
        </p:blipFill>
        <p:spPr>
          <a:xfrm>
            <a:off x="7290411" y="2391371"/>
            <a:ext cx="4565166" cy="2846125"/>
          </a:xfrm>
          <a:prstGeom prst="rect">
            <a:avLst/>
          </a:prstGeom>
        </p:spPr>
      </p:pic>
    </p:spTree>
    <p:extLst>
      <p:ext uri="{BB962C8B-B14F-4D97-AF65-F5344CB8AC3E}">
        <p14:creationId xmlns:p14="http://schemas.microsoft.com/office/powerpoint/2010/main" val="1694920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8FF25-464E-7E3E-362A-D7EF7587A68F}"/>
              </a:ext>
            </a:extLst>
          </p:cNvPr>
          <p:cNvSpPr>
            <a:spLocks noGrp="1"/>
          </p:cNvSpPr>
          <p:nvPr>
            <p:ph type="title"/>
          </p:nvPr>
        </p:nvSpPr>
        <p:spPr>
          <a:xfrm>
            <a:off x="550863" y="398463"/>
            <a:ext cx="11082337" cy="566737"/>
          </a:xfrm>
        </p:spPr>
        <p:txBody>
          <a:bodyPr/>
          <a:lstStyle/>
          <a:p>
            <a:pPr eaLnBrk="1" fontAlgn="auto" hangingPunct="1">
              <a:spcAft>
                <a:spcPts val="0"/>
              </a:spcAft>
              <a:defRPr/>
            </a:pPr>
            <a:r>
              <a:rPr lang="en-US" dirty="0">
                <a:latin typeface="Arial" panose="020B0604020202020204" pitchFamily="34" charset="0"/>
                <a:cs typeface="Arial" panose="020B0604020202020204" pitchFamily="34" charset="0"/>
              </a:rPr>
              <a:t>Research context continued </a:t>
            </a:r>
          </a:p>
        </p:txBody>
      </p:sp>
      <p:sp>
        <p:nvSpPr>
          <p:cNvPr id="95235" name="Text Placeholder 2">
            <a:extLst>
              <a:ext uri="{FF2B5EF4-FFF2-40B4-BE49-F238E27FC236}">
                <a16:creationId xmlns:a16="http://schemas.microsoft.com/office/drawing/2014/main" id="{39D044E8-46A3-43EA-D275-66F94AB083C2}"/>
              </a:ext>
            </a:extLst>
          </p:cNvPr>
          <p:cNvSpPr>
            <a:spLocks noGrp="1" noChangeArrowheads="1"/>
          </p:cNvSpPr>
          <p:nvPr>
            <p:ph type="body" sz="quarter" idx="10"/>
          </p:nvPr>
        </p:nvSpPr>
        <p:spPr bwMode="auto">
          <a:xfrm>
            <a:off x="550864" y="1646237"/>
            <a:ext cx="6847464" cy="4791076"/>
          </a:xfrm>
        </p:spPr>
        <p:txBody>
          <a:bodyPr vert="horz" wrap="square" lIns="91440" tIns="45720" rIns="91440" bIns="45720" numCol="1" anchor="t" anchorCtr="0" compatLnSpc="1">
            <a:prstTxWarp prst="textNoShape">
              <a:avLst/>
            </a:prstTxWarp>
          </a:bodyPr>
          <a:lstStyle/>
          <a:p>
            <a:pPr eaLnBrk="1" hangingPunct="1">
              <a:defRPr/>
            </a:pPr>
            <a:r>
              <a:rPr lang="en-GB" altLang="en-US" dirty="0">
                <a:latin typeface="Trebuchet MS" panose="020B0603020202020204" pitchFamily="34" charset="0"/>
              </a:rPr>
              <a:t>Community of Inquiry as appropriate method</a:t>
            </a:r>
          </a:p>
          <a:p>
            <a:pPr eaLnBrk="1" hangingPunct="1">
              <a:defRPr/>
            </a:pPr>
            <a:r>
              <a:rPr lang="en-GB" altLang="en-US" dirty="0">
                <a:latin typeface="Trebuchet MS" panose="020B0603020202020204" pitchFamily="34" charset="0"/>
              </a:rPr>
              <a:t>Led to actionable recommendations:</a:t>
            </a:r>
          </a:p>
          <a:p>
            <a:pPr marL="342900" indent="-342900" eaLnBrk="1" hangingPunct="1">
              <a:buFont typeface="Arial" panose="020B0604020202020204" pitchFamily="34" charset="0"/>
              <a:buChar char="•"/>
              <a:defRPr/>
            </a:pPr>
            <a:r>
              <a:rPr lang="en-GB" altLang="en-US" dirty="0">
                <a:latin typeface="Trebuchet MS" panose="020B0603020202020204" pitchFamily="34" charset="0"/>
              </a:rPr>
              <a:t>Buddy system for students of minoritised ethnicity if they feel isolated socially and academically</a:t>
            </a:r>
          </a:p>
          <a:p>
            <a:pPr marL="342900" indent="-342900" eaLnBrk="1" hangingPunct="1">
              <a:buFont typeface="Arial" panose="020B0604020202020204" pitchFamily="34" charset="0"/>
              <a:buChar char="•"/>
              <a:defRPr/>
            </a:pPr>
            <a:r>
              <a:rPr lang="en-GB" altLang="en-US" dirty="0">
                <a:latin typeface="Trebuchet MS" panose="020B0603020202020204" pitchFamily="34" charset="0"/>
              </a:rPr>
              <a:t>Specialist training to be undertaken by all staff to support recognising and dealing with racist incidents; challenge racist assumptions; decolonise the curriculum; diversify the learning environment</a:t>
            </a:r>
          </a:p>
          <a:p>
            <a:pPr marL="342900" indent="-342900" eaLnBrk="1" hangingPunct="1">
              <a:buFont typeface="Arial" panose="020B0604020202020204" pitchFamily="34" charset="0"/>
              <a:buChar char="•"/>
              <a:defRPr/>
            </a:pPr>
            <a:r>
              <a:rPr lang="en-GB" dirty="0"/>
              <a:t>Clear and transparent processes for reporting racist incidents, and feeding back on outcomes</a:t>
            </a:r>
          </a:p>
          <a:p>
            <a:pPr marL="342900" indent="-342900" eaLnBrk="1" hangingPunct="1">
              <a:buFont typeface="Arial" panose="020B0604020202020204" pitchFamily="34" charset="0"/>
              <a:buChar char="•"/>
              <a:defRPr/>
            </a:pPr>
            <a:r>
              <a:rPr lang="en-GB" altLang="en-US" dirty="0">
                <a:latin typeface="Trebuchet MS" panose="020B0603020202020204" pitchFamily="34" charset="0"/>
              </a:rPr>
              <a:t>Forum for regular discussion of these issues</a:t>
            </a:r>
          </a:p>
          <a:p>
            <a:pPr marL="342900" indent="-342900" eaLnBrk="1" hangingPunct="1">
              <a:buFont typeface="Arial" panose="020B0604020202020204" pitchFamily="34" charset="0"/>
              <a:buChar char="•"/>
              <a:defRPr/>
            </a:pPr>
            <a:r>
              <a:rPr lang="en-GB" altLang="en-US" dirty="0">
                <a:latin typeface="Trebuchet MS" panose="020B0603020202020204" pitchFamily="34" charset="0"/>
              </a:rPr>
              <a:t>Recommended reading of </a:t>
            </a:r>
            <a:r>
              <a:rPr lang="en-GB" altLang="en-US" b="1" dirty="0">
                <a:latin typeface="Trebuchet MS" panose="020B0603020202020204" pitchFamily="34" charset="0"/>
              </a:rPr>
              <a:t>Why I’m No Longer Talking to White People About Race </a:t>
            </a:r>
            <a:r>
              <a:rPr lang="en-GB" altLang="en-US" dirty="0">
                <a:latin typeface="Trebuchet MS" panose="020B0603020202020204" pitchFamily="34" charset="0"/>
              </a:rPr>
              <a:t>(Reni Eddo-Lodge)</a:t>
            </a:r>
          </a:p>
          <a:p>
            <a:pPr eaLnBrk="1" hangingPunct="1">
              <a:defRPr/>
            </a:pPr>
            <a:endParaRPr lang="en-GB" altLang="en-US" dirty="0">
              <a:latin typeface="Trebuchet MS" panose="020B0603020202020204" pitchFamily="34" charset="0"/>
            </a:endParaRPr>
          </a:p>
          <a:p>
            <a:pPr eaLnBrk="1" hangingPunct="1">
              <a:defRPr/>
            </a:pPr>
            <a:endParaRPr lang="en-US" altLang="en-US" dirty="0">
              <a:latin typeface="Trebuchet MS" panose="020B0603020202020204" pitchFamily="34" charset="0"/>
            </a:endParaRPr>
          </a:p>
        </p:txBody>
      </p:sp>
      <p:sp>
        <p:nvSpPr>
          <p:cNvPr id="3" name="Picture Placeholder 2">
            <a:extLst>
              <a:ext uri="{FF2B5EF4-FFF2-40B4-BE49-F238E27FC236}">
                <a16:creationId xmlns:a16="http://schemas.microsoft.com/office/drawing/2014/main" id="{A1698214-7779-875D-D676-7ECE268E8D03}"/>
              </a:ext>
            </a:extLst>
          </p:cNvPr>
          <p:cNvSpPr>
            <a:spLocks noGrp="1"/>
          </p:cNvSpPr>
          <p:nvPr>
            <p:ph type="pic" sz="quarter" idx="11"/>
          </p:nvPr>
        </p:nvSpPr>
        <p:spPr/>
      </p:sp>
      <p:pic>
        <p:nvPicPr>
          <p:cNvPr id="5" name="Picture 4">
            <a:extLst>
              <a:ext uri="{FF2B5EF4-FFF2-40B4-BE49-F238E27FC236}">
                <a16:creationId xmlns:a16="http://schemas.microsoft.com/office/drawing/2014/main" id="{F57D080D-F9F2-644F-F279-70C456D3358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753350" y="1646238"/>
            <a:ext cx="3933825" cy="4848225"/>
          </a:xfrm>
          <a:prstGeom prst="rect">
            <a:avLst/>
          </a:prstGeom>
        </p:spPr>
      </p:pic>
    </p:spTree>
    <p:extLst>
      <p:ext uri="{BB962C8B-B14F-4D97-AF65-F5344CB8AC3E}">
        <p14:creationId xmlns:p14="http://schemas.microsoft.com/office/powerpoint/2010/main" val="395534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8FF25-464E-7E3E-362A-D7EF7587A68F}"/>
              </a:ext>
            </a:extLst>
          </p:cNvPr>
          <p:cNvSpPr>
            <a:spLocks noGrp="1"/>
          </p:cNvSpPr>
          <p:nvPr>
            <p:ph type="title"/>
          </p:nvPr>
        </p:nvSpPr>
        <p:spPr>
          <a:xfrm>
            <a:off x="550863" y="398463"/>
            <a:ext cx="11082337" cy="566737"/>
          </a:xfrm>
        </p:spPr>
        <p:txBody>
          <a:bodyPr/>
          <a:lstStyle/>
          <a:p>
            <a:pPr eaLnBrk="1" fontAlgn="auto" hangingPunct="1">
              <a:spcAft>
                <a:spcPts val="0"/>
              </a:spcAft>
              <a:defRPr/>
            </a:pPr>
            <a:r>
              <a:rPr lang="en-US" dirty="0">
                <a:latin typeface="Arial" panose="020B0604020202020204" pitchFamily="34" charset="0"/>
                <a:cs typeface="Arial" panose="020B0604020202020204" pitchFamily="34" charset="0"/>
              </a:rPr>
              <a:t>Further recommendations</a:t>
            </a:r>
          </a:p>
        </p:txBody>
      </p:sp>
      <p:sp>
        <p:nvSpPr>
          <p:cNvPr id="95235" name="Text Placeholder 2">
            <a:extLst>
              <a:ext uri="{FF2B5EF4-FFF2-40B4-BE49-F238E27FC236}">
                <a16:creationId xmlns:a16="http://schemas.microsoft.com/office/drawing/2014/main" id="{39D044E8-46A3-43EA-D275-66F94AB083C2}"/>
              </a:ext>
            </a:extLst>
          </p:cNvPr>
          <p:cNvSpPr>
            <a:spLocks noGrp="1" noChangeArrowheads="1"/>
          </p:cNvSpPr>
          <p:nvPr>
            <p:ph type="body" sz="quarter" idx="10"/>
          </p:nvPr>
        </p:nvSpPr>
        <p:spPr bwMode="auto">
          <a:xfrm>
            <a:off x="550864" y="1646237"/>
            <a:ext cx="6847464" cy="4791076"/>
          </a:xfrm>
        </p:spPr>
        <p:txBody>
          <a:bodyPr vert="horz" wrap="square" lIns="91440" tIns="45720" rIns="91440" bIns="45720" numCol="1" anchor="t" anchorCtr="0" compatLnSpc="1">
            <a:prstTxWarp prst="textNoShape">
              <a:avLst/>
            </a:prstTxWarp>
          </a:bodyPr>
          <a:lstStyle/>
          <a:p>
            <a:pPr eaLnBrk="1" hangingPunct="1">
              <a:defRPr/>
            </a:pPr>
            <a:r>
              <a:rPr lang="en-GB" altLang="en-US" dirty="0">
                <a:latin typeface="Trebuchet MS" panose="020B0603020202020204" pitchFamily="34" charset="0"/>
              </a:rPr>
              <a:t>Further actionable recommendations:</a:t>
            </a:r>
          </a:p>
          <a:p>
            <a:pPr marL="342900" indent="-342900" eaLnBrk="1" hangingPunct="1">
              <a:buFont typeface="Arial" panose="020B0604020202020204" pitchFamily="34" charset="0"/>
              <a:buChar char="•"/>
              <a:defRPr/>
            </a:pPr>
            <a:r>
              <a:rPr lang="en-GB" altLang="en-US" dirty="0">
                <a:latin typeface="Trebuchet MS" panose="020B0603020202020204" pitchFamily="34" charset="0"/>
              </a:rPr>
              <a:t>More work on display by diverse artists and students around the University</a:t>
            </a:r>
          </a:p>
          <a:p>
            <a:pPr marL="342900" indent="-342900" eaLnBrk="1" hangingPunct="1">
              <a:buFont typeface="Arial" panose="020B0604020202020204" pitchFamily="34" charset="0"/>
              <a:buChar char="•"/>
              <a:defRPr/>
            </a:pPr>
            <a:r>
              <a:rPr lang="en-GB" altLang="en-US" dirty="0">
                <a:latin typeface="Trebuchet MS" panose="020B0603020202020204" pitchFamily="34" charset="0"/>
              </a:rPr>
              <a:t>Calendar highlighting cultural holidays</a:t>
            </a:r>
          </a:p>
          <a:p>
            <a:pPr marL="342900" indent="-342900" eaLnBrk="1" hangingPunct="1">
              <a:buFont typeface="Arial" panose="020B0604020202020204" pitchFamily="34" charset="0"/>
              <a:buChar char="•"/>
              <a:defRPr/>
            </a:pPr>
            <a:r>
              <a:rPr lang="en-GB" dirty="0"/>
              <a:t>Teaching examples to reflect a wide range of diverse practitioners and practices </a:t>
            </a:r>
          </a:p>
          <a:p>
            <a:pPr marL="342900" indent="-342900" eaLnBrk="1" hangingPunct="1">
              <a:buFont typeface="Arial" panose="020B0604020202020204" pitchFamily="34" charset="0"/>
              <a:buChar char="•"/>
              <a:defRPr/>
            </a:pPr>
            <a:r>
              <a:rPr lang="en-GB" altLang="en-US" dirty="0">
                <a:solidFill>
                  <a:srgbClr val="000000"/>
                </a:solidFill>
                <a:latin typeface="Trebuchet MS" panose="020B0603020202020204" pitchFamily="34" charset="0"/>
              </a:rPr>
              <a:t>Teachers to refer to reading lists of accessible books and resources in the library for students of minoritised ethnicity</a:t>
            </a:r>
          </a:p>
          <a:p>
            <a:pPr marL="342900" indent="-342900" eaLnBrk="1" hangingPunct="1">
              <a:buFont typeface="Arial" panose="020B0604020202020204" pitchFamily="34" charset="0"/>
              <a:buChar char="•"/>
              <a:defRPr/>
            </a:pPr>
            <a:r>
              <a:rPr lang="en-GB" altLang="en-US" dirty="0">
                <a:solidFill>
                  <a:srgbClr val="000000"/>
                </a:solidFill>
                <a:latin typeface="Trebuchet MS" panose="020B0603020202020204" pitchFamily="34" charset="0"/>
              </a:rPr>
              <a:t>Course team leaders to be aware if they have recruited only one or two black or ethnic minority students and have strategies in place so they do not feel isolated</a:t>
            </a:r>
          </a:p>
          <a:p>
            <a:pPr marL="342900" indent="-342900" eaLnBrk="1" hangingPunct="1">
              <a:buFont typeface="Arial" panose="020B0604020202020204" pitchFamily="34" charset="0"/>
              <a:buChar char="•"/>
              <a:defRPr/>
            </a:pPr>
            <a:r>
              <a:rPr lang="en-GB" altLang="en-US" dirty="0">
                <a:solidFill>
                  <a:srgbClr val="000000"/>
                </a:solidFill>
                <a:latin typeface="Trebuchet MS" panose="020B0603020202020204" pitchFamily="34" charset="0"/>
              </a:rPr>
              <a:t>Ideally, recruiting more students from these groups</a:t>
            </a:r>
          </a:p>
          <a:p>
            <a:pPr marL="457200" indent="-457200" eaLnBrk="1" fontAlgn="auto" hangingPunct="1">
              <a:spcAft>
                <a:spcPts val="0"/>
              </a:spcAft>
              <a:buFont typeface="+mj-lt"/>
              <a:buAutoNum type="arabicPeriod" startAt="6"/>
              <a:defRPr/>
            </a:pPr>
            <a:endParaRPr lang="en-GB" dirty="0"/>
          </a:p>
          <a:p>
            <a:pPr eaLnBrk="1" hangingPunct="1">
              <a:defRPr/>
            </a:pPr>
            <a:endParaRPr lang="en-GB" altLang="en-US" dirty="0">
              <a:latin typeface="Trebuchet MS" panose="020B0603020202020204" pitchFamily="34" charset="0"/>
            </a:endParaRPr>
          </a:p>
          <a:p>
            <a:pPr eaLnBrk="1" hangingPunct="1">
              <a:defRPr/>
            </a:pPr>
            <a:endParaRPr lang="en-US" altLang="en-US" dirty="0">
              <a:latin typeface="Trebuchet MS" panose="020B0603020202020204" pitchFamily="34" charset="0"/>
            </a:endParaRPr>
          </a:p>
        </p:txBody>
      </p:sp>
    </p:spTree>
    <p:extLst>
      <p:ext uri="{BB962C8B-B14F-4D97-AF65-F5344CB8AC3E}">
        <p14:creationId xmlns:p14="http://schemas.microsoft.com/office/powerpoint/2010/main" val="3031729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8FF25-464E-7E3E-362A-D7EF7587A68F}"/>
              </a:ext>
            </a:extLst>
          </p:cNvPr>
          <p:cNvSpPr>
            <a:spLocks noGrp="1"/>
          </p:cNvSpPr>
          <p:nvPr>
            <p:ph type="title"/>
          </p:nvPr>
        </p:nvSpPr>
        <p:spPr>
          <a:xfrm>
            <a:off x="550863" y="398463"/>
            <a:ext cx="11082337" cy="566737"/>
          </a:xfrm>
        </p:spPr>
        <p:txBody>
          <a:bodyPr/>
          <a:lstStyle/>
          <a:p>
            <a:pPr eaLnBrk="1" fontAlgn="auto" hangingPunct="1">
              <a:spcAft>
                <a:spcPts val="0"/>
              </a:spcAft>
              <a:defRPr/>
            </a:pPr>
            <a:r>
              <a:rPr lang="en-US" dirty="0">
                <a:latin typeface="Arial" panose="020B0604020202020204" pitchFamily="34" charset="0"/>
                <a:cs typeface="Arial" panose="020B0604020202020204" pitchFamily="34" charset="0"/>
              </a:rPr>
              <a:t>Moving forward</a:t>
            </a:r>
          </a:p>
        </p:txBody>
      </p:sp>
      <p:sp>
        <p:nvSpPr>
          <p:cNvPr id="95235" name="Text Placeholder 2">
            <a:extLst>
              <a:ext uri="{FF2B5EF4-FFF2-40B4-BE49-F238E27FC236}">
                <a16:creationId xmlns:a16="http://schemas.microsoft.com/office/drawing/2014/main" id="{39D044E8-46A3-43EA-D275-66F94AB083C2}"/>
              </a:ext>
            </a:extLst>
          </p:cNvPr>
          <p:cNvSpPr>
            <a:spLocks noGrp="1" noChangeArrowheads="1"/>
          </p:cNvSpPr>
          <p:nvPr>
            <p:ph type="body" sz="quarter" idx="10"/>
          </p:nvPr>
        </p:nvSpPr>
        <p:spPr bwMode="auto">
          <a:xfrm>
            <a:off x="550864" y="1646237"/>
            <a:ext cx="6847464" cy="4791076"/>
          </a:xfrm>
        </p:spPr>
        <p:txBody>
          <a:bodyPr vert="horz" wrap="square" lIns="91440" tIns="45720" rIns="91440" bIns="45720" numCol="1" anchor="t" anchorCtr="0" compatLnSpc="1">
            <a:prstTxWarp prst="textNoShape">
              <a:avLst/>
            </a:prstTxWarp>
          </a:bodyPr>
          <a:lstStyle/>
          <a:p>
            <a:pPr eaLnBrk="1" hangingPunct="1">
              <a:defRPr/>
            </a:pPr>
            <a:r>
              <a:rPr lang="en-GB" altLang="en-US" dirty="0">
                <a:latin typeface="Trebuchet MS" panose="020B0603020202020204" pitchFamily="34" charset="0"/>
              </a:rPr>
              <a:t>Multitude of actions arising from recommendations</a:t>
            </a:r>
          </a:p>
          <a:p>
            <a:pPr marL="342900" indent="-342900" eaLnBrk="1" hangingPunct="1">
              <a:buFont typeface="Arial" panose="020B0604020202020204" pitchFamily="34" charset="0"/>
              <a:buChar char="•"/>
              <a:defRPr/>
            </a:pPr>
            <a:r>
              <a:rPr lang="en-GB" altLang="en-US" dirty="0">
                <a:latin typeface="Trebuchet MS" panose="020B0603020202020204" pitchFamily="34" charset="0"/>
              </a:rPr>
              <a:t>Learning and teaching</a:t>
            </a:r>
          </a:p>
          <a:p>
            <a:pPr marL="342900" indent="-342900" eaLnBrk="1" hangingPunct="1">
              <a:buFont typeface="Arial" panose="020B0604020202020204" pitchFamily="34" charset="0"/>
              <a:buChar char="•"/>
              <a:defRPr/>
            </a:pPr>
            <a:r>
              <a:rPr lang="en-GB" altLang="en-US" dirty="0">
                <a:latin typeface="Trebuchet MS" panose="020B0603020202020204" pitchFamily="34" charset="0"/>
              </a:rPr>
              <a:t>Resources available</a:t>
            </a:r>
          </a:p>
          <a:p>
            <a:pPr marL="342900" indent="-342900" eaLnBrk="1" hangingPunct="1">
              <a:buFont typeface="Arial" panose="020B0604020202020204" pitchFamily="34" charset="0"/>
              <a:buChar char="•"/>
              <a:defRPr/>
            </a:pPr>
            <a:r>
              <a:rPr lang="en-GB" altLang="en-US" dirty="0">
                <a:latin typeface="Trebuchet MS" panose="020B0603020202020204" pitchFamily="34" charset="0"/>
              </a:rPr>
              <a:t>Creative work</a:t>
            </a:r>
          </a:p>
          <a:p>
            <a:pPr marL="342900" indent="-342900" eaLnBrk="1" hangingPunct="1">
              <a:buFont typeface="Arial" panose="020B0604020202020204" pitchFamily="34" charset="0"/>
              <a:buChar char="•"/>
              <a:defRPr/>
            </a:pPr>
            <a:r>
              <a:rPr lang="en-GB" altLang="en-US" dirty="0">
                <a:latin typeface="Trebuchet MS" panose="020B0603020202020204" pitchFamily="34" charset="0"/>
              </a:rPr>
              <a:t>Access</a:t>
            </a:r>
          </a:p>
          <a:p>
            <a:pPr eaLnBrk="1" hangingPunct="1">
              <a:defRPr/>
            </a:pPr>
            <a:r>
              <a:rPr lang="en-GB" altLang="en-US" dirty="0">
                <a:latin typeface="Trebuchet MS" panose="020B0603020202020204" pitchFamily="34" charset="0"/>
              </a:rPr>
              <a:t>Critical reflections from that research</a:t>
            </a:r>
          </a:p>
          <a:p>
            <a:pPr marL="342900" indent="-342900" eaLnBrk="1" hangingPunct="1">
              <a:buFont typeface="Arial" panose="020B0604020202020204" pitchFamily="34" charset="0"/>
              <a:buChar char="•"/>
              <a:defRPr/>
            </a:pPr>
            <a:r>
              <a:rPr lang="en-GB" altLang="en-US" dirty="0">
                <a:latin typeface="Trebuchet MS" panose="020B0603020202020204" pitchFamily="34" charset="0"/>
              </a:rPr>
              <a:t>BAME classification aggregates the experiences of different ethnicities (Davies and Garrett, 2012; Singh, 2011; Whittaker and Broadhead, 2022)</a:t>
            </a:r>
          </a:p>
          <a:p>
            <a:pPr marL="342900" indent="-342900" eaLnBrk="1" hangingPunct="1">
              <a:buFont typeface="Arial" panose="020B0604020202020204" pitchFamily="34" charset="0"/>
              <a:buChar char="•"/>
              <a:defRPr/>
            </a:pPr>
            <a:r>
              <a:rPr lang="en-GB" altLang="en-US" dirty="0">
                <a:latin typeface="Trebuchet MS" panose="020B0603020202020204" pitchFamily="34" charset="0"/>
              </a:rPr>
              <a:t>Greater number of participants could lead to more broader experience represented in insights</a:t>
            </a:r>
          </a:p>
          <a:p>
            <a:pPr marL="342900" indent="-342900" eaLnBrk="1" hangingPunct="1">
              <a:buFont typeface="Arial" panose="020B0604020202020204" pitchFamily="34" charset="0"/>
              <a:buChar char="•"/>
              <a:defRPr/>
            </a:pPr>
            <a:r>
              <a:rPr lang="en-GB" altLang="en-US" dirty="0">
                <a:latin typeface="Trebuchet MS" panose="020B0603020202020204" pitchFamily="34" charset="0"/>
              </a:rPr>
              <a:t>Developing Community of Inquiry over time rather than one-offs</a:t>
            </a:r>
          </a:p>
          <a:p>
            <a:pPr eaLnBrk="1" hangingPunct="1">
              <a:defRPr/>
            </a:pPr>
            <a:endParaRPr lang="en-US" altLang="en-US" dirty="0">
              <a:latin typeface="Trebuchet MS" panose="020B0603020202020204" pitchFamily="34" charset="0"/>
            </a:endParaRPr>
          </a:p>
        </p:txBody>
      </p:sp>
    </p:spTree>
    <p:extLst>
      <p:ext uri="{BB962C8B-B14F-4D97-AF65-F5344CB8AC3E}">
        <p14:creationId xmlns:p14="http://schemas.microsoft.com/office/powerpoint/2010/main" val="3641959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49EFD-AB1C-EEE3-7560-CB3553C9A230}"/>
              </a:ext>
            </a:extLst>
          </p:cNvPr>
          <p:cNvSpPr>
            <a:spLocks noGrp="1"/>
          </p:cNvSpPr>
          <p:nvPr>
            <p:ph type="title"/>
          </p:nvPr>
        </p:nvSpPr>
        <p:spPr>
          <a:xfrm>
            <a:off x="550863" y="398463"/>
            <a:ext cx="11082337" cy="566737"/>
          </a:xfrm>
        </p:spPr>
        <p:txBody>
          <a:bodyPr/>
          <a:lstStyle/>
          <a:p>
            <a:pPr eaLnBrk="1" fontAlgn="auto" hangingPunct="1">
              <a:spcAft>
                <a:spcPts val="0"/>
              </a:spcAft>
              <a:defRPr/>
            </a:pPr>
            <a:r>
              <a:rPr lang="en-US" dirty="0">
                <a:latin typeface="Arial" panose="020B0604020202020204" pitchFamily="34" charset="0"/>
                <a:cs typeface="Arial" panose="020B0604020202020204" pitchFamily="34" charset="0"/>
              </a:rPr>
              <a:t>Aim for current research</a:t>
            </a:r>
          </a:p>
        </p:txBody>
      </p:sp>
      <p:sp>
        <p:nvSpPr>
          <p:cNvPr id="90115" name="Text Placeholder 2">
            <a:extLst>
              <a:ext uri="{FF2B5EF4-FFF2-40B4-BE49-F238E27FC236}">
                <a16:creationId xmlns:a16="http://schemas.microsoft.com/office/drawing/2014/main" id="{18E56E63-C5AC-0F72-4542-29E57BE31601}"/>
              </a:ext>
            </a:extLst>
          </p:cNvPr>
          <p:cNvSpPr>
            <a:spLocks noGrp="1" noChangeArrowheads="1"/>
          </p:cNvSpPr>
          <p:nvPr>
            <p:ph type="body" sz="quarter" idx="10"/>
          </p:nvPr>
        </p:nvSpPr>
        <p:spPr bwMode="auto">
          <a:xfrm>
            <a:off x="550863" y="1646238"/>
            <a:ext cx="6910387" cy="479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dirty="0">
                <a:latin typeface="Trebuchet MS" panose="020B0603020202020204" pitchFamily="34" charset="0"/>
              </a:rPr>
              <a:t>Longitudinal Community of Inquiry (</a:t>
            </a:r>
            <a:r>
              <a:rPr lang="en-GB" altLang="en-US" dirty="0" err="1">
                <a:latin typeface="Trebuchet MS" panose="020B0603020202020204" pitchFamily="34" charset="0"/>
              </a:rPr>
              <a:t>CoI</a:t>
            </a:r>
            <a:r>
              <a:rPr lang="en-GB" altLang="en-US" dirty="0">
                <a:latin typeface="Trebuchet MS" panose="020B0603020202020204" pitchFamily="34" charset="0"/>
              </a:rPr>
              <a:t>) with students of minoritised ethnicity</a:t>
            </a:r>
          </a:p>
          <a:p>
            <a:pPr marL="342900" indent="-342900" eaLnBrk="1" hangingPunct="1">
              <a:buFont typeface="Arial" panose="020B0604020202020204" pitchFamily="34" charset="0"/>
              <a:buChar char="•"/>
            </a:pPr>
            <a:r>
              <a:rPr lang="en-GB" altLang="en-US" dirty="0">
                <a:latin typeface="Trebuchet MS" panose="020B0603020202020204" pitchFamily="34" charset="0"/>
              </a:rPr>
              <a:t>Explore experiences of students of minoritised ethnicity</a:t>
            </a:r>
          </a:p>
          <a:p>
            <a:pPr marL="342900" indent="-342900" eaLnBrk="1" hangingPunct="1">
              <a:buFont typeface="Arial" panose="020B0604020202020204" pitchFamily="34" charset="0"/>
              <a:buChar char="•"/>
            </a:pPr>
            <a:r>
              <a:rPr lang="en-GB" altLang="en-US" dirty="0">
                <a:latin typeface="Trebuchet MS" panose="020B0603020202020204" pitchFamily="34" charset="0"/>
              </a:rPr>
              <a:t>Evaluate the effectiveness of a longitudinal </a:t>
            </a:r>
            <a:r>
              <a:rPr lang="en-GB" altLang="en-US" dirty="0" err="1">
                <a:latin typeface="Trebuchet MS" panose="020B0603020202020204" pitchFamily="34" charset="0"/>
              </a:rPr>
              <a:t>CoI</a:t>
            </a:r>
            <a:r>
              <a:rPr lang="en-GB" altLang="en-US" dirty="0">
                <a:latin typeface="Trebuchet MS" panose="020B0603020202020204" pitchFamily="34" charset="0"/>
              </a:rPr>
              <a:t> approach as a method of researching students’ developing experiences</a:t>
            </a:r>
          </a:p>
          <a:p>
            <a:pPr marL="342900" indent="-342900" eaLnBrk="1" hangingPunct="1">
              <a:buFont typeface="Arial" panose="020B0604020202020204" pitchFamily="34" charset="0"/>
              <a:buChar char="•"/>
            </a:pPr>
            <a:r>
              <a:rPr lang="en-GB" dirty="0"/>
              <a:t>Identify awareness and perceived impact of measures to improve student participation and experience</a:t>
            </a:r>
            <a:endParaRPr lang="en-US" altLang="en-US" dirty="0">
              <a:latin typeface="Trebuchet MS" panose="020B0603020202020204" pitchFamily="34" charset="0"/>
            </a:endParaRPr>
          </a:p>
          <a:p>
            <a:pPr marL="342900" indent="-342900" eaLnBrk="1" hangingPunct="1">
              <a:buFont typeface="Arial" panose="020B0604020202020204" pitchFamily="34" charset="0"/>
              <a:buChar char="•"/>
            </a:pPr>
            <a:r>
              <a:rPr lang="en-GB" dirty="0"/>
              <a:t>Identify recommendations that could lead to improvements in the student experience</a:t>
            </a:r>
          </a:p>
          <a:p>
            <a:pPr marL="342900" indent="-342900" eaLnBrk="1" hangingPunct="1">
              <a:buFont typeface="Arial" panose="020B0604020202020204" pitchFamily="34" charset="0"/>
              <a:buChar char="•"/>
            </a:pPr>
            <a:endParaRPr lang="en-GB" altLang="en-US" dirty="0">
              <a:latin typeface="Trebuchet MS" panose="020B0603020202020204" pitchFamily="34" charset="0"/>
            </a:endParaRPr>
          </a:p>
        </p:txBody>
      </p:sp>
      <p:pic>
        <p:nvPicPr>
          <p:cNvPr id="5" name="Picture 4">
            <a:extLst>
              <a:ext uri="{FF2B5EF4-FFF2-40B4-BE49-F238E27FC236}">
                <a16:creationId xmlns:a16="http://schemas.microsoft.com/office/drawing/2014/main" id="{EE9042DF-B8A5-56E0-1534-B0844A49CF9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94882" y="1646238"/>
            <a:ext cx="3796783" cy="470801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B0A0-31E0-1B7E-8A0A-71EF97C9094B}"/>
              </a:ext>
            </a:extLst>
          </p:cNvPr>
          <p:cNvSpPr>
            <a:spLocks noGrp="1"/>
          </p:cNvSpPr>
          <p:nvPr>
            <p:ph type="title"/>
          </p:nvPr>
        </p:nvSpPr>
        <p:spPr>
          <a:xfrm>
            <a:off x="550863" y="398463"/>
            <a:ext cx="11082337" cy="566737"/>
          </a:xfrm>
        </p:spPr>
        <p:txBody>
          <a:bodyPr/>
          <a:lstStyle/>
          <a:p>
            <a:pPr eaLnBrk="1" fontAlgn="auto" hangingPunct="1">
              <a:spcAft>
                <a:spcPts val="0"/>
              </a:spcAft>
              <a:defRPr/>
            </a:pPr>
            <a:r>
              <a:rPr lang="en-US" dirty="0">
                <a:latin typeface="Arial" panose="020B0604020202020204" pitchFamily="34" charset="0"/>
                <a:cs typeface="Arial" panose="020B0604020202020204" pitchFamily="34" charset="0"/>
              </a:rPr>
              <a:t>Recruiting participants</a:t>
            </a:r>
          </a:p>
        </p:txBody>
      </p:sp>
      <p:sp>
        <p:nvSpPr>
          <p:cNvPr id="92163" name="Text Placeholder 2">
            <a:extLst>
              <a:ext uri="{FF2B5EF4-FFF2-40B4-BE49-F238E27FC236}">
                <a16:creationId xmlns:a16="http://schemas.microsoft.com/office/drawing/2014/main" id="{61A5A0E3-4312-CE2B-9B81-8432746A2AAB}"/>
              </a:ext>
            </a:extLst>
          </p:cNvPr>
          <p:cNvSpPr>
            <a:spLocks noGrp="1" noChangeArrowheads="1"/>
          </p:cNvSpPr>
          <p:nvPr>
            <p:ph type="body" sz="quarter" idx="10"/>
          </p:nvPr>
        </p:nvSpPr>
        <p:spPr bwMode="auto">
          <a:xfrm>
            <a:off x="550863" y="1646238"/>
            <a:ext cx="6910387" cy="479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dirty="0">
                <a:latin typeface="Trebuchet MS" panose="020B0603020202020204" pitchFamily="34" charset="0"/>
              </a:rPr>
              <a:t>A list of students derived from administrative data</a:t>
            </a:r>
          </a:p>
          <a:p>
            <a:pPr eaLnBrk="1" hangingPunct="1"/>
            <a:r>
              <a:rPr lang="en-GB" altLang="en-US" dirty="0">
                <a:latin typeface="Trebuchet MS" panose="020B0603020202020204" pitchFamily="34" charset="0"/>
              </a:rPr>
              <a:t>Students invited via email to take part</a:t>
            </a:r>
          </a:p>
          <a:p>
            <a:pPr eaLnBrk="1" hangingPunct="1"/>
            <a:r>
              <a:rPr lang="en-GB" altLang="en-US" dirty="0">
                <a:latin typeface="Trebuchet MS" panose="020B0603020202020204" pitchFamily="34" charset="0"/>
              </a:rPr>
              <a:t>Aim for approximately 7-10 students / 10%</a:t>
            </a:r>
          </a:p>
          <a:p>
            <a:pPr eaLnBrk="1" hangingPunct="1"/>
            <a:r>
              <a:rPr lang="en-GB" altLang="en-US" dirty="0">
                <a:latin typeface="Trebuchet MS" panose="020B0603020202020204" pitchFamily="34" charset="0"/>
              </a:rPr>
              <a:t>Offered of £35 for participation to acknowledge ongoing commitment of time and sharing their views and experience</a:t>
            </a:r>
            <a:endParaRPr lang="en-US" altLang="en-US" dirty="0">
              <a:latin typeface="Trebuchet MS" panose="020B0603020202020204" pitchFamily="34" charset="0"/>
            </a:endParaRPr>
          </a:p>
        </p:txBody>
      </p:sp>
      <p:pic>
        <p:nvPicPr>
          <p:cNvPr id="5" name="Picture 4">
            <a:extLst>
              <a:ext uri="{FF2B5EF4-FFF2-40B4-BE49-F238E27FC236}">
                <a16:creationId xmlns:a16="http://schemas.microsoft.com/office/drawing/2014/main" id="{123D4032-6C05-BD6F-CDB9-1ED4731AC26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35759" y="1646238"/>
            <a:ext cx="3440313" cy="43028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57" name="Rectangle 3">
            <a:extLst>
              <a:ext uri="{FF2B5EF4-FFF2-40B4-BE49-F238E27FC236}">
                <a16:creationId xmlns:a16="http://schemas.microsoft.com/office/drawing/2014/main" id="{A41C3F52-622B-B6F6-C847-36899F78D5A6}"/>
              </a:ext>
            </a:extLst>
          </p:cNvPr>
          <p:cNvSpPr>
            <a:spLocks noGrp="1" noChangeArrowheads="1"/>
          </p:cNvSpPr>
          <p:nvPr>
            <p:ph type="body" sz="quarter" idx="10"/>
          </p:nvPr>
        </p:nvSpPr>
        <p:spPr bwMode="auto">
          <a:xfrm>
            <a:off x="554038" y="4390114"/>
            <a:ext cx="3177152" cy="230832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1" hangingPunct="1">
              <a:lnSpc>
                <a:spcPct val="100000"/>
              </a:lnSpc>
              <a:spcBef>
                <a:spcPct val="0"/>
              </a:spcBef>
              <a:buFontTx/>
              <a:buNone/>
            </a:pPr>
            <a:endParaRPr lang="en-GB" altLang="en-US" sz="1600" b="1" dirty="0">
              <a:latin typeface="Trebuchet MS" panose="020B0603020202020204" pitchFamily="34" charset="0"/>
              <a:ea typeface="Calibri" panose="020F0502020204030204" pitchFamily="34" charset="0"/>
              <a:cs typeface="Times New Roman" panose="02020603050405020304" pitchFamily="18" charset="0"/>
            </a:endParaRPr>
          </a:p>
          <a:p>
            <a:pPr eaLnBrk="1" hangingPunct="1">
              <a:lnSpc>
                <a:spcPct val="100000"/>
              </a:lnSpc>
              <a:spcBef>
                <a:spcPct val="0"/>
              </a:spcBef>
              <a:buFontTx/>
              <a:buNone/>
            </a:pPr>
            <a:endParaRPr lang="en-GB" altLang="en-US" sz="1600" b="1" dirty="0">
              <a:latin typeface="Trebuchet MS" panose="020B0603020202020204" pitchFamily="34" charset="0"/>
              <a:ea typeface="Calibri" panose="020F0502020204030204" pitchFamily="34" charset="0"/>
              <a:cs typeface="Times New Roman" panose="02020603050405020304" pitchFamily="18" charset="0"/>
            </a:endParaRPr>
          </a:p>
          <a:p>
            <a:pPr eaLnBrk="1" hangingPunct="1">
              <a:lnSpc>
                <a:spcPct val="100000"/>
              </a:lnSpc>
              <a:spcBef>
                <a:spcPct val="0"/>
              </a:spcBef>
              <a:buFontTx/>
              <a:buNone/>
            </a:pPr>
            <a:endParaRPr lang="en-GB" altLang="en-US" sz="1600" b="1" dirty="0">
              <a:latin typeface="Trebuchet MS" panose="020B0603020202020204" pitchFamily="34" charset="0"/>
              <a:ea typeface="Calibri" panose="020F0502020204030204" pitchFamily="34" charset="0"/>
              <a:cs typeface="Times New Roman" panose="02020603050405020304" pitchFamily="18" charset="0"/>
            </a:endParaRPr>
          </a:p>
          <a:p>
            <a:pPr eaLnBrk="1" hangingPunct="1">
              <a:lnSpc>
                <a:spcPct val="100000"/>
              </a:lnSpc>
              <a:spcBef>
                <a:spcPct val="0"/>
              </a:spcBef>
              <a:buFontTx/>
              <a:buNone/>
            </a:pPr>
            <a:endParaRPr lang="en-GB" altLang="en-US" sz="1600" b="1" dirty="0">
              <a:latin typeface="Trebuchet MS" panose="020B0603020202020204" pitchFamily="34" charset="0"/>
              <a:ea typeface="Calibri" panose="020F0502020204030204" pitchFamily="34" charset="0"/>
              <a:cs typeface="Times New Roman" panose="02020603050405020304" pitchFamily="18" charset="0"/>
            </a:endParaRPr>
          </a:p>
          <a:p>
            <a:pPr eaLnBrk="1" hangingPunct="1">
              <a:lnSpc>
                <a:spcPct val="100000"/>
              </a:lnSpc>
              <a:spcBef>
                <a:spcPct val="0"/>
              </a:spcBef>
              <a:buFontTx/>
              <a:buNone/>
            </a:pPr>
            <a:endParaRPr lang="en-GB" altLang="en-US" sz="1600" b="1" dirty="0">
              <a:latin typeface="Trebuchet MS" panose="020B0603020202020204" pitchFamily="34" charset="0"/>
              <a:ea typeface="Calibri" panose="020F0502020204030204" pitchFamily="34" charset="0"/>
              <a:cs typeface="Times New Roman" panose="02020603050405020304" pitchFamily="18" charset="0"/>
            </a:endParaRPr>
          </a:p>
          <a:p>
            <a:pPr eaLnBrk="1" hangingPunct="1">
              <a:lnSpc>
                <a:spcPct val="100000"/>
              </a:lnSpc>
              <a:spcBef>
                <a:spcPct val="0"/>
              </a:spcBef>
              <a:buFontTx/>
              <a:buNone/>
            </a:pPr>
            <a:endParaRPr lang="en-GB" altLang="en-US" sz="1600" b="1" dirty="0">
              <a:latin typeface="Trebuchet MS" panose="020B0603020202020204" pitchFamily="34" charset="0"/>
              <a:ea typeface="Calibri" panose="020F0502020204030204" pitchFamily="34" charset="0"/>
              <a:cs typeface="Times New Roman" panose="02020603050405020304" pitchFamily="18" charset="0"/>
            </a:endParaRPr>
          </a:p>
          <a:p>
            <a:pPr eaLnBrk="1" hangingPunct="1">
              <a:lnSpc>
                <a:spcPct val="100000"/>
              </a:lnSpc>
              <a:spcBef>
                <a:spcPct val="0"/>
              </a:spcBef>
              <a:buFontTx/>
              <a:buNone/>
            </a:pPr>
            <a:endParaRPr lang="en-GB" altLang="en-US" sz="1600" b="1" dirty="0">
              <a:latin typeface="Trebuchet MS" panose="020B0603020202020204" pitchFamily="34" charset="0"/>
              <a:ea typeface="Calibri" panose="020F0502020204030204" pitchFamily="34" charset="0"/>
              <a:cs typeface="Times New Roman" panose="02020603050405020304" pitchFamily="18" charset="0"/>
            </a:endParaRPr>
          </a:p>
          <a:p>
            <a:pPr eaLnBrk="1" hangingPunct="1">
              <a:lnSpc>
                <a:spcPct val="100000"/>
              </a:lnSpc>
              <a:spcBef>
                <a:spcPct val="0"/>
              </a:spcBef>
              <a:buFontTx/>
              <a:buNone/>
            </a:pPr>
            <a:endParaRPr lang="en-GB" altLang="en-US" sz="1600" b="1" dirty="0">
              <a:latin typeface="Trebuchet MS" panose="020B0603020202020204" pitchFamily="34" charset="0"/>
              <a:ea typeface="Calibri" panose="020F0502020204030204" pitchFamily="34" charset="0"/>
              <a:cs typeface="Times New Roman" panose="02020603050405020304" pitchFamily="18" charset="0"/>
            </a:endParaRPr>
          </a:p>
          <a:p>
            <a:pPr eaLnBrk="1" hangingPunct="1">
              <a:lnSpc>
                <a:spcPct val="100000"/>
              </a:lnSpc>
              <a:spcBef>
                <a:spcPct val="0"/>
              </a:spcBef>
              <a:buFontTx/>
              <a:buNone/>
            </a:pPr>
            <a:r>
              <a:rPr lang="en-GB" altLang="en-US" sz="1600" b="1" dirty="0">
                <a:latin typeface="Trebuchet MS" panose="020B0603020202020204" pitchFamily="34" charset="0"/>
                <a:ea typeface="Calibri" panose="020F0502020204030204" pitchFamily="34" charset="0"/>
                <a:cs typeface="Times New Roman" panose="02020603050405020304" pitchFamily="18" charset="0"/>
              </a:rPr>
              <a:t>Table 1. Planned cohort details</a:t>
            </a:r>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5258" name="TextBox 2">
            <a:extLst>
              <a:ext uri="{FF2B5EF4-FFF2-40B4-BE49-F238E27FC236}">
                <a16:creationId xmlns:a16="http://schemas.microsoft.com/office/drawing/2014/main" id="{2B21A159-AD23-4317-B39B-9ABC8ED3C1E0}"/>
              </a:ext>
            </a:extLst>
          </p:cNvPr>
          <p:cNvSpPr txBox="1">
            <a:spLocks noChangeArrowheads="1"/>
          </p:cNvSpPr>
          <p:nvPr/>
        </p:nvSpPr>
        <p:spPr bwMode="auto">
          <a:xfrm>
            <a:off x="554038" y="409575"/>
            <a:ext cx="10515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3200" b="1" dirty="0">
                <a:latin typeface="Arial" panose="020B0604020202020204" pitchFamily="34" charset="0"/>
                <a:cs typeface="Arial" panose="020B0604020202020204" pitchFamily="34" charset="0"/>
              </a:rPr>
              <a:t>Longitudinal method</a:t>
            </a:r>
          </a:p>
        </p:txBody>
      </p:sp>
      <p:graphicFrame>
        <p:nvGraphicFramePr>
          <p:cNvPr id="6" name="Table 5">
            <a:extLst>
              <a:ext uri="{FF2B5EF4-FFF2-40B4-BE49-F238E27FC236}">
                <a16:creationId xmlns:a16="http://schemas.microsoft.com/office/drawing/2014/main" id="{D28173CD-7253-45C1-8B25-4BBAAA5DD19E}"/>
              </a:ext>
            </a:extLst>
          </p:cNvPr>
          <p:cNvGraphicFramePr>
            <a:graphicFrameLocks noGrp="1"/>
          </p:cNvGraphicFramePr>
          <p:nvPr>
            <p:extLst>
              <p:ext uri="{D42A27DB-BD31-4B8C-83A1-F6EECF244321}">
                <p14:modId xmlns:p14="http://schemas.microsoft.com/office/powerpoint/2010/main" val="771937095"/>
              </p:ext>
            </p:extLst>
          </p:nvPr>
        </p:nvGraphicFramePr>
        <p:xfrm>
          <a:off x="554038" y="1215067"/>
          <a:ext cx="9002110" cy="5074029"/>
        </p:xfrm>
        <a:graphic>
          <a:graphicData uri="http://schemas.openxmlformats.org/drawingml/2006/table">
            <a:tbl>
              <a:tblPr firstRow="1" firstCol="1" bandRow="1">
                <a:tableStyleId>{21E4AEA4-8DFA-4A89-87EB-49C32662AFE0}</a:tableStyleId>
              </a:tblPr>
              <a:tblGrid>
                <a:gridCol w="1008049">
                  <a:extLst>
                    <a:ext uri="{9D8B030D-6E8A-4147-A177-3AD203B41FA5}">
                      <a16:colId xmlns:a16="http://schemas.microsoft.com/office/drawing/2014/main" val="858290897"/>
                    </a:ext>
                  </a:extLst>
                </a:gridCol>
                <a:gridCol w="2416407">
                  <a:extLst>
                    <a:ext uri="{9D8B030D-6E8A-4147-A177-3AD203B41FA5}">
                      <a16:colId xmlns:a16="http://schemas.microsoft.com/office/drawing/2014/main" val="3845991293"/>
                    </a:ext>
                  </a:extLst>
                </a:gridCol>
                <a:gridCol w="5577654">
                  <a:extLst>
                    <a:ext uri="{9D8B030D-6E8A-4147-A177-3AD203B41FA5}">
                      <a16:colId xmlns:a16="http://schemas.microsoft.com/office/drawing/2014/main" val="135299244"/>
                    </a:ext>
                  </a:extLst>
                </a:gridCol>
              </a:tblGrid>
              <a:tr h="377250">
                <a:tc>
                  <a:txBody>
                    <a:bodyPr/>
                    <a:lstStyle/>
                    <a:p>
                      <a:pPr>
                        <a:lnSpc>
                          <a:spcPct val="115000"/>
                        </a:lnSpc>
                        <a:spcAft>
                          <a:spcPts val="0"/>
                        </a:spcAft>
                      </a:pPr>
                      <a:r>
                        <a:rPr lang="en-GB" sz="1600" dirty="0">
                          <a:effectLst/>
                          <a:latin typeface="Trebuchet MS" panose="020B0603020202020204" pitchFamily="34" charset="0"/>
                        </a:rPr>
                        <a:t>Cohort #</a:t>
                      </a:r>
                      <a:endParaRPr lang="en-GB"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17C0F"/>
                    </a:solidFill>
                  </a:tcPr>
                </a:tc>
                <a:tc>
                  <a:txBody>
                    <a:bodyPr/>
                    <a:lstStyle/>
                    <a:p>
                      <a:pPr>
                        <a:lnSpc>
                          <a:spcPct val="115000"/>
                        </a:lnSpc>
                        <a:spcAft>
                          <a:spcPts val="0"/>
                        </a:spcAft>
                      </a:pPr>
                      <a:r>
                        <a:rPr lang="en-GB" sz="1600" dirty="0">
                          <a:effectLst/>
                          <a:latin typeface="Trebuchet MS" panose="020B0603020202020204" pitchFamily="34" charset="0"/>
                        </a:rPr>
                        <a:t>Year started degree</a:t>
                      </a:r>
                      <a:endParaRPr lang="en-GB"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17C0F"/>
                    </a:solidFill>
                  </a:tcPr>
                </a:tc>
                <a:tc>
                  <a:txBody>
                    <a:bodyPr/>
                    <a:lstStyle/>
                    <a:p>
                      <a:pPr>
                        <a:lnSpc>
                          <a:spcPct val="115000"/>
                        </a:lnSpc>
                        <a:spcAft>
                          <a:spcPts val="0"/>
                        </a:spcAft>
                      </a:pPr>
                      <a:r>
                        <a:rPr lang="en-GB" sz="1600" dirty="0">
                          <a:effectLst/>
                          <a:latin typeface="Trebuchet MS" panose="020B0603020202020204" pitchFamily="34" charset="0"/>
                        </a:rPr>
                        <a:t>Details</a:t>
                      </a:r>
                      <a:endParaRPr lang="en-GB"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17C0F"/>
                    </a:solidFill>
                  </a:tcPr>
                </a:tc>
                <a:extLst>
                  <a:ext uri="{0D108BD9-81ED-4DB2-BD59-A6C34878D82A}">
                    <a16:rowId xmlns:a16="http://schemas.microsoft.com/office/drawing/2014/main" val="2376881859"/>
                  </a:ext>
                </a:extLst>
              </a:tr>
              <a:tr h="1550253">
                <a:tc>
                  <a:txBody>
                    <a:bodyPr/>
                    <a:lstStyle/>
                    <a:p>
                      <a:pPr algn="ctr">
                        <a:lnSpc>
                          <a:spcPct val="115000"/>
                        </a:lnSpc>
                        <a:spcAft>
                          <a:spcPts val="0"/>
                        </a:spcAft>
                      </a:pPr>
                      <a:r>
                        <a:rPr lang="en-GB" sz="1600" dirty="0">
                          <a:effectLst/>
                          <a:latin typeface="Trebuchet MS" panose="020B0603020202020204" pitchFamily="34" charset="0"/>
                        </a:rPr>
                        <a:t>1</a:t>
                      </a:r>
                      <a:endParaRPr lang="en-GB"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solidFill>
                      <a:srgbClr val="F17C0F"/>
                    </a:solidFill>
                  </a:tcPr>
                </a:tc>
                <a:tc>
                  <a:txBody>
                    <a:bodyPr/>
                    <a:lstStyle/>
                    <a:p>
                      <a:pPr algn="ctr">
                        <a:lnSpc>
                          <a:spcPct val="115000"/>
                        </a:lnSpc>
                        <a:spcAft>
                          <a:spcPts val="0"/>
                        </a:spcAft>
                      </a:pPr>
                      <a:r>
                        <a:rPr lang="en-GB" sz="1600" dirty="0">
                          <a:effectLst/>
                          <a:latin typeface="Trebuchet MS" panose="020B0603020202020204" pitchFamily="34" charset="0"/>
                        </a:rPr>
                        <a:t>2021-22</a:t>
                      </a:r>
                      <a:endParaRPr lang="en-GB"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GB" sz="1600" dirty="0">
                          <a:effectLst/>
                          <a:latin typeface="Trebuchet MS" panose="020B0603020202020204" pitchFamily="34" charset="0"/>
                        </a:rPr>
                        <a:t>7-10 participating, split into 2 groups</a:t>
                      </a:r>
                    </a:p>
                    <a:p>
                      <a:pPr marL="342900" lvl="0" indent="-342900">
                        <a:lnSpc>
                          <a:spcPct val="115000"/>
                        </a:lnSpc>
                        <a:spcAft>
                          <a:spcPts val="0"/>
                        </a:spcAft>
                        <a:buFont typeface="Symbol" panose="05050102010706020507" pitchFamily="18" charset="2"/>
                        <a:buChar char=""/>
                      </a:pPr>
                      <a:r>
                        <a:rPr lang="en-GB" sz="1600" dirty="0">
                          <a:effectLst/>
                          <a:latin typeface="Trebuchet MS" panose="020B0603020202020204" pitchFamily="34" charset="0"/>
                        </a:rPr>
                        <a:t>recruited during level 4 </a:t>
                      </a:r>
                    </a:p>
                    <a:p>
                      <a:pPr marL="342900" lvl="0" indent="-342900">
                        <a:lnSpc>
                          <a:spcPct val="115000"/>
                        </a:lnSpc>
                        <a:spcAft>
                          <a:spcPts val="0"/>
                        </a:spcAft>
                        <a:buFont typeface="Symbol" panose="05050102010706020507" pitchFamily="18" charset="2"/>
                        <a:buChar char=""/>
                      </a:pPr>
                      <a:r>
                        <a:rPr lang="en-GB" sz="1600" dirty="0">
                          <a:effectLst/>
                          <a:latin typeface="Trebuchet MS" panose="020B0603020202020204" pitchFamily="34" charset="0"/>
                        </a:rPr>
                        <a:t>session mid-level 4 (2 hours, 3</a:t>
                      </a:r>
                      <a:r>
                        <a:rPr lang="en-GB" sz="1600" baseline="30000" dirty="0">
                          <a:effectLst/>
                          <a:latin typeface="Trebuchet MS" panose="020B0603020202020204" pitchFamily="34" charset="0"/>
                        </a:rPr>
                        <a:t>rd</a:t>
                      </a:r>
                      <a:r>
                        <a:rPr lang="en-GB" sz="1600" dirty="0">
                          <a:effectLst/>
                          <a:latin typeface="Trebuchet MS" panose="020B0603020202020204" pitchFamily="34" charset="0"/>
                        </a:rPr>
                        <a:t> term 2022)</a:t>
                      </a:r>
                    </a:p>
                    <a:p>
                      <a:pPr marL="342900" lvl="0" indent="-342900">
                        <a:lnSpc>
                          <a:spcPct val="115000"/>
                        </a:lnSpc>
                        <a:spcAft>
                          <a:spcPts val="0"/>
                        </a:spcAft>
                        <a:buFont typeface="Symbol" panose="05050102010706020507" pitchFamily="18" charset="2"/>
                        <a:buChar char=""/>
                      </a:pPr>
                      <a:r>
                        <a:rPr lang="en-GB" sz="1600" dirty="0">
                          <a:effectLst/>
                          <a:latin typeface="Trebuchet MS" panose="020B0603020202020204" pitchFamily="34" charset="0"/>
                        </a:rPr>
                        <a:t>session mid-level 5 (1.5 hours, 2</a:t>
                      </a:r>
                      <a:r>
                        <a:rPr lang="en-GB" sz="1600" baseline="30000" dirty="0">
                          <a:effectLst/>
                          <a:latin typeface="Trebuchet MS" panose="020B0603020202020204" pitchFamily="34" charset="0"/>
                        </a:rPr>
                        <a:t>nd</a:t>
                      </a:r>
                      <a:r>
                        <a:rPr lang="en-GB" sz="1600" dirty="0">
                          <a:effectLst/>
                          <a:latin typeface="Trebuchet MS" panose="020B0603020202020204" pitchFamily="34" charset="0"/>
                        </a:rPr>
                        <a:t> term 2023)</a:t>
                      </a:r>
                    </a:p>
                    <a:p>
                      <a:pPr marL="342900" lvl="0" indent="-342900">
                        <a:lnSpc>
                          <a:spcPct val="115000"/>
                        </a:lnSpc>
                        <a:spcAft>
                          <a:spcPts val="0"/>
                        </a:spcAft>
                        <a:buFont typeface="Symbol" panose="05050102010706020507" pitchFamily="18" charset="2"/>
                        <a:buChar char=""/>
                      </a:pPr>
                      <a:r>
                        <a:rPr lang="en-GB" sz="1600" dirty="0">
                          <a:effectLst/>
                          <a:latin typeface="Trebuchet MS" panose="020B0603020202020204" pitchFamily="34" charset="0"/>
                        </a:rPr>
                        <a:t>session mid-level 6 (1.5 hours, 2</a:t>
                      </a:r>
                      <a:r>
                        <a:rPr lang="en-GB" sz="1600" baseline="30000" dirty="0">
                          <a:effectLst/>
                          <a:latin typeface="Trebuchet MS" panose="020B0603020202020204" pitchFamily="34" charset="0"/>
                        </a:rPr>
                        <a:t>nd</a:t>
                      </a:r>
                      <a:r>
                        <a:rPr lang="en-GB" sz="1600" dirty="0">
                          <a:effectLst/>
                          <a:latin typeface="Trebuchet MS" panose="020B0603020202020204" pitchFamily="34" charset="0"/>
                        </a:rPr>
                        <a:t> term 2024)</a:t>
                      </a:r>
                    </a:p>
                    <a:p>
                      <a:pPr>
                        <a:lnSpc>
                          <a:spcPct val="115000"/>
                        </a:lnSpc>
                        <a:spcAft>
                          <a:spcPts val="0"/>
                        </a:spcAft>
                      </a:pPr>
                      <a:r>
                        <a:rPr lang="en-GB" sz="1600" dirty="0">
                          <a:effectLst/>
                          <a:latin typeface="Trebuchet MS" panose="020B0603020202020204" pitchFamily="34" charset="0"/>
                        </a:rPr>
                        <a:t> </a:t>
                      </a:r>
                      <a:endParaRPr lang="en-GB"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577103626"/>
                  </a:ext>
                </a:extLst>
              </a:tr>
              <a:tr h="1550253">
                <a:tc>
                  <a:txBody>
                    <a:bodyPr/>
                    <a:lstStyle/>
                    <a:p>
                      <a:pPr algn="ctr">
                        <a:lnSpc>
                          <a:spcPct val="115000"/>
                        </a:lnSpc>
                        <a:spcAft>
                          <a:spcPts val="0"/>
                        </a:spcAft>
                      </a:pPr>
                      <a:r>
                        <a:rPr lang="en-GB" sz="1600" dirty="0">
                          <a:effectLst/>
                          <a:latin typeface="Trebuchet MS" panose="020B0603020202020204" pitchFamily="34" charset="0"/>
                        </a:rPr>
                        <a:t>2</a:t>
                      </a:r>
                      <a:endParaRPr lang="en-GB"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solidFill>
                      <a:srgbClr val="F17C0F"/>
                    </a:solidFill>
                  </a:tcPr>
                </a:tc>
                <a:tc>
                  <a:txBody>
                    <a:bodyPr/>
                    <a:lstStyle/>
                    <a:p>
                      <a:pPr algn="ctr">
                        <a:lnSpc>
                          <a:spcPct val="115000"/>
                        </a:lnSpc>
                        <a:spcAft>
                          <a:spcPts val="0"/>
                        </a:spcAft>
                      </a:pPr>
                      <a:r>
                        <a:rPr lang="en-GB" sz="1600" dirty="0">
                          <a:effectLst/>
                          <a:latin typeface="Trebuchet MS" panose="020B0603020202020204" pitchFamily="34" charset="0"/>
                        </a:rPr>
                        <a:t>2022-23</a:t>
                      </a:r>
                      <a:endParaRPr lang="en-GB"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GB" sz="1600" dirty="0">
                          <a:effectLst/>
                          <a:latin typeface="Trebuchet MS" panose="020B0603020202020204" pitchFamily="34" charset="0"/>
                        </a:rPr>
                        <a:t>7-10 participating, split into 2 groups</a:t>
                      </a:r>
                    </a:p>
                    <a:p>
                      <a:pPr marL="342900" lvl="0" indent="-342900">
                        <a:lnSpc>
                          <a:spcPct val="115000"/>
                        </a:lnSpc>
                        <a:spcAft>
                          <a:spcPts val="0"/>
                        </a:spcAft>
                        <a:buFont typeface="Symbol" panose="05050102010706020507" pitchFamily="18" charset="2"/>
                        <a:buChar char=""/>
                      </a:pPr>
                      <a:r>
                        <a:rPr lang="en-GB" sz="1600" dirty="0">
                          <a:effectLst/>
                          <a:latin typeface="Trebuchet MS" panose="020B0603020202020204" pitchFamily="34" charset="0"/>
                        </a:rPr>
                        <a:t>recruited during level 4</a:t>
                      </a:r>
                    </a:p>
                    <a:p>
                      <a:pPr marL="342900" lvl="0" indent="-342900">
                        <a:lnSpc>
                          <a:spcPct val="115000"/>
                        </a:lnSpc>
                        <a:spcAft>
                          <a:spcPts val="0"/>
                        </a:spcAft>
                        <a:buFont typeface="Symbol" panose="05050102010706020507" pitchFamily="18" charset="2"/>
                        <a:buChar char=""/>
                      </a:pPr>
                      <a:r>
                        <a:rPr lang="en-GB" sz="1600" dirty="0">
                          <a:effectLst/>
                          <a:latin typeface="Trebuchet MS" panose="020B0603020202020204" pitchFamily="34" charset="0"/>
                        </a:rPr>
                        <a:t>session mid-level 4 (2 hours, 2</a:t>
                      </a:r>
                      <a:r>
                        <a:rPr lang="en-GB" sz="1600" baseline="30000" dirty="0">
                          <a:effectLst/>
                          <a:latin typeface="Trebuchet MS" panose="020B0603020202020204" pitchFamily="34" charset="0"/>
                        </a:rPr>
                        <a:t>nd</a:t>
                      </a:r>
                      <a:r>
                        <a:rPr lang="en-GB" sz="1600" dirty="0">
                          <a:effectLst/>
                          <a:latin typeface="Trebuchet MS" panose="020B0603020202020204" pitchFamily="34" charset="0"/>
                        </a:rPr>
                        <a:t> term 2023)</a:t>
                      </a:r>
                    </a:p>
                    <a:p>
                      <a:pPr marL="342900" lvl="0" indent="-342900">
                        <a:lnSpc>
                          <a:spcPct val="115000"/>
                        </a:lnSpc>
                        <a:spcAft>
                          <a:spcPts val="0"/>
                        </a:spcAft>
                        <a:buFont typeface="Symbol" panose="05050102010706020507" pitchFamily="18" charset="2"/>
                        <a:buChar char=""/>
                      </a:pPr>
                      <a:r>
                        <a:rPr lang="en-GB" sz="1600" dirty="0">
                          <a:effectLst/>
                          <a:latin typeface="Trebuchet MS" panose="020B0603020202020204" pitchFamily="34" charset="0"/>
                        </a:rPr>
                        <a:t>session mid-level 5 (1.5 hours, 2</a:t>
                      </a:r>
                      <a:r>
                        <a:rPr lang="en-GB" sz="1600" baseline="30000" dirty="0">
                          <a:effectLst/>
                          <a:latin typeface="Trebuchet MS" panose="020B0603020202020204" pitchFamily="34" charset="0"/>
                        </a:rPr>
                        <a:t>nd</a:t>
                      </a:r>
                      <a:r>
                        <a:rPr lang="en-GB" sz="1600" dirty="0">
                          <a:effectLst/>
                          <a:latin typeface="Trebuchet MS" panose="020B0603020202020204" pitchFamily="34" charset="0"/>
                        </a:rPr>
                        <a:t> term 2024)</a:t>
                      </a:r>
                    </a:p>
                    <a:p>
                      <a:pPr marL="342900" lvl="0" indent="-342900">
                        <a:lnSpc>
                          <a:spcPct val="115000"/>
                        </a:lnSpc>
                        <a:spcAft>
                          <a:spcPts val="0"/>
                        </a:spcAft>
                        <a:buFont typeface="Symbol" panose="05050102010706020507" pitchFamily="18" charset="2"/>
                        <a:buChar char=""/>
                      </a:pPr>
                      <a:r>
                        <a:rPr lang="en-GB" sz="1600" dirty="0">
                          <a:effectLst/>
                          <a:latin typeface="Trebuchet MS" panose="020B0603020202020204" pitchFamily="34" charset="0"/>
                        </a:rPr>
                        <a:t>session mid-level 6 (1.5 hours, 2</a:t>
                      </a:r>
                      <a:r>
                        <a:rPr lang="en-GB" sz="1600" baseline="30000" dirty="0">
                          <a:effectLst/>
                          <a:latin typeface="Trebuchet MS" panose="020B0603020202020204" pitchFamily="34" charset="0"/>
                        </a:rPr>
                        <a:t>nd</a:t>
                      </a:r>
                      <a:r>
                        <a:rPr lang="en-GB" sz="1600" dirty="0">
                          <a:effectLst/>
                          <a:latin typeface="Trebuchet MS" panose="020B0603020202020204" pitchFamily="34" charset="0"/>
                        </a:rPr>
                        <a:t> term 2025)</a:t>
                      </a:r>
                    </a:p>
                    <a:p>
                      <a:pPr>
                        <a:lnSpc>
                          <a:spcPct val="115000"/>
                        </a:lnSpc>
                        <a:spcAft>
                          <a:spcPts val="0"/>
                        </a:spcAft>
                      </a:pPr>
                      <a:r>
                        <a:rPr lang="en-GB" sz="1600" dirty="0">
                          <a:effectLst/>
                          <a:latin typeface="Trebuchet MS" panose="020B0603020202020204" pitchFamily="34" charset="0"/>
                        </a:rPr>
                        <a:t> </a:t>
                      </a:r>
                      <a:endParaRPr lang="en-GB"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205538900"/>
                  </a:ext>
                </a:extLst>
              </a:tr>
              <a:tr h="1288229">
                <a:tc>
                  <a:txBody>
                    <a:bodyPr/>
                    <a:lstStyle/>
                    <a:p>
                      <a:pPr algn="ctr">
                        <a:lnSpc>
                          <a:spcPct val="115000"/>
                        </a:lnSpc>
                        <a:spcAft>
                          <a:spcPts val="0"/>
                        </a:spcAft>
                      </a:pPr>
                      <a:r>
                        <a:rPr lang="en-GB" sz="1600" dirty="0">
                          <a:effectLst/>
                          <a:latin typeface="Trebuchet MS" panose="020B0603020202020204" pitchFamily="34" charset="0"/>
                        </a:rPr>
                        <a:t>3</a:t>
                      </a:r>
                      <a:endParaRPr lang="en-GB"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solidFill>
                      <a:srgbClr val="F17C0F"/>
                    </a:solidFill>
                  </a:tcPr>
                </a:tc>
                <a:tc>
                  <a:txBody>
                    <a:bodyPr/>
                    <a:lstStyle/>
                    <a:p>
                      <a:pPr algn="ctr">
                        <a:lnSpc>
                          <a:spcPct val="115000"/>
                        </a:lnSpc>
                        <a:spcAft>
                          <a:spcPts val="0"/>
                        </a:spcAft>
                      </a:pPr>
                      <a:r>
                        <a:rPr lang="en-GB" sz="1600" dirty="0">
                          <a:effectLst/>
                          <a:latin typeface="Trebuchet MS" panose="020B0603020202020204" pitchFamily="34" charset="0"/>
                        </a:rPr>
                        <a:t>2023-24</a:t>
                      </a:r>
                      <a:endParaRPr lang="en-GB"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GB" sz="1600" dirty="0">
                          <a:effectLst/>
                          <a:latin typeface="Trebuchet MS" panose="020B0603020202020204" pitchFamily="34" charset="0"/>
                        </a:rPr>
                        <a:t>7-10 participating, split into 2 groups</a:t>
                      </a:r>
                    </a:p>
                    <a:p>
                      <a:pPr marL="342900" lvl="0" indent="-342900">
                        <a:lnSpc>
                          <a:spcPct val="115000"/>
                        </a:lnSpc>
                        <a:spcAft>
                          <a:spcPts val="0"/>
                        </a:spcAft>
                        <a:buFont typeface="Symbol" panose="05050102010706020507" pitchFamily="18" charset="2"/>
                        <a:buChar char=""/>
                      </a:pPr>
                      <a:r>
                        <a:rPr lang="en-GB" sz="1600" dirty="0">
                          <a:effectLst/>
                          <a:latin typeface="Trebuchet MS" panose="020B0603020202020204" pitchFamily="34" charset="0"/>
                        </a:rPr>
                        <a:t>recruited at start of level 4 (autumn 2023)</a:t>
                      </a:r>
                    </a:p>
                    <a:p>
                      <a:pPr marL="342900" lvl="0" indent="-342900">
                        <a:lnSpc>
                          <a:spcPct val="115000"/>
                        </a:lnSpc>
                        <a:spcAft>
                          <a:spcPts val="0"/>
                        </a:spcAft>
                        <a:buFont typeface="Symbol" panose="05050102010706020507" pitchFamily="18" charset="2"/>
                        <a:buChar char=""/>
                      </a:pPr>
                      <a:r>
                        <a:rPr lang="en-GB" sz="1600" dirty="0">
                          <a:effectLst/>
                          <a:latin typeface="Trebuchet MS" panose="020B0603020202020204" pitchFamily="34" charset="0"/>
                        </a:rPr>
                        <a:t>session mid-level 4 (2 hours, 2</a:t>
                      </a:r>
                      <a:r>
                        <a:rPr lang="en-GB" sz="1600" baseline="30000" dirty="0">
                          <a:effectLst/>
                          <a:latin typeface="Trebuchet MS" panose="020B0603020202020204" pitchFamily="34" charset="0"/>
                        </a:rPr>
                        <a:t>nd</a:t>
                      </a:r>
                      <a:r>
                        <a:rPr lang="en-GB" sz="1600" dirty="0">
                          <a:effectLst/>
                          <a:latin typeface="Trebuchet MS" panose="020B0603020202020204" pitchFamily="34" charset="0"/>
                        </a:rPr>
                        <a:t> term 2024)</a:t>
                      </a:r>
                    </a:p>
                    <a:p>
                      <a:pPr marL="342900" lvl="0" indent="-342900">
                        <a:lnSpc>
                          <a:spcPct val="115000"/>
                        </a:lnSpc>
                        <a:spcAft>
                          <a:spcPts val="0"/>
                        </a:spcAft>
                        <a:buFont typeface="Symbol" panose="05050102010706020507" pitchFamily="18" charset="2"/>
                        <a:buChar char=""/>
                      </a:pPr>
                      <a:r>
                        <a:rPr lang="en-GB" sz="1600" dirty="0">
                          <a:effectLst/>
                          <a:latin typeface="Trebuchet MS" panose="020B0603020202020204" pitchFamily="34" charset="0"/>
                        </a:rPr>
                        <a:t>session mid-level 5 (1.5 hours, 2</a:t>
                      </a:r>
                      <a:r>
                        <a:rPr lang="en-GB" sz="1600" baseline="30000" dirty="0">
                          <a:effectLst/>
                          <a:latin typeface="Trebuchet MS" panose="020B0603020202020204" pitchFamily="34" charset="0"/>
                        </a:rPr>
                        <a:t>nd</a:t>
                      </a:r>
                      <a:r>
                        <a:rPr lang="en-GB" sz="1600" dirty="0">
                          <a:effectLst/>
                          <a:latin typeface="Trebuchet MS" panose="020B0603020202020204" pitchFamily="34" charset="0"/>
                        </a:rPr>
                        <a:t> term 2025)</a:t>
                      </a:r>
                    </a:p>
                    <a:p>
                      <a:pPr marL="342900" lvl="0" indent="-342900">
                        <a:lnSpc>
                          <a:spcPct val="115000"/>
                        </a:lnSpc>
                        <a:spcAft>
                          <a:spcPts val="0"/>
                        </a:spcAft>
                        <a:buFont typeface="Symbol" panose="05050102010706020507" pitchFamily="18" charset="2"/>
                        <a:buChar char=""/>
                      </a:pPr>
                      <a:r>
                        <a:rPr lang="en-GB" sz="1600" dirty="0">
                          <a:effectLst/>
                          <a:latin typeface="Trebuchet MS" panose="020B0603020202020204" pitchFamily="34" charset="0"/>
                        </a:rPr>
                        <a:t>session mid-level 6 (1.5 hours, 2</a:t>
                      </a:r>
                      <a:r>
                        <a:rPr lang="en-GB" sz="1600" baseline="30000" dirty="0">
                          <a:effectLst/>
                          <a:latin typeface="Trebuchet MS" panose="020B0603020202020204" pitchFamily="34" charset="0"/>
                        </a:rPr>
                        <a:t>nd</a:t>
                      </a:r>
                      <a:r>
                        <a:rPr lang="en-GB" sz="1600" dirty="0">
                          <a:effectLst/>
                          <a:latin typeface="Trebuchet MS" panose="020B0603020202020204" pitchFamily="34" charset="0"/>
                        </a:rPr>
                        <a:t> term 2026)</a:t>
                      </a:r>
                      <a:endParaRPr lang="en-GB"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986278164"/>
                  </a:ext>
                </a:extLst>
              </a:tr>
            </a:tbl>
          </a:graphicData>
        </a:graphic>
      </p:graphicFrame>
      <p:sp>
        <p:nvSpPr>
          <p:cNvPr id="8" name="Title 1">
            <a:extLst>
              <a:ext uri="{FF2B5EF4-FFF2-40B4-BE49-F238E27FC236}">
                <a16:creationId xmlns:a16="http://schemas.microsoft.com/office/drawing/2014/main" id="{AD073500-156E-4871-9806-C4BBE1098EDA}"/>
              </a:ext>
            </a:extLst>
          </p:cNvPr>
          <p:cNvSpPr txBox="1">
            <a:spLocks/>
          </p:cNvSpPr>
          <p:nvPr/>
        </p:nvSpPr>
        <p:spPr>
          <a:xfrm>
            <a:off x="8785653" y="2180967"/>
            <a:ext cx="3278568" cy="3678780"/>
          </a:xfrm>
          <a:prstGeom prst="rect">
            <a:avLst/>
          </a:prstGeom>
          <a:solidFill>
            <a:schemeClr val="bg1"/>
          </a:solidFill>
        </p:spPr>
        <p:txBody>
          <a:bodyPr/>
          <a:lstStyle>
            <a:lvl1pPr algn="l" rtl="0" eaLnBrk="0" fontAlgn="base" hangingPunct="0">
              <a:lnSpc>
                <a:spcPct val="90000"/>
              </a:lnSpc>
              <a:spcBef>
                <a:spcPct val="0"/>
              </a:spcBef>
              <a:spcAft>
                <a:spcPct val="0"/>
              </a:spcAft>
              <a:defRPr sz="3200" b="1" kern="1200" spc="-15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GB" sz="2400" b="0">
                <a:latin typeface="Trebuchet MS" panose="020B0603020202020204" pitchFamily="34" charset="0"/>
                <a:cs typeface="Arial" panose="020B0604020202020204" pitchFamily="34" charset="0"/>
              </a:rPr>
              <a:t>Whereas previous research (Bale et al. 2020) created a CoI as a single event that considered student experience at one point in time, this project seeks to consult the same community multiple times over a three-year period. </a:t>
            </a:r>
            <a:br>
              <a:rPr lang="en-GB"/>
            </a:br>
            <a:endParaRPr lang="en-US" dirty="0"/>
          </a:p>
        </p:txBody>
      </p:sp>
    </p:spTree>
  </p:cSld>
  <p:clrMapOvr>
    <a:masterClrMapping/>
  </p:clrMapOvr>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nchor="t">
        <a:spAutoFit/>
      </a:bodyPr>
      <a:lstStyle>
        <a:defPPr algn="l">
          <a:defRPr sz="4800" b="1" dirty="0" smtClean="0">
            <a:solidFill>
              <a:schemeClr val="bg1"/>
            </a:solidFill>
            <a:latin typeface="Georgia" panose="02040502050405020303" pitchFamily="18"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7969b12-b844-4e02-8a05-bb397093b0f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334975F6C2F04DBDDCFBE68CDD919F" ma:contentTypeVersion="15" ma:contentTypeDescription="Create a new document." ma:contentTypeScope="" ma:versionID="81101b31460383b714a1a10fb96b0ed1">
  <xsd:schema xmlns:xsd="http://www.w3.org/2001/XMLSchema" xmlns:xs="http://www.w3.org/2001/XMLSchema" xmlns:p="http://schemas.microsoft.com/office/2006/metadata/properties" xmlns:ns3="97969b12-b844-4e02-8a05-bb397093b0fa" xmlns:ns4="abc50b2a-ad6e-4fd8-8d44-14ad6dc9e297" targetNamespace="http://schemas.microsoft.com/office/2006/metadata/properties" ma:root="true" ma:fieldsID="484fa53864e216ff8aa87956242562aa" ns3:_="" ns4:_="">
    <xsd:import namespace="97969b12-b844-4e02-8a05-bb397093b0fa"/>
    <xsd:import namespace="abc50b2a-ad6e-4fd8-8d44-14ad6dc9e29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969b12-b844-4e02-8a05-bb397093b0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c50b2a-ad6e-4fd8-8d44-14ad6dc9e29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96B7EC-518C-4EE3-9C78-7BB2D37B9BBA}">
  <ds:schemaRefs>
    <ds:schemaRef ds:uri="http://purl.org/dc/dcmitype/"/>
    <ds:schemaRef ds:uri="http://purl.org/dc/terms/"/>
    <ds:schemaRef ds:uri="http://schemas.openxmlformats.org/package/2006/metadata/core-properties"/>
    <ds:schemaRef ds:uri="abc50b2a-ad6e-4fd8-8d44-14ad6dc9e297"/>
    <ds:schemaRef ds:uri="http://schemas.microsoft.com/office/infopath/2007/PartnerControls"/>
    <ds:schemaRef ds:uri="http://schemas.microsoft.com/office/2006/documentManagement/types"/>
    <ds:schemaRef ds:uri="http://www.w3.org/XML/1998/namespace"/>
    <ds:schemaRef ds:uri="97969b12-b844-4e02-8a05-bb397093b0fa"/>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82FE8109-7C21-4EEE-AEBA-F60B33E6B7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969b12-b844-4e02-8a05-bb397093b0fa"/>
    <ds:schemaRef ds:uri="abc50b2a-ad6e-4fd8-8d44-14ad6dc9e2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37CDDC-C354-4480-9C63-4ACF221247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634</TotalTime>
  <Words>1581</Words>
  <Application>Microsoft Office PowerPoint</Application>
  <PresentationFormat>Widescreen</PresentationFormat>
  <Paragraphs>178</Paragraphs>
  <Slides>16</Slides>
  <Notes>9</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16</vt:i4>
      </vt:variant>
    </vt:vector>
  </HeadingPairs>
  <TitlesOfParts>
    <vt:vector size="29" baseType="lpstr">
      <vt:lpstr>Arial</vt:lpstr>
      <vt:lpstr>Calibri</vt:lpstr>
      <vt:lpstr>Calibri Light</vt:lpstr>
      <vt:lpstr>Georgia</vt:lpstr>
      <vt:lpstr>Symbol</vt:lpstr>
      <vt:lpstr>Trebuchet MS</vt:lpstr>
      <vt:lpstr>4_Custom Design</vt:lpstr>
      <vt:lpstr>5_Custom Design</vt:lpstr>
      <vt:lpstr>Custom Design</vt:lpstr>
      <vt:lpstr>1_Custom Design</vt:lpstr>
      <vt:lpstr>2_Custom Design</vt:lpstr>
      <vt:lpstr>3_Custom Design</vt:lpstr>
      <vt:lpstr>Office Theme</vt:lpstr>
      <vt:lpstr>Exploring the experiences of students of minoritised ethnicities through a longitudinal community of enquiry</vt:lpstr>
      <vt:lpstr>Institutional context </vt:lpstr>
      <vt:lpstr>Research context </vt:lpstr>
      <vt:lpstr>Research context continued </vt:lpstr>
      <vt:lpstr>Further recommendations</vt:lpstr>
      <vt:lpstr>Moving forward</vt:lpstr>
      <vt:lpstr>Aim for current research</vt:lpstr>
      <vt:lpstr>Recruiting participants</vt:lpstr>
      <vt:lpstr>PowerPoint Presentation</vt:lpstr>
      <vt:lpstr>Method</vt:lpstr>
      <vt:lpstr>Method</vt:lpstr>
      <vt:lpstr>Ethical approach</vt:lpstr>
      <vt:lpstr>Findings</vt:lpstr>
      <vt:lpstr>Reflections so far…</vt:lpstr>
      <vt:lpstr>References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Tee</dc:creator>
  <cp:lastModifiedBy>Caroline.Fletcher-Moore</cp:lastModifiedBy>
  <cp:revision>47</cp:revision>
  <dcterms:created xsi:type="dcterms:W3CDTF">2020-07-14T13:15:56Z</dcterms:created>
  <dcterms:modified xsi:type="dcterms:W3CDTF">2023-04-27T07:04:34Z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0x010100C1334975F6C2F04DBDDCFBE68CDD919F</vt:lpwstr>
  </property>
</Properties>
</file>