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7" r:id="rId6"/>
    <p:sldMasterId id="2147483671" r:id="rId7"/>
  </p:sldMasterIdLst>
  <p:notesMasterIdLst>
    <p:notesMasterId r:id="rId20"/>
  </p:notesMasterIdLst>
  <p:handoutMasterIdLst>
    <p:handoutMasterId r:id="rId21"/>
  </p:handoutMasterIdLst>
  <p:sldIdLst>
    <p:sldId id="320" r:id="rId8"/>
    <p:sldId id="294" r:id="rId9"/>
    <p:sldId id="295" r:id="rId10"/>
    <p:sldId id="304" r:id="rId11"/>
    <p:sldId id="297" r:id="rId12"/>
    <p:sldId id="298" r:id="rId13"/>
    <p:sldId id="307" r:id="rId14"/>
    <p:sldId id="305" r:id="rId15"/>
    <p:sldId id="306" r:id="rId16"/>
    <p:sldId id="299" r:id="rId17"/>
    <p:sldId id="302" r:id="rId18"/>
    <p:sldId id="32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33D"/>
    <a:srgbClr val="3ABFF0"/>
    <a:srgbClr val="005EB8"/>
    <a:srgbClr val="3ADDC2"/>
    <a:srgbClr val="01033C"/>
    <a:srgbClr val="228575"/>
    <a:srgbClr val="257FA0"/>
    <a:srgbClr val="CBC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790575-9692-4733-B6D9-74D8EB1B5391}" v="2" dt="2023-10-11T09:48:57.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31"/>
    <p:restoredTop sz="94694"/>
  </p:normalViewPr>
  <p:slideViewPr>
    <p:cSldViewPr snapToGrid="0" snapToObjects="1">
      <p:cViewPr varScale="1">
        <p:scale>
          <a:sx n="104" d="100"/>
          <a:sy n="104" d="100"/>
        </p:scale>
        <p:origin x="498" y="144"/>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8216DE-0DAE-4B4F-8BF5-3C1DFF38E8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EAAEE11-8A8D-2345-A5B5-5A817BEFB3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CE3F37-1305-6040-83FA-4F78EFE7C9AA}" type="datetimeFigureOut">
              <a:rPr lang="en-US" smtClean="0"/>
              <a:t>10/19/2023</a:t>
            </a:fld>
            <a:endParaRPr lang="en-US"/>
          </a:p>
        </p:txBody>
      </p:sp>
      <p:sp>
        <p:nvSpPr>
          <p:cNvPr id="4" name="Footer Placeholder 3">
            <a:extLst>
              <a:ext uri="{FF2B5EF4-FFF2-40B4-BE49-F238E27FC236}">
                <a16:creationId xmlns:a16="http://schemas.microsoft.com/office/drawing/2014/main" id="{99519D2B-7F02-484A-A637-D870C95BC4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D1E95F9-4E38-7E42-92F9-F04AADC15E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BFF759-16BD-A946-9125-030B57C6F11E}" type="slidenum">
              <a:rPr lang="en-US" smtClean="0"/>
              <a:t>‹#›</a:t>
            </a:fld>
            <a:endParaRPr lang="en-US"/>
          </a:p>
        </p:txBody>
      </p:sp>
    </p:spTree>
    <p:extLst>
      <p:ext uri="{BB962C8B-B14F-4D97-AF65-F5344CB8AC3E}">
        <p14:creationId xmlns:p14="http://schemas.microsoft.com/office/powerpoint/2010/main" val="2106433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4AB8EF-0492-F742-BEB6-D120151B5E97}"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69667D-0EE6-C04C-B792-411AA945C5E7}" type="slidenum">
              <a:rPr lang="en-US" smtClean="0"/>
              <a:t>‹#›</a:t>
            </a:fld>
            <a:endParaRPr lang="en-US"/>
          </a:p>
        </p:txBody>
      </p:sp>
    </p:spTree>
    <p:extLst>
      <p:ext uri="{BB962C8B-B14F-4D97-AF65-F5344CB8AC3E}">
        <p14:creationId xmlns:p14="http://schemas.microsoft.com/office/powerpoint/2010/main" val="331285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CD80B4-3417-B74B-BDCD-C7836226A258}" type="slidenum">
              <a:rPr kumimoji="0" lang="en-US" sz="1200" b="0" i="0" u="none" strike="noStrike" kern="1200" cap="none" spc="0" normalizeH="0" baseline="0" noProof="0" smtClean="0">
                <a:ln>
                  <a:noFill/>
                </a:ln>
                <a:solidFill>
                  <a:prstClr val="black"/>
                </a:solidFill>
                <a:effectLst/>
                <a:uLnTx/>
                <a:uFillTx/>
                <a:latin typeface="Poppins"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Poppins" panose="00000500000000000000" pitchFamily="2" charset="0"/>
              <a:ea typeface="+mn-ea"/>
              <a:cs typeface="+mn-cs"/>
            </a:endParaRPr>
          </a:p>
        </p:txBody>
      </p:sp>
    </p:spTree>
    <p:extLst>
      <p:ext uri="{BB962C8B-B14F-4D97-AF65-F5344CB8AC3E}">
        <p14:creationId xmlns:p14="http://schemas.microsoft.com/office/powerpoint/2010/main" val="283753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69667D-0EE6-C04C-B792-411AA945C5E7}" type="slidenum">
              <a:rPr lang="en-US" smtClean="0"/>
              <a:t>5</a:t>
            </a:fld>
            <a:endParaRPr lang="en-US"/>
          </a:p>
        </p:txBody>
      </p:sp>
    </p:spTree>
    <p:extLst>
      <p:ext uri="{BB962C8B-B14F-4D97-AF65-F5344CB8AC3E}">
        <p14:creationId xmlns:p14="http://schemas.microsoft.com/office/powerpoint/2010/main" val="758258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69667D-0EE6-C04C-B792-411AA945C5E7}" type="slidenum">
              <a:rPr lang="en-US" smtClean="0"/>
              <a:t>10</a:t>
            </a:fld>
            <a:endParaRPr lang="en-US"/>
          </a:p>
        </p:txBody>
      </p:sp>
    </p:spTree>
    <p:extLst>
      <p:ext uri="{BB962C8B-B14F-4D97-AF65-F5344CB8AC3E}">
        <p14:creationId xmlns:p14="http://schemas.microsoft.com/office/powerpoint/2010/main" val="90728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also post anonymous questions and comments during the Q&amp;A session at the end of the day</a:t>
            </a:r>
          </a:p>
        </p:txBody>
      </p:sp>
      <p:sp>
        <p:nvSpPr>
          <p:cNvPr id="4" name="Slide Number Placeholder 3"/>
          <p:cNvSpPr>
            <a:spLocks noGrp="1"/>
          </p:cNvSpPr>
          <p:nvPr>
            <p:ph type="sldNum" sz="quarter" idx="5"/>
          </p:nvPr>
        </p:nvSpPr>
        <p:spPr/>
        <p:txBody>
          <a:bodyPr/>
          <a:lstStyle/>
          <a:p>
            <a:fld id="{4B69667D-0EE6-C04C-B792-411AA945C5E7}" type="slidenum">
              <a:rPr lang="en-US" smtClean="0"/>
              <a:t>11</a:t>
            </a:fld>
            <a:endParaRPr lang="en-US"/>
          </a:p>
        </p:txBody>
      </p:sp>
    </p:spTree>
    <p:extLst>
      <p:ext uri="{BB962C8B-B14F-4D97-AF65-F5344CB8AC3E}">
        <p14:creationId xmlns:p14="http://schemas.microsoft.com/office/powerpoint/2010/main" val="826709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CD80B4-3417-B74B-BDCD-C7836226A258}" type="slidenum">
              <a:rPr kumimoji="0" lang="en-US" sz="1200" b="0" i="0" u="none" strike="noStrike" kern="1200" cap="none" spc="0" normalizeH="0" baseline="0" noProof="0" smtClean="0">
                <a:ln>
                  <a:noFill/>
                </a:ln>
                <a:solidFill>
                  <a:prstClr val="black"/>
                </a:solidFill>
                <a:effectLst/>
                <a:uLnTx/>
                <a:uFillTx/>
                <a:latin typeface="Poppins"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Poppins" panose="00000500000000000000" pitchFamily="2" charset="0"/>
              <a:ea typeface="+mn-ea"/>
              <a:cs typeface="+mn-cs"/>
            </a:endParaRPr>
          </a:p>
        </p:txBody>
      </p:sp>
    </p:spTree>
    <p:extLst>
      <p:ext uri="{BB962C8B-B14F-4D97-AF65-F5344CB8AC3E}">
        <p14:creationId xmlns:p14="http://schemas.microsoft.com/office/powerpoint/2010/main" val="3445707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EB8"/>
            </a:gs>
            <a:gs pos="50000">
              <a:srgbClr val="257FA0"/>
            </a:gs>
            <a:gs pos="100000">
              <a:srgbClr val="228575"/>
            </a:gs>
          </a:gsLst>
          <a:lin ang="0" scaled="0"/>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CB6ECC8-5DEA-CD46-AF07-8E5024222FE4}"/>
              </a:ext>
            </a:extLst>
          </p:cNvPr>
          <p:cNvSpPr>
            <a:spLocks noGrp="1"/>
          </p:cNvSpPr>
          <p:nvPr>
            <p:ph type="subTitle" idx="1"/>
          </p:nvPr>
        </p:nvSpPr>
        <p:spPr>
          <a:xfrm>
            <a:off x="479425" y="3647439"/>
            <a:ext cx="11341100" cy="1689735"/>
          </a:xfrm>
        </p:spPr>
        <p:txBody>
          <a:bodyPr lIns="0" tIns="0" rIns="0" bIns="0">
            <a:noAutofit/>
          </a:bodyPr>
          <a:lstStyle>
            <a:lvl1pPr marL="0" indent="0" algn="l">
              <a:buNone/>
              <a:defRPr sz="2400" b="0" i="0">
                <a:solidFill>
                  <a:schemeClr val="bg1"/>
                </a:solidFill>
                <a:latin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7" name="Title 1">
            <a:extLst>
              <a:ext uri="{FF2B5EF4-FFF2-40B4-BE49-F238E27FC236}">
                <a16:creationId xmlns:a16="http://schemas.microsoft.com/office/drawing/2014/main" id="{BC875982-234A-974C-BD06-26BB9BE2CDC9}"/>
              </a:ext>
            </a:extLst>
          </p:cNvPr>
          <p:cNvSpPr txBox="1">
            <a:spLocks/>
          </p:cNvSpPr>
          <p:nvPr userDrawn="1"/>
        </p:nvSpPr>
        <p:spPr>
          <a:xfrm>
            <a:off x="-863282" y="3771900"/>
            <a:ext cx="11371262" cy="2971800"/>
          </a:xfrm>
          <a:prstGeom prst="rect">
            <a:avLst/>
          </a:prstGeom>
        </p:spPr>
        <p:txBody>
          <a:bodyPr vert="horz" wrap="none" lIns="0" tIns="0" rIns="0" bIns="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7200" b="1" spc="-150" dirty="0">
              <a:solidFill>
                <a:schemeClr val="bg1"/>
              </a:solidFill>
              <a:latin typeface="COOPERHEWITT-MEDIUM" pitchFamily="2" charset="77"/>
              <a:ea typeface="COOPERHEWITT-MEDIUM" pitchFamily="2" charset="77"/>
            </a:endParaRPr>
          </a:p>
        </p:txBody>
      </p:sp>
      <p:pic>
        <p:nvPicPr>
          <p:cNvPr id="6" name="Picture 5">
            <a:extLst>
              <a:ext uri="{FF2B5EF4-FFF2-40B4-BE49-F238E27FC236}">
                <a16:creationId xmlns:a16="http://schemas.microsoft.com/office/drawing/2014/main" id="{F259E2FE-585D-3F47-9C46-D1FE9489E370}"/>
              </a:ext>
            </a:extLst>
          </p:cNvPr>
          <p:cNvPicPr>
            <a:picLocks noChangeAspect="1"/>
          </p:cNvPicPr>
          <p:nvPr userDrawn="1"/>
        </p:nvPicPr>
        <p:blipFill>
          <a:blip r:embed="rId2"/>
          <a:srcRect/>
          <a:stretch/>
        </p:blipFill>
        <p:spPr>
          <a:xfrm>
            <a:off x="9817711" y="3508513"/>
            <a:ext cx="2369732" cy="3349487"/>
          </a:xfrm>
          <a:prstGeom prst="rect">
            <a:avLst/>
          </a:prstGeom>
        </p:spPr>
      </p:pic>
      <p:sp>
        <p:nvSpPr>
          <p:cNvPr id="4" name="Title 1">
            <a:extLst>
              <a:ext uri="{FF2B5EF4-FFF2-40B4-BE49-F238E27FC236}">
                <a16:creationId xmlns:a16="http://schemas.microsoft.com/office/drawing/2014/main" id="{34627351-E0E3-1AA6-B6DB-82246D291895}"/>
              </a:ext>
            </a:extLst>
          </p:cNvPr>
          <p:cNvSpPr>
            <a:spLocks noGrp="1"/>
          </p:cNvSpPr>
          <p:nvPr>
            <p:ph type="title"/>
          </p:nvPr>
        </p:nvSpPr>
        <p:spPr>
          <a:xfrm>
            <a:off x="484505" y="500062"/>
            <a:ext cx="11366182" cy="2928938"/>
          </a:xfrm>
        </p:spPr>
        <p:txBody>
          <a:bodyPr lIns="0" tIns="0" rIns="0" bIns="0" anchor="t" anchorCtr="0">
            <a:noAutofit/>
          </a:bodyPr>
          <a:lstStyle>
            <a:lvl1pPr>
              <a:defRPr sz="72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127245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3ABFF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1406-F73D-9C42-9AAD-4619073907B0}"/>
              </a:ext>
            </a:extLst>
          </p:cNvPr>
          <p:cNvSpPr>
            <a:spLocks noGrp="1"/>
          </p:cNvSpPr>
          <p:nvPr>
            <p:ph type="title"/>
          </p:nvPr>
        </p:nvSpPr>
        <p:spPr>
          <a:xfrm>
            <a:off x="479425" y="476250"/>
            <a:ext cx="11341100" cy="1349375"/>
          </a:xfrm>
        </p:spPr>
        <p:txBody>
          <a:bodyPr lIns="0" tIns="0" rIns="0" bIns="0" anchor="t" anchorCtr="0">
            <a:noAutofit/>
          </a:bodyPr>
          <a:lstStyle>
            <a:lvl1pPr>
              <a:defRPr b="0" i="0">
                <a:solidFill>
                  <a:srgbClr val="01033C"/>
                </a:solidFill>
                <a:latin typeface="Verdana" panose="020B0604030504040204" pitchFamily="34" charset="0"/>
                <a:ea typeface="COOPERHEWITT-SEMIBOLD" pitchFamily="2" charset="77"/>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0F204BA-AAD4-4145-9060-4B23AC6E7CD3}"/>
              </a:ext>
            </a:extLst>
          </p:cNvPr>
          <p:cNvSpPr>
            <a:spLocks noGrp="1"/>
          </p:cNvSpPr>
          <p:nvPr>
            <p:ph sz="half" idx="1"/>
          </p:nvPr>
        </p:nvSpPr>
        <p:spPr>
          <a:xfrm>
            <a:off x="479423" y="1915318"/>
            <a:ext cx="4678985" cy="4537869"/>
          </a:xfrm>
        </p:spPr>
        <p:txBody>
          <a:bodyPr lIns="0" tIns="0" rIns="0" bIns="0">
            <a:noAutofit/>
          </a:bodyPr>
          <a:lstStyle>
            <a:lvl1pPr>
              <a:defRPr sz="2800" b="0" i="0">
                <a:latin typeface="Verdana" panose="020B0604030504040204" pitchFamily="34" charset="0"/>
                <a:cs typeface="Verdana" panose="020B0604030504040204" pitchFamily="34" charset="0"/>
              </a:defRPr>
            </a:lvl1pPr>
            <a:lvl2pPr>
              <a:defRPr sz="2400" b="0" i="0">
                <a:latin typeface="Verdana" panose="020B0604030504040204" pitchFamily="34" charset="0"/>
                <a:cs typeface="Verdana" panose="020B0604030504040204" pitchFamily="34" charset="0"/>
              </a:defRPr>
            </a:lvl2pPr>
            <a:lvl3pPr>
              <a:defRPr sz="2000" b="0" i="0">
                <a:latin typeface="Verdana" panose="020B0604030504040204" pitchFamily="34" charset="0"/>
                <a:cs typeface="Verdana" panose="020B0604030504040204" pitchFamily="34" charset="0"/>
              </a:defRPr>
            </a:lvl3pPr>
            <a:lvl4pPr>
              <a:defRPr sz="1800" b="0" i="0">
                <a:latin typeface="Verdana" panose="020B0604030504040204" pitchFamily="34" charset="0"/>
                <a:cs typeface="Verdana" panose="020B0604030504040204" pitchFamily="34" charset="0"/>
              </a:defRPr>
            </a:lvl4pPr>
            <a:lvl5pPr>
              <a:defRPr sz="1800" b="0" i="0">
                <a:latin typeface="Verdana" panose="020B0604030504040204" pitchFamily="34" charset="0"/>
                <a:cs typeface="Verdan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308FE7EF-380A-8B4F-8044-D711670A7E64}"/>
              </a:ext>
            </a:extLst>
          </p:cNvPr>
          <p:cNvSpPr>
            <a:spLocks noGrp="1"/>
          </p:cNvSpPr>
          <p:nvPr>
            <p:ph sz="half" idx="2"/>
          </p:nvPr>
        </p:nvSpPr>
        <p:spPr>
          <a:xfrm>
            <a:off x="5297557" y="1915318"/>
            <a:ext cx="4520154" cy="4537869"/>
          </a:xfrm>
        </p:spPr>
        <p:txBody>
          <a:bodyPr lIns="0" tIns="0" rIns="0" bIns="0">
            <a:noAutofit/>
          </a:bodyPr>
          <a:lstStyle>
            <a:lvl1pPr>
              <a:defRPr b="0" i="0">
                <a:solidFill>
                  <a:srgbClr val="01033C"/>
                </a:solidFill>
                <a:latin typeface="Verdana" panose="020B0604030504040204" pitchFamily="34" charset="0"/>
                <a:cs typeface="Verdana" panose="020B0604030504040204" pitchFamily="34" charset="0"/>
              </a:defRPr>
            </a:lvl1pPr>
            <a:lvl2pPr>
              <a:defRPr b="0" i="0">
                <a:solidFill>
                  <a:srgbClr val="01033C"/>
                </a:solidFill>
                <a:latin typeface="Verdana" panose="020B0604030504040204" pitchFamily="34" charset="0"/>
                <a:cs typeface="Verdana" panose="020B0604030504040204" pitchFamily="34" charset="0"/>
              </a:defRPr>
            </a:lvl2pPr>
            <a:lvl3pPr>
              <a:defRPr b="0" i="0">
                <a:solidFill>
                  <a:srgbClr val="01033C"/>
                </a:solidFill>
                <a:latin typeface="Verdana" panose="020B0604030504040204" pitchFamily="34" charset="0"/>
                <a:cs typeface="Verdana" panose="020B0604030504040204" pitchFamily="34" charset="0"/>
              </a:defRPr>
            </a:lvl3pPr>
            <a:lvl4pPr>
              <a:defRPr b="0" i="0">
                <a:solidFill>
                  <a:srgbClr val="01033C"/>
                </a:solidFill>
                <a:latin typeface="Verdana" panose="020B0604030504040204" pitchFamily="34" charset="0"/>
                <a:cs typeface="Verdana" panose="020B0604030504040204" pitchFamily="34" charset="0"/>
              </a:defRPr>
            </a:lvl4pPr>
            <a:lvl5pPr>
              <a:defRPr b="0" i="0">
                <a:solidFill>
                  <a:srgbClr val="01033C"/>
                </a:solidFill>
                <a:latin typeface="Verdana" panose="020B0604030504040204" pitchFamily="34" charset="0"/>
                <a:cs typeface="Verdan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5" name="Picture 4">
            <a:extLst>
              <a:ext uri="{FF2B5EF4-FFF2-40B4-BE49-F238E27FC236}">
                <a16:creationId xmlns:a16="http://schemas.microsoft.com/office/drawing/2014/main" id="{E95A8CFA-17D8-E231-CFED-E06461DA3F72}"/>
              </a:ext>
            </a:extLst>
          </p:cNvPr>
          <p:cNvPicPr>
            <a:picLocks noChangeAspect="1"/>
          </p:cNvPicPr>
          <p:nvPr userDrawn="1"/>
        </p:nvPicPr>
        <p:blipFill>
          <a:blip r:embed="rId2"/>
          <a:srcRect/>
          <a:stretch/>
        </p:blipFill>
        <p:spPr>
          <a:xfrm>
            <a:off x="9817711" y="3508513"/>
            <a:ext cx="2369732" cy="3349486"/>
          </a:xfrm>
          <a:prstGeom prst="rect">
            <a:avLst/>
          </a:prstGeom>
        </p:spPr>
      </p:pic>
    </p:spTree>
    <p:extLst>
      <p:ext uri="{BB962C8B-B14F-4D97-AF65-F5344CB8AC3E}">
        <p14:creationId xmlns:p14="http://schemas.microsoft.com/office/powerpoint/2010/main" val="166466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rgbClr val="3ABFF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C67E-D9CF-4243-967E-E25B5873DF98}"/>
              </a:ext>
            </a:extLst>
          </p:cNvPr>
          <p:cNvSpPr>
            <a:spLocks noGrp="1"/>
          </p:cNvSpPr>
          <p:nvPr>
            <p:ph type="title"/>
          </p:nvPr>
        </p:nvSpPr>
        <p:spPr>
          <a:xfrm>
            <a:off x="479425" y="499441"/>
            <a:ext cx="11341099" cy="1080000"/>
          </a:xfrm>
        </p:spPr>
        <p:txBody>
          <a:bodyPr lIns="0" tIns="0" rIns="0" bIns="0" anchor="t" anchorCtr="0">
            <a:noAutofit/>
          </a:bodyPr>
          <a:lstStyle>
            <a:lvl1pPr>
              <a:defRPr b="0" i="0">
                <a:solidFill>
                  <a:srgbClr val="01033C"/>
                </a:solidFill>
                <a:latin typeface="Verdana" panose="020B0604030504040204" pitchFamily="34" charset="0"/>
                <a:ea typeface="COOPERHEWITT-SEMIBOLD" pitchFamily="2" charset="77"/>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08D5FA80-486D-2643-87B6-5F203CFD9F65}"/>
              </a:ext>
            </a:extLst>
          </p:cNvPr>
          <p:cNvSpPr>
            <a:spLocks noGrp="1"/>
          </p:cNvSpPr>
          <p:nvPr>
            <p:ph type="body" idx="1"/>
          </p:nvPr>
        </p:nvSpPr>
        <p:spPr>
          <a:xfrm>
            <a:off x="479425" y="1681163"/>
            <a:ext cx="4678983" cy="810000"/>
          </a:xfrm>
        </p:spPr>
        <p:txBody>
          <a:bodyPr lIns="0" tIns="0" rIns="0" bIns="0" anchor="t" anchorCtr="0">
            <a:noAutofit/>
          </a:bodyPr>
          <a:lstStyle>
            <a:lvl1pPr marL="0" indent="0">
              <a:buNone/>
              <a:defRPr sz="2400" b="0" i="0">
                <a:solidFill>
                  <a:srgbClr val="01033C"/>
                </a:solidFill>
                <a:latin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5" name="Text Placeholder 4">
            <a:extLst>
              <a:ext uri="{FF2B5EF4-FFF2-40B4-BE49-F238E27FC236}">
                <a16:creationId xmlns:a16="http://schemas.microsoft.com/office/drawing/2014/main" id="{4EDA06B4-2C81-BF4E-826E-B0FCD6C95E83}"/>
              </a:ext>
            </a:extLst>
          </p:cNvPr>
          <p:cNvSpPr>
            <a:spLocks noGrp="1"/>
          </p:cNvSpPr>
          <p:nvPr>
            <p:ph type="body" sz="quarter" idx="3"/>
          </p:nvPr>
        </p:nvSpPr>
        <p:spPr>
          <a:xfrm>
            <a:off x="5297557" y="1681163"/>
            <a:ext cx="4520154" cy="810000"/>
          </a:xfrm>
        </p:spPr>
        <p:txBody>
          <a:bodyPr lIns="0" tIns="0" rIns="0" bIns="0" anchor="t" anchorCtr="0">
            <a:noAutofit/>
          </a:bodyPr>
          <a:lstStyle>
            <a:lvl1pPr marL="0" indent="0">
              <a:buNone/>
              <a:defRPr sz="2400" b="0" i="0">
                <a:solidFill>
                  <a:srgbClr val="01033C"/>
                </a:solidFill>
                <a:latin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pic>
        <p:nvPicPr>
          <p:cNvPr id="7" name="Picture 6">
            <a:extLst>
              <a:ext uri="{FF2B5EF4-FFF2-40B4-BE49-F238E27FC236}">
                <a16:creationId xmlns:a16="http://schemas.microsoft.com/office/drawing/2014/main" id="{21E5477C-4284-7CD7-4442-3A89915AAE43}"/>
              </a:ext>
            </a:extLst>
          </p:cNvPr>
          <p:cNvPicPr>
            <a:picLocks noChangeAspect="1"/>
          </p:cNvPicPr>
          <p:nvPr userDrawn="1"/>
        </p:nvPicPr>
        <p:blipFill>
          <a:blip r:embed="rId2"/>
          <a:srcRect/>
          <a:stretch/>
        </p:blipFill>
        <p:spPr>
          <a:xfrm>
            <a:off x="9817711" y="3508513"/>
            <a:ext cx="2369732" cy="3349486"/>
          </a:xfrm>
          <a:prstGeom prst="rect">
            <a:avLst/>
          </a:prstGeom>
        </p:spPr>
      </p:pic>
      <p:sp>
        <p:nvSpPr>
          <p:cNvPr id="9" name="Content Placeholder 2">
            <a:extLst>
              <a:ext uri="{FF2B5EF4-FFF2-40B4-BE49-F238E27FC236}">
                <a16:creationId xmlns:a16="http://schemas.microsoft.com/office/drawing/2014/main" id="{910E95DC-93E9-10BF-113F-4CD46054FC5C}"/>
              </a:ext>
            </a:extLst>
          </p:cNvPr>
          <p:cNvSpPr>
            <a:spLocks noGrp="1"/>
          </p:cNvSpPr>
          <p:nvPr>
            <p:ph sz="half" idx="10"/>
          </p:nvPr>
        </p:nvSpPr>
        <p:spPr>
          <a:xfrm>
            <a:off x="479423" y="2592885"/>
            <a:ext cx="4678985" cy="3860302"/>
          </a:xfrm>
        </p:spPr>
        <p:txBody>
          <a:bodyPr lIns="0" tIns="0" rIns="0" bIns="0">
            <a:noAutofit/>
          </a:bodyPr>
          <a:lstStyle>
            <a:lvl1pPr>
              <a:defRPr sz="2800" b="0" i="0">
                <a:latin typeface="Verdana" panose="020B0604030504040204" pitchFamily="34" charset="0"/>
                <a:cs typeface="Verdana" panose="020B0604030504040204" pitchFamily="34" charset="0"/>
              </a:defRPr>
            </a:lvl1pPr>
            <a:lvl2pPr>
              <a:defRPr sz="2400" b="0" i="0">
                <a:latin typeface="Verdana" panose="020B0604030504040204" pitchFamily="34" charset="0"/>
                <a:cs typeface="Verdana" panose="020B0604030504040204" pitchFamily="34" charset="0"/>
              </a:defRPr>
            </a:lvl2pPr>
            <a:lvl3pPr>
              <a:defRPr sz="2000" b="0" i="0">
                <a:latin typeface="Verdana" panose="020B0604030504040204" pitchFamily="34" charset="0"/>
                <a:cs typeface="Verdana" panose="020B0604030504040204" pitchFamily="34" charset="0"/>
              </a:defRPr>
            </a:lvl3pPr>
            <a:lvl4pPr>
              <a:defRPr sz="1800" b="0" i="0">
                <a:latin typeface="Verdana" panose="020B0604030504040204" pitchFamily="34" charset="0"/>
                <a:cs typeface="Verdana" panose="020B0604030504040204" pitchFamily="34" charset="0"/>
              </a:defRPr>
            </a:lvl4pPr>
            <a:lvl5pPr>
              <a:defRPr sz="1800" b="0" i="0">
                <a:latin typeface="Verdana" panose="020B0604030504040204" pitchFamily="34" charset="0"/>
                <a:cs typeface="Verdan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3">
            <a:extLst>
              <a:ext uri="{FF2B5EF4-FFF2-40B4-BE49-F238E27FC236}">
                <a16:creationId xmlns:a16="http://schemas.microsoft.com/office/drawing/2014/main" id="{ABECEB1D-4DBF-B9C5-A9D0-443C49481E79}"/>
              </a:ext>
            </a:extLst>
          </p:cNvPr>
          <p:cNvSpPr>
            <a:spLocks noGrp="1"/>
          </p:cNvSpPr>
          <p:nvPr>
            <p:ph sz="half" idx="2"/>
          </p:nvPr>
        </p:nvSpPr>
        <p:spPr>
          <a:xfrm>
            <a:off x="5297557" y="2592885"/>
            <a:ext cx="4520154" cy="3860302"/>
          </a:xfrm>
        </p:spPr>
        <p:txBody>
          <a:bodyPr lIns="0" tIns="0" rIns="0" bIns="0">
            <a:noAutofit/>
          </a:bodyPr>
          <a:lstStyle>
            <a:lvl1pPr>
              <a:defRPr b="0" i="0">
                <a:solidFill>
                  <a:srgbClr val="01033C"/>
                </a:solidFill>
                <a:latin typeface="Verdana" panose="020B0604030504040204" pitchFamily="34" charset="0"/>
                <a:cs typeface="Verdana" panose="020B0604030504040204" pitchFamily="34" charset="0"/>
              </a:defRPr>
            </a:lvl1pPr>
            <a:lvl2pPr>
              <a:defRPr b="0" i="0">
                <a:solidFill>
                  <a:srgbClr val="01033C"/>
                </a:solidFill>
                <a:latin typeface="Verdana" panose="020B0604030504040204" pitchFamily="34" charset="0"/>
                <a:cs typeface="Verdana" panose="020B0604030504040204" pitchFamily="34" charset="0"/>
              </a:defRPr>
            </a:lvl2pPr>
            <a:lvl3pPr>
              <a:defRPr b="0" i="0">
                <a:solidFill>
                  <a:srgbClr val="01033C"/>
                </a:solidFill>
                <a:latin typeface="Verdana" panose="020B0604030504040204" pitchFamily="34" charset="0"/>
                <a:cs typeface="Verdana" panose="020B0604030504040204" pitchFamily="34" charset="0"/>
              </a:defRPr>
            </a:lvl3pPr>
            <a:lvl4pPr>
              <a:defRPr b="0" i="0">
                <a:solidFill>
                  <a:srgbClr val="01033C"/>
                </a:solidFill>
                <a:latin typeface="Verdana" panose="020B0604030504040204" pitchFamily="34" charset="0"/>
                <a:cs typeface="Verdana" panose="020B0604030504040204" pitchFamily="34" charset="0"/>
              </a:defRPr>
            </a:lvl4pPr>
            <a:lvl5pPr>
              <a:defRPr b="0" i="0">
                <a:solidFill>
                  <a:srgbClr val="01033C"/>
                </a:solidFill>
                <a:latin typeface="Verdana" panose="020B0604030504040204" pitchFamily="34" charset="0"/>
                <a:cs typeface="Verdan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286602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3ABFF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785D-AA34-5E4C-A859-4302402E4B4D}"/>
              </a:ext>
            </a:extLst>
          </p:cNvPr>
          <p:cNvSpPr>
            <a:spLocks noGrp="1"/>
          </p:cNvSpPr>
          <p:nvPr>
            <p:ph type="title"/>
          </p:nvPr>
        </p:nvSpPr>
        <p:spPr>
          <a:xfrm>
            <a:off x="489721" y="476250"/>
            <a:ext cx="11330803" cy="1325563"/>
          </a:xfrm>
        </p:spPr>
        <p:txBody>
          <a:bodyPr lIns="0" tIns="0" rIns="0" bIns="0" anchor="t" anchorCtr="0">
            <a:noAutofit/>
          </a:bodyPr>
          <a:lstStyle>
            <a:lvl1pPr>
              <a:defRPr b="0" i="0">
                <a:solidFill>
                  <a:srgbClr val="01033C"/>
                </a:solidFill>
                <a:latin typeface="Verdana" panose="020B0604030504040204" pitchFamily="34" charset="0"/>
                <a:ea typeface="Cooper Hewitt Bold" pitchFamily="2" charset="77"/>
                <a:cs typeface="Verdana" panose="020B0604030504040204" pitchFamily="34" charset="0"/>
              </a:defRPr>
            </a:lvl1pPr>
          </a:lstStyle>
          <a:p>
            <a:r>
              <a:rPr lang="en-GB" dirty="0"/>
              <a:t>Click to edit Master title style</a:t>
            </a:r>
            <a:endParaRPr lang="en-US" dirty="0"/>
          </a:p>
        </p:txBody>
      </p:sp>
      <p:pic>
        <p:nvPicPr>
          <p:cNvPr id="3" name="Picture 2">
            <a:extLst>
              <a:ext uri="{FF2B5EF4-FFF2-40B4-BE49-F238E27FC236}">
                <a16:creationId xmlns:a16="http://schemas.microsoft.com/office/drawing/2014/main" id="{13E70C09-058E-97F8-91A6-18723DE84359}"/>
              </a:ext>
            </a:extLst>
          </p:cNvPr>
          <p:cNvPicPr>
            <a:picLocks noChangeAspect="1"/>
          </p:cNvPicPr>
          <p:nvPr userDrawn="1"/>
        </p:nvPicPr>
        <p:blipFill>
          <a:blip r:embed="rId2"/>
          <a:srcRect/>
          <a:stretch/>
        </p:blipFill>
        <p:spPr>
          <a:xfrm>
            <a:off x="9817711" y="3508513"/>
            <a:ext cx="2369732" cy="3349486"/>
          </a:xfrm>
          <a:prstGeom prst="rect">
            <a:avLst/>
          </a:prstGeom>
        </p:spPr>
      </p:pic>
    </p:spTree>
    <p:extLst>
      <p:ext uri="{BB962C8B-B14F-4D97-AF65-F5344CB8AC3E}">
        <p14:creationId xmlns:p14="http://schemas.microsoft.com/office/powerpoint/2010/main" val="3569460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0197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97EE-BFE7-B948-BC5D-BFFF20C991B0}"/>
              </a:ext>
            </a:extLst>
          </p:cNvPr>
          <p:cNvSpPr>
            <a:spLocks noGrp="1"/>
          </p:cNvSpPr>
          <p:nvPr>
            <p:ph type="title"/>
          </p:nvPr>
        </p:nvSpPr>
        <p:spPr>
          <a:xfrm>
            <a:off x="489722" y="476250"/>
            <a:ext cx="3376600" cy="1581150"/>
          </a:xfrm>
        </p:spPr>
        <p:txBody>
          <a:bodyPr anchor="t" anchorCtr="0">
            <a:noAutofit/>
          </a:bodyPr>
          <a:lstStyle>
            <a:lvl1pPr>
              <a:defRPr sz="3200" b="1" i="0"/>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A26EE03E-696D-3443-9957-6DAF39F22432}"/>
              </a:ext>
            </a:extLst>
          </p:cNvPr>
          <p:cNvSpPr>
            <a:spLocks noGrp="1"/>
          </p:cNvSpPr>
          <p:nvPr>
            <p:ph idx="1" hasCustomPrompt="1"/>
          </p:nvPr>
        </p:nvSpPr>
        <p:spPr>
          <a:xfrm>
            <a:off x="4224338" y="476251"/>
            <a:ext cx="5593374" cy="5437532"/>
          </a:xfrm>
        </p:spPr>
        <p:txBody>
          <a:bodyPr lIns="0" tIns="0" rIns="0" bIns="0" numCol="2" spcCol="180000" anchor="t" anchorCtr="0">
            <a:noAutofit/>
          </a:bodyPr>
          <a:lstStyle>
            <a:lvl1pPr>
              <a:defRPr sz="2000" b="0" i="0">
                <a:latin typeface="Verdana" panose="020B0604030504040204" pitchFamily="34" charset="0"/>
                <a:cs typeface="Verdana" panose="020B0604030504040204" pitchFamily="34" charset="0"/>
              </a:defRPr>
            </a:lvl1pPr>
            <a:lvl2pPr>
              <a:defRPr sz="1800" b="0" i="0">
                <a:latin typeface="Verdana" panose="020B0604030504040204" pitchFamily="34" charset="0"/>
                <a:cs typeface="Verdana" panose="020B0604030504040204" pitchFamily="34" charset="0"/>
              </a:defRPr>
            </a:lvl2pPr>
            <a:lvl3pPr>
              <a:defRPr sz="1600" b="0" i="0">
                <a:latin typeface="Verdana" panose="020B0604030504040204" pitchFamily="34" charset="0"/>
                <a:cs typeface="Verdana" panose="020B0604030504040204" pitchFamily="34" charset="0"/>
              </a:defRPr>
            </a:lvl3pPr>
            <a:lvl4pPr>
              <a:defRPr sz="1400" b="0" i="0">
                <a:latin typeface="Verdana" panose="020B0604030504040204" pitchFamily="34" charset="0"/>
                <a:cs typeface="Verdana" panose="020B0604030504040204" pitchFamily="34" charset="0"/>
              </a:defRPr>
            </a:lvl4pPr>
            <a:lvl5pPr>
              <a:defRPr sz="1400" b="0" i="0">
                <a:latin typeface="Verdana" panose="020B0604030504040204" pitchFamily="34" charset="0"/>
                <a:cs typeface="Verdana" panose="020B0604030504040204" pitchFamily="34" charset="0"/>
              </a:defRPr>
            </a:lvl5pPr>
            <a:lvl6pPr>
              <a:defRPr sz="2000"/>
            </a:lvl6pPr>
            <a:lvl7pPr>
              <a:defRPr sz="2000"/>
            </a:lvl7pPr>
            <a:lvl8pPr>
              <a:defRPr sz="2000"/>
            </a:lvl8pPr>
            <a:lvl9pPr>
              <a:defRPr sz="2000"/>
            </a:lvl9pPr>
          </a:lstStyle>
          <a:p>
            <a:pPr lvl="0"/>
            <a:r>
              <a:rPr lang="en-GB" dirty="0"/>
              <a:t>Click to edit </a:t>
            </a:r>
            <a:br>
              <a:rPr lang="en-GB" dirty="0"/>
            </a:br>
            <a:r>
              <a:rPr lang="en-GB" dirty="0"/>
              <a:t>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50AE9ABB-BC64-BD4D-A5A2-7074E4782873}"/>
              </a:ext>
            </a:extLst>
          </p:cNvPr>
          <p:cNvSpPr>
            <a:spLocks noGrp="1"/>
          </p:cNvSpPr>
          <p:nvPr>
            <p:ph type="body" sz="half" idx="2" hasCustomPrompt="1"/>
          </p:nvPr>
        </p:nvSpPr>
        <p:spPr>
          <a:xfrm>
            <a:off x="489722" y="2057400"/>
            <a:ext cx="3376600" cy="3668825"/>
          </a:xfrm>
        </p:spPr>
        <p:txBody>
          <a:bodyPr lIns="0" tIns="0" rIns="0" bIns="0" anchor="t" anchorCtr="0">
            <a:noAutofit/>
          </a:bodyPr>
          <a:lstStyle>
            <a:lvl1pPr marL="0" indent="0">
              <a:buNone/>
              <a:defRPr sz="1600" b="0" i="0">
                <a:solidFill>
                  <a:srgbClr val="005EB8"/>
                </a:solidFill>
                <a:latin typeface="Verdana" panose="020B0604030504040204" pitchFamily="34" charset="0"/>
                <a:cs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a:t>
            </a:r>
            <a:br>
              <a:rPr lang="en-GB" dirty="0"/>
            </a:br>
            <a:r>
              <a:rPr lang="en-GB" dirty="0"/>
              <a:t>Master text styles</a:t>
            </a:r>
          </a:p>
        </p:txBody>
      </p:sp>
      <p:sp>
        <p:nvSpPr>
          <p:cNvPr id="5" name="Date Placeholder 4">
            <a:extLst>
              <a:ext uri="{FF2B5EF4-FFF2-40B4-BE49-F238E27FC236}">
                <a16:creationId xmlns:a16="http://schemas.microsoft.com/office/drawing/2014/main" id="{01F6C9D7-CF06-E84A-B014-70D1279FB976}"/>
              </a:ext>
            </a:extLst>
          </p:cNvPr>
          <p:cNvSpPr>
            <a:spLocks noGrp="1"/>
          </p:cNvSpPr>
          <p:nvPr>
            <p:ph type="dt" sz="half" idx="10"/>
          </p:nvPr>
        </p:nvSpPr>
        <p:spPr/>
        <p:txBody>
          <a:bodyPr/>
          <a:lstStyle>
            <a:lvl1pPr>
              <a:defRPr sz="800"/>
            </a:lvl1pPr>
          </a:lstStyle>
          <a:p>
            <a:fld id="{35B43D16-B033-6545-AA6A-6A550AEB1383}" type="datetimeFigureOut">
              <a:rPr lang="en-US" smtClean="0"/>
              <a:pPr/>
              <a:t>10/19/2023</a:t>
            </a:fld>
            <a:endParaRPr lang="en-US" dirty="0"/>
          </a:p>
        </p:txBody>
      </p:sp>
      <p:sp>
        <p:nvSpPr>
          <p:cNvPr id="6" name="Footer Placeholder 5">
            <a:extLst>
              <a:ext uri="{FF2B5EF4-FFF2-40B4-BE49-F238E27FC236}">
                <a16:creationId xmlns:a16="http://schemas.microsoft.com/office/drawing/2014/main" id="{8914070B-579D-3848-9A03-D86E31ADD1C2}"/>
              </a:ext>
            </a:extLst>
          </p:cNvPr>
          <p:cNvSpPr>
            <a:spLocks noGrp="1"/>
          </p:cNvSpPr>
          <p:nvPr>
            <p:ph type="ftr" sz="quarter" idx="11"/>
          </p:nvPr>
        </p:nvSpPr>
        <p:spPr/>
        <p:txBody>
          <a:bodyPr/>
          <a:lstStyle>
            <a:lvl1pPr>
              <a:defRPr sz="800"/>
            </a:lvl1pPr>
          </a:lstStyle>
          <a:p>
            <a:endParaRPr lang="en-US"/>
          </a:p>
        </p:txBody>
      </p:sp>
      <p:sp>
        <p:nvSpPr>
          <p:cNvPr id="7" name="Slide Number Placeholder 6">
            <a:extLst>
              <a:ext uri="{FF2B5EF4-FFF2-40B4-BE49-F238E27FC236}">
                <a16:creationId xmlns:a16="http://schemas.microsoft.com/office/drawing/2014/main" id="{8B8A3AD0-FB18-9A4C-8342-39BAD4E4898D}"/>
              </a:ext>
            </a:extLst>
          </p:cNvPr>
          <p:cNvSpPr>
            <a:spLocks noGrp="1"/>
          </p:cNvSpPr>
          <p:nvPr>
            <p:ph type="sldNum" sz="quarter" idx="12"/>
          </p:nvPr>
        </p:nvSpPr>
        <p:spPr/>
        <p:txBody>
          <a:bodyPr/>
          <a:lstStyle>
            <a:lvl1pPr>
              <a:defRPr sz="800"/>
            </a:lvl1pPr>
          </a:lstStyle>
          <a:p>
            <a:fld id="{EAD915C5-3F29-4A47-B4DF-A90724147DE1}" type="slidenum">
              <a:rPr lang="en-US" smtClean="0"/>
              <a:pPr/>
              <a:t>‹#›</a:t>
            </a:fld>
            <a:endParaRPr lang="en-US"/>
          </a:p>
        </p:txBody>
      </p:sp>
      <p:pic>
        <p:nvPicPr>
          <p:cNvPr id="8" name="Picture 7">
            <a:extLst>
              <a:ext uri="{FF2B5EF4-FFF2-40B4-BE49-F238E27FC236}">
                <a16:creationId xmlns:a16="http://schemas.microsoft.com/office/drawing/2014/main" id="{7D55FBE6-07A1-0827-4AF1-DD46E42311E1}"/>
              </a:ext>
            </a:extLst>
          </p:cNvPr>
          <p:cNvPicPr>
            <a:picLocks noChangeAspect="1"/>
          </p:cNvPicPr>
          <p:nvPr userDrawn="1"/>
        </p:nvPicPr>
        <p:blipFill>
          <a:blip r:embed="rId2"/>
          <a:srcRect/>
          <a:stretch/>
        </p:blipFill>
        <p:spPr>
          <a:xfrm>
            <a:off x="9817711" y="3508513"/>
            <a:ext cx="2369732" cy="3349486"/>
          </a:xfrm>
          <a:prstGeom prst="rect">
            <a:avLst/>
          </a:prstGeom>
        </p:spPr>
      </p:pic>
    </p:spTree>
    <p:extLst>
      <p:ext uri="{BB962C8B-B14F-4D97-AF65-F5344CB8AC3E}">
        <p14:creationId xmlns:p14="http://schemas.microsoft.com/office/powerpoint/2010/main" val="2750833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EE03E-696D-3443-9957-6DAF39F22432}"/>
              </a:ext>
            </a:extLst>
          </p:cNvPr>
          <p:cNvSpPr>
            <a:spLocks noGrp="1"/>
          </p:cNvSpPr>
          <p:nvPr>
            <p:ph idx="1"/>
          </p:nvPr>
        </p:nvSpPr>
        <p:spPr>
          <a:xfrm>
            <a:off x="0" y="0"/>
            <a:ext cx="12191999" cy="6858000"/>
          </a:xfrm>
        </p:spPr>
        <p:txBody>
          <a:bodyPr lIns="0" tIns="0" rIns="0" bIns="0" numCol="2" spcCol="180000" anchor="t" anchorCtr="0">
            <a:noAutofit/>
          </a:bodyPr>
          <a:lstStyle>
            <a:lvl1pPr>
              <a:defRPr sz="2000">
                <a:latin typeface="Public Sans" pitchFamily="2" charset="77"/>
              </a:defRPr>
            </a:lvl1pPr>
            <a:lvl2pPr>
              <a:defRPr sz="1800">
                <a:latin typeface="Public Sans" pitchFamily="2" charset="77"/>
              </a:defRPr>
            </a:lvl2pPr>
            <a:lvl3pPr>
              <a:defRPr sz="1600">
                <a:latin typeface="Public Sans" pitchFamily="2" charset="77"/>
              </a:defRPr>
            </a:lvl3pPr>
            <a:lvl4pPr>
              <a:defRPr sz="1400">
                <a:latin typeface="Public Sans" pitchFamily="2" charset="77"/>
              </a:defRPr>
            </a:lvl4pPr>
            <a:lvl5pPr>
              <a:defRPr sz="1400">
                <a:latin typeface="Public Sans" pitchFamily="2" charset="77"/>
              </a:defRPr>
            </a:lvl5pPr>
            <a:lvl6pPr>
              <a:defRPr sz="2000"/>
            </a:lvl6pPr>
            <a:lvl7pPr>
              <a:defRPr sz="2000"/>
            </a:lvl7pPr>
            <a:lvl8pPr>
              <a:defRPr sz="2000"/>
            </a:lvl8pPr>
            <a:lvl9pPr>
              <a:defRPr sz="2000"/>
            </a:lvl9pPr>
          </a:lstStyle>
          <a:p>
            <a:pPr lvl="0"/>
            <a:endParaRPr lang="en-US" dirty="0"/>
          </a:p>
        </p:txBody>
      </p:sp>
      <p:sp>
        <p:nvSpPr>
          <p:cNvPr id="2" name="Title 1">
            <a:extLst>
              <a:ext uri="{FF2B5EF4-FFF2-40B4-BE49-F238E27FC236}">
                <a16:creationId xmlns:a16="http://schemas.microsoft.com/office/drawing/2014/main" id="{C21B97EE-BFE7-B948-BC5D-BFFF20C991B0}"/>
              </a:ext>
            </a:extLst>
          </p:cNvPr>
          <p:cNvSpPr>
            <a:spLocks noGrp="1"/>
          </p:cNvSpPr>
          <p:nvPr>
            <p:ph type="title"/>
          </p:nvPr>
        </p:nvSpPr>
        <p:spPr>
          <a:xfrm>
            <a:off x="489722" y="476250"/>
            <a:ext cx="3734616" cy="5976938"/>
          </a:xfrm>
          <a:solidFill>
            <a:srgbClr val="005EB8"/>
          </a:solidFill>
        </p:spPr>
        <p:txBody>
          <a:bodyPr lIns="360000" tIns="360000" rIns="360000" bIns="360000" anchor="ctr" anchorCtr="0">
            <a:noAutofit/>
          </a:bodyPr>
          <a:lstStyle>
            <a:lvl1pPr>
              <a:defRPr sz="3200" b="1" i="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873194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Cover 1">
    <p:spTree>
      <p:nvGrpSpPr>
        <p:cNvPr id="1" name=""/>
        <p:cNvGrpSpPr/>
        <p:nvPr/>
      </p:nvGrpSpPr>
      <p:grpSpPr>
        <a:xfrm>
          <a:off x="0" y="0"/>
          <a:ext cx="0" cy="0"/>
          <a:chOff x="0" y="0"/>
          <a:chExt cx="0" cy="0"/>
        </a:xfrm>
      </p:grpSpPr>
      <p:sp>
        <p:nvSpPr>
          <p:cNvPr id="8" name="Picture Placeholder 14">
            <a:extLst>
              <a:ext uri="{FF2B5EF4-FFF2-40B4-BE49-F238E27FC236}">
                <a16:creationId xmlns:a16="http://schemas.microsoft.com/office/drawing/2014/main" id="{79A3FDC1-DA18-B647-8002-951F8A2778A7}"/>
              </a:ext>
            </a:extLst>
          </p:cNvPr>
          <p:cNvSpPr>
            <a:spLocks noGrp="1"/>
          </p:cNvSpPr>
          <p:nvPr>
            <p:ph type="pic" sz="quarter" idx="10"/>
          </p:nvPr>
        </p:nvSpPr>
        <p:spPr>
          <a:xfrm>
            <a:off x="6095998" y="0"/>
            <a:ext cx="6098726" cy="3810000"/>
          </a:xfrm>
          <a:custGeom>
            <a:avLst/>
            <a:gdLst>
              <a:gd name="connsiteX0" fmla="*/ 1626032 w 7810500"/>
              <a:gd name="connsiteY0" fmla="*/ 0 h 3810000"/>
              <a:gd name="connsiteX1" fmla="*/ 6184468 w 7810500"/>
              <a:gd name="connsiteY1" fmla="*/ 0 h 3810000"/>
              <a:gd name="connsiteX2" fmla="*/ 7810500 w 7810500"/>
              <a:gd name="connsiteY2" fmla="*/ 1626032 h 3810000"/>
              <a:gd name="connsiteX3" fmla="*/ 7810500 w 7810500"/>
              <a:gd name="connsiteY3" fmla="*/ 3625329 h 3810000"/>
              <a:gd name="connsiteX4" fmla="*/ 7625829 w 7810500"/>
              <a:gd name="connsiteY4" fmla="*/ 3810000 h 3810000"/>
              <a:gd name="connsiteX5" fmla="*/ 184671 w 7810500"/>
              <a:gd name="connsiteY5" fmla="*/ 3810000 h 3810000"/>
              <a:gd name="connsiteX6" fmla="*/ 0 w 7810500"/>
              <a:gd name="connsiteY6" fmla="*/ 3625329 h 3810000"/>
              <a:gd name="connsiteX7" fmla="*/ 0 w 7810500"/>
              <a:gd name="connsiteY7" fmla="*/ 1626032 h 3810000"/>
              <a:gd name="connsiteX8" fmla="*/ 1626032 w 7810500"/>
              <a:gd name="connsiteY8" fmla="*/ 0 h 3810000"/>
              <a:gd name="connsiteX0" fmla="*/ 1626032 w 7810500"/>
              <a:gd name="connsiteY0" fmla="*/ 0 h 3810000"/>
              <a:gd name="connsiteX1" fmla="*/ 6184468 w 7810500"/>
              <a:gd name="connsiteY1" fmla="*/ 0 h 3810000"/>
              <a:gd name="connsiteX2" fmla="*/ 7810500 w 7810500"/>
              <a:gd name="connsiteY2" fmla="*/ 3625329 h 3810000"/>
              <a:gd name="connsiteX3" fmla="*/ 7625829 w 7810500"/>
              <a:gd name="connsiteY3" fmla="*/ 3810000 h 3810000"/>
              <a:gd name="connsiteX4" fmla="*/ 184671 w 7810500"/>
              <a:gd name="connsiteY4" fmla="*/ 3810000 h 3810000"/>
              <a:gd name="connsiteX5" fmla="*/ 0 w 7810500"/>
              <a:gd name="connsiteY5" fmla="*/ 3625329 h 3810000"/>
              <a:gd name="connsiteX6" fmla="*/ 0 w 7810500"/>
              <a:gd name="connsiteY6" fmla="*/ 1626032 h 3810000"/>
              <a:gd name="connsiteX7" fmla="*/ 1626032 w 7810500"/>
              <a:gd name="connsiteY7" fmla="*/ 0 h 3810000"/>
              <a:gd name="connsiteX0" fmla="*/ 1626032 w 7963808"/>
              <a:gd name="connsiteY0" fmla="*/ 0 h 3810000"/>
              <a:gd name="connsiteX1" fmla="*/ 6184468 w 7963808"/>
              <a:gd name="connsiteY1" fmla="*/ 0 h 3810000"/>
              <a:gd name="connsiteX2" fmla="*/ 7625829 w 7963808"/>
              <a:gd name="connsiteY2" fmla="*/ 3810000 h 3810000"/>
              <a:gd name="connsiteX3" fmla="*/ 184671 w 7963808"/>
              <a:gd name="connsiteY3" fmla="*/ 3810000 h 3810000"/>
              <a:gd name="connsiteX4" fmla="*/ 0 w 7963808"/>
              <a:gd name="connsiteY4" fmla="*/ 3625329 h 3810000"/>
              <a:gd name="connsiteX5" fmla="*/ 0 w 7963808"/>
              <a:gd name="connsiteY5" fmla="*/ 1626032 h 3810000"/>
              <a:gd name="connsiteX6" fmla="*/ 1626032 w 7963808"/>
              <a:gd name="connsiteY6" fmla="*/ 0 h 3810000"/>
              <a:gd name="connsiteX0" fmla="*/ 1626032 w 6876799"/>
              <a:gd name="connsiteY0" fmla="*/ 0 h 3810000"/>
              <a:gd name="connsiteX1" fmla="*/ 6184468 w 6876799"/>
              <a:gd name="connsiteY1" fmla="*/ 0 h 3810000"/>
              <a:gd name="connsiteX2" fmla="*/ 6063729 w 6876799"/>
              <a:gd name="connsiteY2" fmla="*/ 3797300 h 3810000"/>
              <a:gd name="connsiteX3" fmla="*/ 184671 w 6876799"/>
              <a:gd name="connsiteY3" fmla="*/ 3810000 h 3810000"/>
              <a:gd name="connsiteX4" fmla="*/ 0 w 6876799"/>
              <a:gd name="connsiteY4" fmla="*/ 3625329 h 3810000"/>
              <a:gd name="connsiteX5" fmla="*/ 0 w 6876799"/>
              <a:gd name="connsiteY5" fmla="*/ 1626032 h 3810000"/>
              <a:gd name="connsiteX6" fmla="*/ 1626032 w 6876799"/>
              <a:gd name="connsiteY6" fmla="*/ 0 h 3810000"/>
              <a:gd name="connsiteX0" fmla="*/ 1626032 w 6601473"/>
              <a:gd name="connsiteY0" fmla="*/ 0 h 3810000"/>
              <a:gd name="connsiteX1" fmla="*/ 6184468 w 6601473"/>
              <a:gd name="connsiteY1" fmla="*/ 0 h 3810000"/>
              <a:gd name="connsiteX2" fmla="*/ 6063729 w 6601473"/>
              <a:gd name="connsiteY2" fmla="*/ 3797300 h 3810000"/>
              <a:gd name="connsiteX3" fmla="*/ 184671 w 6601473"/>
              <a:gd name="connsiteY3" fmla="*/ 3810000 h 3810000"/>
              <a:gd name="connsiteX4" fmla="*/ 0 w 6601473"/>
              <a:gd name="connsiteY4" fmla="*/ 3625329 h 3810000"/>
              <a:gd name="connsiteX5" fmla="*/ 0 w 6601473"/>
              <a:gd name="connsiteY5" fmla="*/ 1626032 h 3810000"/>
              <a:gd name="connsiteX6" fmla="*/ 1626032 w 6601473"/>
              <a:gd name="connsiteY6" fmla="*/ 0 h 3810000"/>
              <a:gd name="connsiteX0" fmla="*/ 1626032 w 6605873"/>
              <a:gd name="connsiteY0" fmla="*/ 0 h 3810000"/>
              <a:gd name="connsiteX1" fmla="*/ 6184468 w 6605873"/>
              <a:gd name="connsiteY1" fmla="*/ 0 h 3810000"/>
              <a:gd name="connsiteX2" fmla="*/ 6082779 w 6605873"/>
              <a:gd name="connsiteY2" fmla="*/ 3802063 h 3810000"/>
              <a:gd name="connsiteX3" fmla="*/ 184671 w 6605873"/>
              <a:gd name="connsiteY3" fmla="*/ 3810000 h 3810000"/>
              <a:gd name="connsiteX4" fmla="*/ 0 w 6605873"/>
              <a:gd name="connsiteY4" fmla="*/ 3625329 h 3810000"/>
              <a:gd name="connsiteX5" fmla="*/ 0 w 6605873"/>
              <a:gd name="connsiteY5" fmla="*/ 1626032 h 3810000"/>
              <a:gd name="connsiteX6" fmla="*/ 1626032 w 6605873"/>
              <a:gd name="connsiteY6" fmla="*/ 0 h 3810000"/>
              <a:gd name="connsiteX0" fmla="*/ 1626032 w 6524678"/>
              <a:gd name="connsiteY0" fmla="*/ 6350 h 3816350"/>
              <a:gd name="connsiteX1" fmla="*/ 6076518 w 6524678"/>
              <a:gd name="connsiteY1" fmla="*/ 0 h 3816350"/>
              <a:gd name="connsiteX2" fmla="*/ 6082779 w 6524678"/>
              <a:gd name="connsiteY2" fmla="*/ 3808413 h 3816350"/>
              <a:gd name="connsiteX3" fmla="*/ 184671 w 6524678"/>
              <a:gd name="connsiteY3" fmla="*/ 3816350 h 3816350"/>
              <a:gd name="connsiteX4" fmla="*/ 0 w 6524678"/>
              <a:gd name="connsiteY4" fmla="*/ 3631679 h 3816350"/>
              <a:gd name="connsiteX5" fmla="*/ 0 w 6524678"/>
              <a:gd name="connsiteY5" fmla="*/ 1632382 h 3816350"/>
              <a:gd name="connsiteX6" fmla="*/ 1626032 w 6524678"/>
              <a:gd name="connsiteY6" fmla="*/ 6350 h 3816350"/>
              <a:gd name="connsiteX0" fmla="*/ 1626032 w 6087407"/>
              <a:gd name="connsiteY0" fmla="*/ 6350 h 3816350"/>
              <a:gd name="connsiteX1" fmla="*/ 6076518 w 6087407"/>
              <a:gd name="connsiteY1" fmla="*/ 0 h 3816350"/>
              <a:gd name="connsiteX2" fmla="*/ 6082779 w 6087407"/>
              <a:gd name="connsiteY2" fmla="*/ 3808413 h 3816350"/>
              <a:gd name="connsiteX3" fmla="*/ 184671 w 6087407"/>
              <a:gd name="connsiteY3" fmla="*/ 3816350 h 3816350"/>
              <a:gd name="connsiteX4" fmla="*/ 0 w 6087407"/>
              <a:gd name="connsiteY4" fmla="*/ 3631679 h 3816350"/>
              <a:gd name="connsiteX5" fmla="*/ 0 w 6087407"/>
              <a:gd name="connsiteY5" fmla="*/ 1632382 h 3816350"/>
              <a:gd name="connsiteX6" fmla="*/ 1626032 w 6087407"/>
              <a:gd name="connsiteY6" fmla="*/ 6350 h 3816350"/>
              <a:gd name="connsiteX0" fmla="*/ 1626032 w 6100891"/>
              <a:gd name="connsiteY0" fmla="*/ 0 h 3810000"/>
              <a:gd name="connsiteX1" fmla="*/ 6097949 w 6100891"/>
              <a:gd name="connsiteY1" fmla="*/ 794 h 3810000"/>
              <a:gd name="connsiteX2" fmla="*/ 6082779 w 6100891"/>
              <a:gd name="connsiteY2" fmla="*/ 3802063 h 3810000"/>
              <a:gd name="connsiteX3" fmla="*/ 184671 w 6100891"/>
              <a:gd name="connsiteY3" fmla="*/ 3810000 h 3810000"/>
              <a:gd name="connsiteX4" fmla="*/ 0 w 6100891"/>
              <a:gd name="connsiteY4" fmla="*/ 3625329 h 3810000"/>
              <a:gd name="connsiteX5" fmla="*/ 0 w 6100891"/>
              <a:gd name="connsiteY5" fmla="*/ 1626032 h 3810000"/>
              <a:gd name="connsiteX6" fmla="*/ 1626032 w 6100891"/>
              <a:gd name="connsiteY6" fmla="*/ 0 h 3810000"/>
              <a:gd name="connsiteX0" fmla="*/ 1626032 w 6098322"/>
              <a:gd name="connsiteY0" fmla="*/ 0 h 3810000"/>
              <a:gd name="connsiteX1" fmla="*/ 6097949 w 6098322"/>
              <a:gd name="connsiteY1" fmla="*/ 794 h 3810000"/>
              <a:gd name="connsiteX2" fmla="*/ 6082779 w 6098322"/>
              <a:gd name="connsiteY2" fmla="*/ 3802063 h 3810000"/>
              <a:gd name="connsiteX3" fmla="*/ 184671 w 6098322"/>
              <a:gd name="connsiteY3" fmla="*/ 3810000 h 3810000"/>
              <a:gd name="connsiteX4" fmla="*/ 0 w 6098322"/>
              <a:gd name="connsiteY4" fmla="*/ 3625329 h 3810000"/>
              <a:gd name="connsiteX5" fmla="*/ 0 w 6098322"/>
              <a:gd name="connsiteY5" fmla="*/ 1626032 h 3810000"/>
              <a:gd name="connsiteX6" fmla="*/ 1626032 w 6098322"/>
              <a:gd name="connsiteY6" fmla="*/ 0 h 3810000"/>
              <a:gd name="connsiteX0" fmla="*/ 1626032 w 6102062"/>
              <a:gd name="connsiteY0" fmla="*/ 0 h 3810000"/>
              <a:gd name="connsiteX1" fmla="*/ 6097949 w 6102062"/>
              <a:gd name="connsiteY1" fmla="*/ 794 h 3810000"/>
              <a:gd name="connsiteX2" fmla="*/ 6097066 w 6102062"/>
              <a:gd name="connsiteY2" fmla="*/ 3806825 h 3810000"/>
              <a:gd name="connsiteX3" fmla="*/ 184671 w 6102062"/>
              <a:gd name="connsiteY3" fmla="*/ 3810000 h 3810000"/>
              <a:gd name="connsiteX4" fmla="*/ 0 w 6102062"/>
              <a:gd name="connsiteY4" fmla="*/ 3625329 h 3810000"/>
              <a:gd name="connsiteX5" fmla="*/ 0 w 6102062"/>
              <a:gd name="connsiteY5" fmla="*/ 1626032 h 3810000"/>
              <a:gd name="connsiteX6" fmla="*/ 1626032 w 6102062"/>
              <a:gd name="connsiteY6" fmla="*/ 0 h 3810000"/>
              <a:gd name="connsiteX0" fmla="*/ 1626032 w 6098726"/>
              <a:gd name="connsiteY0" fmla="*/ 0 h 3810000"/>
              <a:gd name="connsiteX1" fmla="*/ 6097949 w 6098726"/>
              <a:gd name="connsiteY1" fmla="*/ 794 h 3810000"/>
              <a:gd name="connsiteX2" fmla="*/ 6097066 w 6098726"/>
              <a:gd name="connsiteY2" fmla="*/ 3806825 h 3810000"/>
              <a:gd name="connsiteX3" fmla="*/ 184671 w 6098726"/>
              <a:gd name="connsiteY3" fmla="*/ 3810000 h 3810000"/>
              <a:gd name="connsiteX4" fmla="*/ 0 w 6098726"/>
              <a:gd name="connsiteY4" fmla="*/ 3625329 h 3810000"/>
              <a:gd name="connsiteX5" fmla="*/ 0 w 6098726"/>
              <a:gd name="connsiteY5" fmla="*/ 1626032 h 3810000"/>
              <a:gd name="connsiteX6" fmla="*/ 1626032 w 6098726"/>
              <a:gd name="connsiteY6" fmla="*/ 0 h 38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8726" h="3810000">
                <a:moveTo>
                  <a:pt x="1626032" y="0"/>
                </a:moveTo>
                <a:lnTo>
                  <a:pt x="6097949" y="794"/>
                </a:lnTo>
                <a:cubicBezTo>
                  <a:pt x="6100171" y="1699419"/>
                  <a:pt x="6096907" y="2640806"/>
                  <a:pt x="6097066" y="3806825"/>
                </a:cubicBezTo>
                <a:lnTo>
                  <a:pt x="184671" y="3810000"/>
                </a:lnTo>
                <a:cubicBezTo>
                  <a:pt x="82680" y="3810000"/>
                  <a:pt x="0" y="3727320"/>
                  <a:pt x="0" y="3625329"/>
                </a:cubicBezTo>
                <a:lnTo>
                  <a:pt x="0" y="1626032"/>
                </a:lnTo>
                <a:cubicBezTo>
                  <a:pt x="0" y="727999"/>
                  <a:pt x="727999" y="0"/>
                  <a:pt x="1626032" y="0"/>
                </a:cubicBezTo>
                <a:close/>
              </a:path>
            </a:pathLst>
          </a:custGeom>
        </p:spPr>
        <p:txBody>
          <a:bodyPr>
            <a:normAutofit/>
          </a:bodyPr>
          <a:lstStyle>
            <a:lvl1pPr marL="0" indent="0" algn="r">
              <a:buNone/>
              <a:defRPr sz="1800">
                <a:solidFill>
                  <a:schemeClr val="bg1"/>
                </a:solidFill>
                <a:latin typeface="Poppins" panose="00000500000000000000" pitchFamily="2" charset="0"/>
                <a:cs typeface="Poppins" panose="00000500000000000000" pitchFamily="2" charset="0"/>
              </a:defRPr>
            </a:lvl1pPr>
          </a:lstStyle>
          <a:p>
            <a:r>
              <a:rPr lang="en-US"/>
              <a:t>Click icon to add picture</a:t>
            </a:r>
          </a:p>
        </p:txBody>
      </p:sp>
      <p:pic>
        <p:nvPicPr>
          <p:cNvPr id="10" name="Picture 9">
            <a:extLst>
              <a:ext uri="{FF2B5EF4-FFF2-40B4-BE49-F238E27FC236}">
                <a16:creationId xmlns:a16="http://schemas.microsoft.com/office/drawing/2014/main" id="{0828ED38-053B-074D-A6A5-1C9374EA7F4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000" y="3810000"/>
            <a:ext cx="6096000" cy="3048000"/>
          </a:xfrm>
          <a:prstGeom prst="rect">
            <a:avLst/>
          </a:prstGeom>
        </p:spPr>
      </p:pic>
      <p:sp>
        <p:nvSpPr>
          <p:cNvPr id="12" name="Text Placeholder 11">
            <a:extLst>
              <a:ext uri="{FF2B5EF4-FFF2-40B4-BE49-F238E27FC236}">
                <a16:creationId xmlns:a16="http://schemas.microsoft.com/office/drawing/2014/main" id="{25F86F0A-6A1A-3248-8370-3930F881013A}"/>
              </a:ext>
            </a:extLst>
          </p:cNvPr>
          <p:cNvSpPr>
            <a:spLocks noGrp="1"/>
          </p:cNvSpPr>
          <p:nvPr>
            <p:ph type="body" sz="quarter" idx="11" hasCustomPrompt="1"/>
          </p:nvPr>
        </p:nvSpPr>
        <p:spPr>
          <a:xfrm>
            <a:off x="408207" y="559121"/>
            <a:ext cx="5557585" cy="1800200"/>
          </a:xfrm>
        </p:spPr>
        <p:txBody>
          <a:bodyPr>
            <a:noAutofit/>
          </a:bodyPr>
          <a:lstStyle>
            <a:lvl1pPr marL="0" indent="0">
              <a:buNone/>
              <a:defRPr sz="5500" b="1" i="0">
                <a:ln>
                  <a:noFill/>
                </a:ln>
                <a:solidFill>
                  <a:schemeClr val="bg1"/>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Front Cover Title Goes Here</a:t>
            </a:r>
          </a:p>
        </p:txBody>
      </p:sp>
      <p:sp>
        <p:nvSpPr>
          <p:cNvPr id="7" name="Text Placeholder 11">
            <a:extLst>
              <a:ext uri="{FF2B5EF4-FFF2-40B4-BE49-F238E27FC236}">
                <a16:creationId xmlns:a16="http://schemas.microsoft.com/office/drawing/2014/main" id="{01B5291B-A0B5-0A34-5C7E-79E2E3F68ACC}"/>
              </a:ext>
            </a:extLst>
          </p:cNvPr>
          <p:cNvSpPr>
            <a:spLocks noGrp="1"/>
          </p:cNvSpPr>
          <p:nvPr>
            <p:ph type="body" sz="quarter" idx="12" hasCustomPrompt="1"/>
          </p:nvPr>
        </p:nvSpPr>
        <p:spPr>
          <a:xfrm>
            <a:off x="408208" y="2431330"/>
            <a:ext cx="5557584" cy="1305402"/>
          </a:xfrm>
        </p:spPr>
        <p:txBody>
          <a:bodyPr>
            <a:noAutofit/>
          </a:bodyPr>
          <a:lstStyle>
            <a:lvl1pPr marL="0" indent="0">
              <a:lnSpc>
                <a:spcPct val="110000"/>
              </a:lnSpc>
              <a:spcBef>
                <a:spcPts val="0"/>
              </a:spcBef>
              <a:buNone/>
              <a:defRPr sz="30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title</a:t>
            </a:r>
          </a:p>
        </p:txBody>
      </p:sp>
      <p:sp>
        <p:nvSpPr>
          <p:cNvPr id="2" name="Text Placeholder 11">
            <a:extLst>
              <a:ext uri="{FF2B5EF4-FFF2-40B4-BE49-F238E27FC236}">
                <a16:creationId xmlns:a16="http://schemas.microsoft.com/office/drawing/2014/main" id="{8D5457D4-902F-B0A0-0CA3-AB0C3D54F72F}"/>
              </a:ext>
            </a:extLst>
          </p:cNvPr>
          <p:cNvSpPr>
            <a:spLocks noGrp="1"/>
          </p:cNvSpPr>
          <p:nvPr>
            <p:ph type="body" sz="quarter" idx="13" hasCustomPrompt="1"/>
          </p:nvPr>
        </p:nvSpPr>
        <p:spPr>
          <a:xfrm>
            <a:off x="408208" y="3846892"/>
            <a:ext cx="5557584" cy="347039"/>
          </a:xfrm>
        </p:spPr>
        <p:txBody>
          <a:bodyPr>
            <a:noAutofit/>
          </a:bodyPr>
          <a:lstStyle>
            <a:lvl1pPr marL="0" indent="0">
              <a:lnSpc>
                <a:spcPct val="110000"/>
              </a:lnSpc>
              <a:spcBef>
                <a:spcPts val="0"/>
              </a:spcBef>
              <a:buNone/>
              <a:defRPr sz="1600" b="1"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Presenters name</a:t>
            </a:r>
          </a:p>
        </p:txBody>
      </p:sp>
      <p:sp>
        <p:nvSpPr>
          <p:cNvPr id="3" name="Text Placeholder 11">
            <a:extLst>
              <a:ext uri="{FF2B5EF4-FFF2-40B4-BE49-F238E27FC236}">
                <a16:creationId xmlns:a16="http://schemas.microsoft.com/office/drawing/2014/main" id="{14F31047-4864-D68A-2944-4FD900DC0466}"/>
              </a:ext>
            </a:extLst>
          </p:cNvPr>
          <p:cNvSpPr>
            <a:spLocks noGrp="1"/>
          </p:cNvSpPr>
          <p:nvPr>
            <p:ph type="body" sz="quarter" idx="14" hasCustomPrompt="1"/>
          </p:nvPr>
        </p:nvSpPr>
        <p:spPr>
          <a:xfrm>
            <a:off x="408208" y="4198584"/>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Department name</a:t>
            </a:r>
          </a:p>
        </p:txBody>
      </p:sp>
      <p:sp>
        <p:nvSpPr>
          <p:cNvPr id="4" name="Text Placeholder 11">
            <a:extLst>
              <a:ext uri="{FF2B5EF4-FFF2-40B4-BE49-F238E27FC236}">
                <a16:creationId xmlns:a16="http://schemas.microsoft.com/office/drawing/2014/main" id="{04D3CA51-9B82-D8B8-96F1-42FE5F9B17AD}"/>
              </a:ext>
            </a:extLst>
          </p:cNvPr>
          <p:cNvSpPr>
            <a:spLocks noGrp="1"/>
          </p:cNvSpPr>
          <p:nvPr>
            <p:ph type="body" sz="quarter" idx="15" hasCustomPrompt="1"/>
          </p:nvPr>
        </p:nvSpPr>
        <p:spPr>
          <a:xfrm>
            <a:off x="408208" y="4545623"/>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Date</a:t>
            </a:r>
          </a:p>
        </p:txBody>
      </p:sp>
      <p:pic>
        <p:nvPicPr>
          <p:cNvPr id="14" name="Picture 13" descr="The Open University Logo">
            <a:extLst>
              <a:ext uri="{FF2B5EF4-FFF2-40B4-BE49-F238E27FC236}">
                <a16:creationId xmlns:a16="http://schemas.microsoft.com/office/drawing/2014/main" id="{41C1F544-4F91-82A6-00C9-2CD07BD90F6A}"/>
              </a:ext>
              <a:ext uri="{C183D7F6-B498-43B3-948B-1728B52AA6E4}">
                <adec:decorative xmlns:adec="http://schemas.microsoft.com/office/drawing/2017/decorative" val="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1087137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ront Cover 2">
    <p:spTree>
      <p:nvGrpSpPr>
        <p:cNvPr id="1" name=""/>
        <p:cNvGrpSpPr/>
        <p:nvPr/>
      </p:nvGrpSpPr>
      <p:grpSpPr>
        <a:xfrm>
          <a:off x="0" y="0"/>
          <a:ext cx="0" cy="0"/>
          <a:chOff x="0" y="0"/>
          <a:chExt cx="0" cy="0"/>
        </a:xfrm>
      </p:grpSpPr>
      <p:sp>
        <p:nvSpPr>
          <p:cNvPr id="8" name="Picture Placeholder 14">
            <a:extLst>
              <a:ext uri="{FF2B5EF4-FFF2-40B4-BE49-F238E27FC236}">
                <a16:creationId xmlns:a16="http://schemas.microsoft.com/office/drawing/2014/main" id="{79A3FDC1-DA18-B647-8002-951F8A2778A7}"/>
              </a:ext>
            </a:extLst>
          </p:cNvPr>
          <p:cNvSpPr>
            <a:spLocks noGrp="1"/>
          </p:cNvSpPr>
          <p:nvPr>
            <p:ph type="pic" sz="quarter" idx="10"/>
          </p:nvPr>
        </p:nvSpPr>
        <p:spPr>
          <a:xfrm>
            <a:off x="6095999" y="0"/>
            <a:ext cx="6096001" cy="5334000"/>
          </a:xfrm>
          <a:prstGeom prst="round2SameRect">
            <a:avLst>
              <a:gd name="adj1" fmla="val 42678"/>
              <a:gd name="adj2" fmla="val 4847"/>
            </a:avLst>
          </a:prstGeom>
        </p:spPr>
        <p:txBody>
          <a:bodyPr/>
          <a:lstStyle>
            <a:lvl1pPr marL="0" indent="0" algn="ctr">
              <a:buNone/>
              <a:defRPr>
                <a:solidFill>
                  <a:schemeClr val="bg1"/>
                </a:solidFill>
                <a:latin typeface="Poppins" panose="00000500000000000000" pitchFamily="2" charset="0"/>
                <a:cs typeface="Poppins" panose="00000500000000000000" pitchFamily="2" charset="0"/>
              </a:defRPr>
            </a:lvl1pPr>
          </a:lstStyle>
          <a:p>
            <a:r>
              <a:rPr lang="en-US"/>
              <a:t>Click icon to add picture</a:t>
            </a:r>
          </a:p>
        </p:txBody>
      </p:sp>
      <p:pic>
        <p:nvPicPr>
          <p:cNvPr id="4" name="Picture 3">
            <a:extLst>
              <a:ext uri="{FF2B5EF4-FFF2-40B4-BE49-F238E27FC236}">
                <a16:creationId xmlns:a16="http://schemas.microsoft.com/office/drawing/2014/main" id="{6ED31C04-0A53-3A47-8287-081AE26B8A3D}"/>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000" y="5334000"/>
            <a:ext cx="6096000" cy="1524000"/>
          </a:xfrm>
          <a:prstGeom prst="rect">
            <a:avLst/>
          </a:prstGeom>
        </p:spPr>
      </p:pic>
      <p:sp>
        <p:nvSpPr>
          <p:cNvPr id="9" name="Text Placeholder 11">
            <a:extLst>
              <a:ext uri="{FF2B5EF4-FFF2-40B4-BE49-F238E27FC236}">
                <a16:creationId xmlns:a16="http://schemas.microsoft.com/office/drawing/2014/main" id="{E28EB488-1C80-0E67-1A53-022688EC4609}"/>
              </a:ext>
            </a:extLst>
          </p:cNvPr>
          <p:cNvSpPr>
            <a:spLocks noGrp="1"/>
          </p:cNvSpPr>
          <p:nvPr>
            <p:ph type="body" sz="quarter" idx="11" hasCustomPrompt="1"/>
          </p:nvPr>
        </p:nvSpPr>
        <p:spPr>
          <a:xfrm>
            <a:off x="408207" y="559121"/>
            <a:ext cx="5557585" cy="1800200"/>
          </a:xfrm>
        </p:spPr>
        <p:txBody>
          <a:bodyPr>
            <a:noAutofit/>
          </a:bodyPr>
          <a:lstStyle>
            <a:lvl1pPr marL="0" indent="0">
              <a:buNone/>
              <a:defRPr sz="5500" b="1" i="0">
                <a:ln>
                  <a:noFill/>
                </a:ln>
                <a:solidFill>
                  <a:schemeClr val="bg1"/>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Front Cover Title Goes Here</a:t>
            </a:r>
          </a:p>
        </p:txBody>
      </p:sp>
      <p:sp>
        <p:nvSpPr>
          <p:cNvPr id="2" name="Text Placeholder 11">
            <a:extLst>
              <a:ext uri="{FF2B5EF4-FFF2-40B4-BE49-F238E27FC236}">
                <a16:creationId xmlns:a16="http://schemas.microsoft.com/office/drawing/2014/main" id="{9E9177B3-5DDF-C49A-F04A-F97D821D76FD}"/>
              </a:ext>
            </a:extLst>
          </p:cNvPr>
          <p:cNvSpPr>
            <a:spLocks noGrp="1"/>
          </p:cNvSpPr>
          <p:nvPr>
            <p:ph type="body" sz="quarter" idx="12" hasCustomPrompt="1"/>
          </p:nvPr>
        </p:nvSpPr>
        <p:spPr>
          <a:xfrm>
            <a:off x="408208" y="2431330"/>
            <a:ext cx="5557584" cy="1305402"/>
          </a:xfrm>
        </p:spPr>
        <p:txBody>
          <a:bodyPr>
            <a:noAutofit/>
          </a:bodyPr>
          <a:lstStyle>
            <a:lvl1pPr marL="0" indent="0">
              <a:lnSpc>
                <a:spcPct val="110000"/>
              </a:lnSpc>
              <a:spcBef>
                <a:spcPts val="0"/>
              </a:spcBef>
              <a:buNone/>
              <a:defRPr sz="30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title</a:t>
            </a:r>
          </a:p>
        </p:txBody>
      </p:sp>
      <p:sp>
        <p:nvSpPr>
          <p:cNvPr id="3" name="Text Placeholder 11">
            <a:extLst>
              <a:ext uri="{FF2B5EF4-FFF2-40B4-BE49-F238E27FC236}">
                <a16:creationId xmlns:a16="http://schemas.microsoft.com/office/drawing/2014/main" id="{D3418B85-C84C-B824-D28F-BA79F5E04CAD}"/>
              </a:ext>
            </a:extLst>
          </p:cNvPr>
          <p:cNvSpPr>
            <a:spLocks noGrp="1"/>
          </p:cNvSpPr>
          <p:nvPr>
            <p:ph type="body" sz="quarter" idx="13" hasCustomPrompt="1"/>
          </p:nvPr>
        </p:nvSpPr>
        <p:spPr>
          <a:xfrm>
            <a:off x="408208" y="3846892"/>
            <a:ext cx="5557584" cy="347039"/>
          </a:xfrm>
        </p:spPr>
        <p:txBody>
          <a:bodyPr>
            <a:noAutofit/>
          </a:bodyPr>
          <a:lstStyle>
            <a:lvl1pPr marL="0" indent="0">
              <a:lnSpc>
                <a:spcPct val="110000"/>
              </a:lnSpc>
              <a:spcBef>
                <a:spcPts val="0"/>
              </a:spcBef>
              <a:buNone/>
              <a:defRPr sz="1600" b="1"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Presenters name</a:t>
            </a:r>
          </a:p>
        </p:txBody>
      </p:sp>
      <p:sp>
        <p:nvSpPr>
          <p:cNvPr id="5" name="Text Placeholder 11">
            <a:extLst>
              <a:ext uri="{FF2B5EF4-FFF2-40B4-BE49-F238E27FC236}">
                <a16:creationId xmlns:a16="http://schemas.microsoft.com/office/drawing/2014/main" id="{AE5F6774-8098-996B-DB40-EA611D348D2A}"/>
              </a:ext>
            </a:extLst>
          </p:cNvPr>
          <p:cNvSpPr>
            <a:spLocks noGrp="1"/>
          </p:cNvSpPr>
          <p:nvPr>
            <p:ph type="body" sz="quarter" idx="14" hasCustomPrompt="1"/>
          </p:nvPr>
        </p:nvSpPr>
        <p:spPr>
          <a:xfrm>
            <a:off x="408208" y="4198584"/>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Department name</a:t>
            </a:r>
          </a:p>
        </p:txBody>
      </p:sp>
      <p:sp>
        <p:nvSpPr>
          <p:cNvPr id="6" name="Text Placeholder 11">
            <a:extLst>
              <a:ext uri="{FF2B5EF4-FFF2-40B4-BE49-F238E27FC236}">
                <a16:creationId xmlns:a16="http://schemas.microsoft.com/office/drawing/2014/main" id="{02518C58-E2DB-02D3-8708-B87996A9E5BC}"/>
              </a:ext>
            </a:extLst>
          </p:cNvPr>
          <p:cNvSpPr>
            <a:spLocks noGrp="1"/>
          </p:cNvSpPr>
          <p:nvPr>
            <p:ph type="body" sz="quarter" idx="15" hasCustomPrompt="1"/>
          </p:nvPr>
        </p:nvSpPr>
        <p:spPr>
          <a:xfrm>
            <a:off x="408208" y="4545623"/>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Date</a:t>
            </a:r>
          </a:p>
        </p:txBody>
      </p:sp>
      <p:pic>
        <p:nvPicPr>
          <p:cNvPr id="15" name="Picture 14" descr="The Open University Logo">
            <a:extLst>
              <a:ext uri="{FF2B5EF4-FFF2-40B4-BE49-F238E27FC236}">
                <a16:creationId xmlns:a16="http://schemas.microsoft.com/office/drawing/2014/main" id="{95ADE654-C78D-7069-71BF-CB8E04298DE3}"/>
              </a:ext>
              <a:ext uri="{C183D7F6-B498-43B3-948B-1728B52AA6E4}">
                <adec:decorative xmlns:adec="http://schemas.microsoft.com/office/drawing/2017/decorative" val="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37862143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ront Cover 3">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E28EB488-1C80-0E67-1A53-022688EC4609}"/>
              </a:ext>
            </a:extLst>
          </p:cNvPr>
          <p:cNvSpPr>
            <a:spLocks noGrp="1"/>
          </p:cNvSpPr>
          <p:nvPr>
            <p:ph type="body" sz="quarter" idx="11" hasCustomPrompt="1"/>
          </p:nvPr>
        </p:nvSpPr>
        <p:spPr>
          <a:xfrm>
            <a:off x="408207" y="559121"/>
            <a:ext cx="10740439" cy="1800200"/>
          </a:xfrm>
        </p:spPr>
        <p:txBody>
          <a:bodyPr>
            <a:noAutofit/>
          </a:bodyPr>
          <a:lstStyle>
            <a:lvl1pPr marL="0" indent="0">
              <a:buNone/>
              <a:defRPr sz="5500" b="1" i="0">
                <a:ln>
                  <a:noFill/>
                </a:ln>
                <a:solidFill>
                  <a:schemeClr val="bg1"/>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Front Cover Title Goes Here</a:t>
            </a:r>
          </a:p>
        </p:txBody>
      </p:sp>
      <p:sp>
        <p:nvSpPr>
          <p:cNvPr id="2" name="Text Placeholder 11">
            <a:extLst>
              <a:ext uri="{FF2B5EF4-FFF2-40B4-BE49-F238E27FC236}">
                <a16:creationId xmlns:a16="http://schemas.microsoft.com/office/drawing/2014/main" id="{ACA2EAA2-94E2-6FA0-C059-2C890F869226}"/>
              </a:ext>
            </a:extLst>
          </p:cNvPr>
          <p:cNvSpPr>
            <a:spLocks noGrp="1"/>
          </p:cNvSpPr>
          <p:nvPr>
            <p:ph type="body" sz="quarter" idx="13" hasCustomPrompt="1"/>
          </p:nvPr>
        </p:nvSpPr>
        <p:spPr>
          <a:xfrm>
            <a:off x="408208" y="3846892"/>
            <a:ext cx="5557584" cy="347039"/>
          </a:xfrm>
        </p:spPr>
        <p:txBody>
          <a:bodyPr>
            <a:noAutofit/>
          </a:bodyPr>
          <a:lstStyle>
            <a:lvl1pPr marL="0" indent="0">
              <a:lnSpc>
                <a:spcPct val="110000"/>
              </a:lnSpc>
              <a:spcBef>
                <a:spcPts val="0"/>
              </a:spcBef>
              <a:buNone/>
              <a:defRPr sz="1600" b="1"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Presenters name</a:t>
            </a:r>
          </a:p>
        </p:txBody>
      </p:sp>
      <p:sp>
        <p:nvSpPr>
          <p:cNvPr id="3" name="Text Placeholder 11">
            <a:extLst>
              <a:ext uri="{FF2B5EF4-FFF2-40B4-BE49-F238E27FC236}">
                <a16:creationId xmlns:a16="http://schemas.microsoft.com/office/drawing/2014/main" id="{96034E2F-27F1-1CF2-367B-4204B15ECE78}"/>
              </a:ext>
            </a:extLst>
          </p:cNvPr>
          <p:cNvSpPr>
            <a:spLocks noGrp="1"/>
          </p:cNvSpPr>
          <p:nvPr>
            <p:ph type="body" sz="quarter" idx="14" hasCustomPrompt="1"/>
          </p:nvPr>
        </p:nvSpPr>
        <p:spPr>
          <a:xfrm>
            <a:off x="408208" y="4198584"/>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Department name</a:t>
            </a:r>
          </a:p>
        </p:txBody>
      </p:sp>
      <p:sp>
        <p:nvSpPr>
          <p:cNvPr id="4" name="Text Placeholder 11">
            <a:extLst>
              <a:ext uri="{FF2B5EF4-FFF2-40B4-BE49-F238E27FC236}">
                <a16:creationId xmlns:a16="http://schemas.microsoft.com/office/drawing/2014/main" id="{1276E79C-EF9C-9014-0C08-C31EE127DC52}"/>
              </a:ext>
            </a:extLst>
          </p:cNvPr>
          <p:cNvSpPr>
            <a:spLocks noGrp="1"/>
          </p:cNvSpPr>
          <p:nvPr>
            <p:ph type="body" sz="quarter" idx="15" hasCustomPrompt="1"/>
          </p:nvPr>
        </p:nvSpPr>
        <p:spPr>
          <a:xfrm>
            <a:off x="408208" y="4545623"/>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Date</a:t>
            </a:r>
          </a:p>
        </p:txBody>
      </p:sp>
      <p:sp>
        <p:nvSpPr>
          <p:cNvPr id="5" name="Text Placeholder 11">
            <a:extLst>
              <a:ext uri="{FF2B5EF4-FFF2-40B4-BE49-F238E27FC236}">
                <a16:creationId xmlns:a16="http://schemas.microsoft.com/office/drawing/2014/main" id="{98D122DE-5974-E6F7-5A07-1674D7445444}"/>
              </a:ext>
            </a:extLst>
          </p:cNvPr>
          <p:cNvSpPr>
            <a:spLocks noGrp="1"/>
          </p:cNvSpPr>
          <p:nvPr>
            <p:ph type="body" sz="quarter" idx="16" hasCustomPrompt="1"/>
          </p:nvPr>
        </p:nvSpPr>
        <p:spPr>
          <a:xfrm>
            <a:off x="408208" y="2431330"/>
            <a:ext cx="10740438" cy="1305402"/>
          </a:xfrm>
        </p:spPr>
        <p:txBody>
          <a:bodyPr>
            <a:noAutofit/>
          </a:bodyPr>
          <a:lstStyle>
            <a:lvl1pPr marL="0" indent="0">
              <a:lnSpc>
                <a:spcPct val="110000"/>
              </a:lnSpc>
              <a:spcBef>
                <a:spcPts val="0"/>
              </a:spcBef>
              <a:buNone/>
              <a:defRPr sz="30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title</a:t>
            </a:r>
          </a:p>
        </p:txBody>
      </p:sp>
      <p:pic>
        <p:nvPicPr>
          <p:cNvPr id="6" name="Picture 5" descr="The Open University Logo">
            <a:extLst>
              <a:ext uri="{FF2B5EF4-FFF2-40B4-BE49-F238E27FC236}">
                <a16:creationId xmlns:a16="http://schemas.microsoft.com/office/drawing/2014/main" id="{21830BFA-19EA-B404-F805-72BD114E6B2B}"/>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26872953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Slide 1">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D467C06D-0BA0-E66A-1254-70AFC158713D}"/>
              </a:ext>
            </a:extLst>
          </p:cNvPr>
          <p:cNvSpPr>
            <a:spLocks noGrp="1"/>
          </p:cNvSpPr>
          <p:nvPr>
            <p:ph type="body" sz="quarter" idx="10" hasCustomPrompt="1"/>
          </p:nvPr>
        </p:nvSpPr>
        <p:spPr>
          <a:xfrm>
            <a:off x="340167" y="3124517"/>
            <a:ext cx="7500938" cy="608965"/>
          </a:xfrm>
          <a:prstGeom prst="rect">
            <a:avLst/>
          </a:prstGeom>
        </p:spPr>
        <p:txBody>
          <a:bodyPr/>
          <a:lstStyle>
            <a:lvl1pPr marL="0" indent="0">
              <a:buNone/>
              <a:defRPr sz="4400" b="1">
                <a:solidFill>
                  <a:schemeClr val="bg1"/>
                </a:solidFill>
                <a:latin typeface="Poppins SemiBold" panose="00000700000000000000" pitchFamily="50" charset="0"/>
                <a:cs typeface="Poppins SemiBold" panose="00000700000000000000" pitchFamily="50"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GB"/>
              <a:t>Type your message here</a:t>
            </a:r>
          </a:p>
        </p:txBody>
      </p:sp>
      <p:pic>
        <p:nvPicPr>
          <p:cNvPr id="2" name="Picture 1" descr="The Open University Logo">
            <a:extLst>
              <a:ext uri="{FF2B5EF4-FFF2-40B4-BE49-F238E27FC236}">
                <a16:creationId xmlns:a16="http://schemas.microsoft.com/office/drawing/2014/main" id="{98F1B169-2DA1-B49F-3EA1-DD312E568D4C}"/>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34904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05E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p:nvPr>
        </p:nvSpPr>
        <p:spPr>
          <a:xfrm>
            <a:off x="484505" y="500062"/>
            <a:ext cx="2697162" cy="5964044"/>
          </a:xfrm>
        </p:spPr>
        <p:txBody>
          <a:bodyPr lIns="0" tIns="0" rIns="0" bIns="0" anchor="t" anchorCtr="0">
            <a:noAutofit/>
          </a:bodyPr>
          <a:lstStyle>
            <a:lvl1pPr>
              <a:defRPr sz="3200" b="0" i="0">
                <a:solidFill>
                  <a:schemeClr val="bg1"/>
                </a:solidFill>
                <a:latin typeface="Verdana" panose="020B0604030504040204" pitchFamily="34" charset="0"/>
                <a:ea typeface="Cooper Hewitt Bold" pitchFamily="2" charset="77"/>
                <a:cs typeface="Verdana" panose="020B060403050404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F1E9A67-C959-A646-84B1-320BC9918A34}"/>
              </a:ext>
            </a:extLst>
          </p:cNvPr>
          <p:cNvSpPr>
            <a:spLocks noGrp="1"/>
          </p:cNvSpPr>
          <p:nvPr>
            <p:ph idx="1"/>
          </p:nvPr>
        </p:nvSpPr>
        <p:spPr>
          <a:xfrm>
            <a:off x="4224972" y="515936"/>
            <a:ext cx="5592739" cy="5937251"/>
          </a:xfrm>
        </p:spPr>
        <p:txBody>
          <a:bodyPr anchor="ctr" anchorCtr="0"/>
          <a:lstStyle>
            <a:lvl1pPr>
              <a:defRPr b="0" i="0">
                <a:solidFill>
                  <a:schemeClr val="bg1"/>
                </a:solidFill>
                <a:latin typeface="Verdana" panose="020B0604030504040204" pitchFamily="34" charset="0"/>
                <a:cs typeface="Verdana" panose="020B0604030504040204" pitchFamily="34" charset="0"/>
              </a:defRPr>
            </a:lvl1pPr>
            <a:lvl2pPr>
              <a:defRPr b="0" i="0">
                <a:solidFill>
                  <a:schemeClr val="bg1"/>
                </a:solidFill>
                <a:latin typeface="Verdana" panose="020B0604030504040204" pitchFamily="34" charset="0"/>
                <a:cs typeface="Verdana" panose="020B0604030504040204" pitchFamily="34" charset="0"/>
              </a:defRPr>
            </a:lvl2pPr>
            <a:lvl3pPr>
              <a:defRPr b="0" i="0">
                <a:solidFill>
                  <a:schemeClr val="bg1"/>
                </a:solidFill>
                <a:latin typeface="Verdana" panose="020B0604030504040204" pitchFamily="34" charset="0"/>
                <a:cs typeface="Verdana" panose="020B0604030504040204" pitchFamily="34" charset="0"/>
              </a:defRPr>
            </a:lvl3pPr>
            <a:lvl4pPr>
              <a:defRPr b="0" i="0">
                <a:solidFill>
                  <a:schemeClr val="bg1"/>
                </a:solidFill>
                <a:latin typeface="Verdana" panose="020B0604030504040204" pitchFamily="34" charset="0"/>
                <a:cs typeface="Verdana" panose="020B0604030504040204" pitchFamily="34" charset="0"/>
              </a:defRPr>
            </a:lvl4pPr>
            <a:lvl5pPr>
              <a:defRPr b="0" i="0">
                <a:solidFill>
                  <a:schemeClr val="bg1"/>
                </a:solidFill>
                <a:latin typeface="Verdana" panose="020B0604030504040204" pitchFamily="34" charset="0"/>
                <a:cs typeface="Verdana" panose="020B060403050404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4" name="Picture 3">
            <a:extLst>
              <a:ext uri="{FF2B5EF4-FFF2-40B4-BE49-F238E27FC236}">
                <a16:creationId xmlns:a16="http://schemas.microsoft.com/office/drawing/2014/main" id="{BCCB6240-B61D-3BD6-2B3F-5E97140080C7}"/>
              </a:ext>
            </a:extLst>
          </p:cNvPr>
          <p:cNvPicPr>
            <a:picLocks noChangeAspect="1"/>
          </p:cNvPicPr>
          <p:nvPr userDrawn="1"/>
        </p:nvPicPr>
        <p:blipFill>
          <a:blip r:embed="rId2"/>
          <a:srcRect/>
          <a:stretch/>
        </p:blipFill>
        <p:spPr>
          <a:xfrm>
            <a:off x="9817711" y="3508513"/>
            <a:ext cx="2369732" cy="3349487"/>
          </a:xfrm>
          <a:prstGeom prst="rect">
            <a:avLst/>
          </a:prstGeom>
        </p:spPr>
      </p:pic>
    </p:spTree>
    <p:extLst>
      <p:ext uri="{BB962C8B-B14F-4D97-AF65-F5344CB8AC3E}">
        <p14:creationId xmlns:p14="http://schemas.microsoft.com/office/powerpoint/2010/main" val="220498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2">
    <p:spTree>
      <p:nvGrpSpPr>
        <p:cNvPr id="1" name=""/>
        <p:cNvGrpSpPr/>
        <p:nvPr/>
      </p:nvGrpSpPr>
      <p:grpSpPr>
        <a:xfrm>
          <a:off x="0" y="0"/>
          <a:ext cx="0" cy="0"/>
          <a:chOff x="0" y="0"/>
          <a:chExt cx="0" cy="0"/>
        </a:xfrm>
      </p:grpSpPr>
      <p:pic>
        <p:nvPicPr>
          <p:cNvPr id="4" name="Picture 3" descr="The Open University Logo">
            <a:extLst>
              <a:ext uri="{FF2B5EF4-FFF2-40B4-BE49-F238E27FC236}">
                <a16:creationId xmlns:a16="http://schemas.microsoft.com/office/drawing/2014/main" id="{EA88F0E0-0334-005F-5AE6-97F8EFADF09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074299" y="2622093"/>
            <a:ext cx="6043402" cy="2021693"/>
          </a:xfrm>
          <a:prstGeom prst="rect">
            <a:avLst/>
          </a:prstGeom>
        </p:spPr>
      </p:pic>
    </p:spTree>
    <p:extLst>
      <p:ext uri="{BB962C8B-B14F-4D97-AF65-F5344CB8AC3E}">
        <p14:creationId xmlns:p14="http://schemas.microsoft.com/office/powerpoint/2010/main" val="38070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005E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hasCustomPrompt="1"/>
          </p:nvPr>
        </p:nvSpPr>
        <p:spPr>
          <a:xfrm>
            <a:off x="484505" y="500062"/>
            <a:ext cx="9333206" cy="5953126"/>
          </a:xfrm>
        </p:spPr>
        <p:txBody>
          <a:bodyPr lIns="0" tIns="0" rIns="0" bIns="0" anchor="t" anchorCtr="0">
            <a:noAutofit/>
          </a:bodyPr>
          <a:lstStyle>
            <a:lvl1pPr>
              <a:defRPr sz="5400" b="0" i="0">
                <a:solidFill>
                  <a:schemeClr val="bg1"/>
                </a:solidFill>
                <a:latin typeface="Verdana" panose="020B0604030504040204" pitchFamily="34" charset="0"/>
                <a:ea typeface="Cooper Hewitt Bold" pitchFamily="2" charset="77"/>
                <a:cs typeface="Verdana" panose="020B0604030504040204" pitchFamily="34" charset="0"/>
              </a:defRPr>
            </a:lvl1pPr>
          </a:lstStyle>
          <a:p>
            <a:r>
              <a:rPr lang="en-GB" sz="5400" dirty="0">
                <a:latin typeface="COOPERHEWITT-SEMIBOLD" pitchFamily="2" charset="77"/>
                <a:ea typeface="COOPERHEWITT-SEMIBOLD" pitchFamily="2" charset="77"/>
              </a:rPr>
              <a:t>Lorem ipsum </a:t>
            </a:r>
            <a:r>
              <a:rPr lang="en-GB" sz="5400" dirty="0" err="1">
                <a:latin typeface="COOPERHEWITT-SEMIBOLD" pitchFamily="2" charset="77"/>
                <a:ea typeface="COOPERHEWITT-SEMIBOLD" pitchFamily="2" charset="77"/>
              </a:rPr>
              <a:t>dolor</a:t>
            </a:r>
            <a:r>
              <a:rPr lang="en-GB" sz="5400" dirty="0">
                <a:latin typeface="COOPERHEWITT-SEMIBOLD" pitchFamily="2" charset="77"/>
                <a:ea typeface="COOPERHEWITT-SEMIBOLD" pitchFamily="2" charset="77"/>
              </a:rPr>
              <a:t> sit </a:t>
            </a:r>
            <a:r>
              <a:rPr lang="en-GB" sz="5400" dirty="0" err="1">
                <a:latin typeface="COOPERHEWITT-SEMIBOLD" pitchFamily="2" charset="77"/>
                <a:ea typeface="COOPERHEWITT-SEMIBOLD" pitchFamily="2" charset="77"/>
              </a:rPr>
              <a:t>amet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consectetur</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adipiscing</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elit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Nulla</a:t>
            </a:r>
            <a:r>
              <a:rPr lang="en-GB" sz="5400" dirty="0">
                <a:latin typeface="COOPERHEWITT-SEMIBOLD" pitchFamily="2" charset="77"/>
                <a:ea typeface="COOPERHEWITT-SEMIBOLD" pitchFamily="2" charset="77"/>
              </a:rPr>
              <a:t> a </a:t>
            </a:r>
            <a:r>
              <a:rPr lang="en-GB" sz="5400" dirty="0" err="1">
                <a:latin typeface="COOPERHEWITT-SEMIBOLD" pitchFamily="2" charset="77"/>
                <a:ea typeface="COOPERHEWITT-SEMIBOLD" pitchFamily="2" charset="77"/>
              </a:rPr>
              <a:t>dolor</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feugiat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placerat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leo</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quis</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interdum</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erat</a:t>
            </a:r>
            <a:r>
              <a:rPr lang="en-GB" sz="5400" dirty="0">
                <a:latin typeface="COOPERHEWITT-SEMIBOLD" pitchFamily="2" charset="77"/>
                <a:ea typeface="COOPERHEWITT-SEMIBOLD" pitchFamily="2" charset="77"/>
              </a:rPr>
              <a:t>. Vestibulum </a:t>
            </a:r>
            <a:r>
              <a:rPr lang="en-GB" sz="5400" dirty="0" err="1">
                <a:latin typeface="COOPERHEWITT-SEMIBOLD" pitchFamily="2" charset="77"/>
                <a:ea typeface="COOPERHEWITT-SEMIBOLD" pitchFamily="2" charset="77"/>
              </a:rPr>
              <a:t>nec</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pretium</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purus</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Nullam</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volutpat</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turpis</a:t>
            </a:r>
            <a:r>
              <a:rPr lang="en-GB" sz="5400" dirty="0">
                <a:latin typeface="COOPERHEWITT-SEMIBOLD" pitchFamily="2" charset="77"/>
                <a:ea typeface="COOPERHEWITT-SEMIBOLD" pitchFamily="2" charset="77"/>
              </a:rPr>
              <a:t> id </a:t>
            </a:r>
            <a:r>
              <a:rPr lang="en-GB" sz="5400" dirty="0" err="1">
                <a:latin typeface="COOPERHEWITT-SEMIBOLD" pitchFamily="2" charset="77"/>
                <a:ea typeface="COOPERHEWITT-SEMIBOLD" pitchFamily="2" charset="77"/>
              </a:rPr>
              <a:t>pellentesque</a:t>
            </a:r>
            <a:r>
              <a:rPr lang="en-GB" sz="5400" dirty="0">
                <a:latin typeface="COOPERHEWITT-SEMIBOLD" pitchFamily="2" charset="77"/>
                <a:ea typeface="COOPERHEWITT-SEMIBOLD" pitchFamily="2" charset="77"/>
              </a:rPr>
              <a:t> </a:t>
            </a:r>
            <a:r>
              <a:rPr lang="en-GB" sz="5400" dirty="0" err="1">
                <a:latin typeface="COOPERHEWITT-SEMIBOLD" pitchFamily="2" charset="77"/>
                <a:ea typeface="COOPERHEWITT-SEMIBOLD" pitchFamily="2" charset="77"/>
              </a:rPr>
              <a:t>sagittis</a:t>
            </a:r>
            <a:r>
              <a:rPr lang="en-GB" sz="5400" dirty="0">
                <a:latin typeface="COOPERHEWITT-SEMIBOLD" pitchFamily="2" charset="77"/>
                <a:ea typeface="COOPERHEWITT-SEMIBOLD" pitchFamily="2" charset="77"/>
              </a:rPr>
              <a:t>.</a:t>
            </a:r>
            <a:endParaRPr lang="en-US" dirty="0"/>
          </a:p>
        </p:txBody>
      </p:sp>
      <p:pic>
        <p:nvPicPr>
          <p:cNvPr id="3" name="Picture 2">
            <a:extLst>
              <a:ext uri="{FF2B5EF4-FFF2-40B4-BE49-F238E27FC236}">
                <a16:creationId xmlns:a16="http://schemas.microsoft.com/office/drawing/2014/main" id="{7D6A2242-4387-121C-BE00-9AFF626D8330}"/>
              </a:ext>
            </a:extLst>
          </p:cNvPr>
          <p:cNvPicPr>
            <a:picLocks noChangeAspect="1"/>
          </p:cNvPicPr>
          <p:nvPr userDrawn="1"/>
        </p:nvPicPr>
        <p:blipFill>
          <a:blip r:embed="rId2"/>
          <a:srcRect/>
          <a:stretch/>
        </p:blipFill>
        <p:spPr>
          <a:xfrm>
            <a:off x="9817711" y="3508513"/>
            <a:ext cx="2369732" cy="3349487"/>
          </a:xfrm>
          <a:prstGeom prst="rect">
            <a:avLst/>
          </a:prstGeom>
        </p:spPr>
      </p:pic>
    </p:spTree>
    <p:extLst>
      <p:ext uri="{BB962C8B-B14F-4D97-AF65-F5344CB8AC3E}">
        <p14:creationId xmlns:p14="http://schemas.microsoft.com/office/powerpoint/2010/main" val="118751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3ABFF0">
            <a:alpha val="5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863F-99DE-624F-BD48-19D96C91704E}"/>
              </a:ext>
            </a:extLst>
          </p:cNvPr>
          <p:cNvSpPr>
            <a:spLocks noGrp="1"/>
          </p:cNvSpPr>
          <p:nvPr>
            <p:ph type="title" hasCustomPrompt="1"/>
          </p:nvPr>
        </p:nvSpPr>
        <p:spPr>
          <a:xfrm>
            <a:off x="484505" y="500062"/>
            <a:ext cx="9333206" cy="5953126"/>
          </a:xfrm>
        </p:spPr>
        <p:txBody>
          <a:bodyPr lIns="0" tIns="0" rIns="0" bIns="0" numCol="2" spcCol="540000" anchor="t" anchorCtr="0">
            <a:noAutofit/>
          </a:bodyPr>
          <a:lstStyle>
            <a:lvl1pPr>
              <a:defRPr sz="2400" b="0" i="0">
                <a:solidFill>
                  <a:srgbClr val="01033C"/>
                </a:solidFill>
                <a:latin typeface="Verdana" panose="020B0604030504040204" pitchFamily="34" charset="0"/>
                <a:ea typeface="Cooper Hewitt Bold" pitchFamily="2" charset="77"/>
                <a:cs typeface="Verdana" panose="020B0604030504040204" pitchFamily="34" charset="0"/>
              </a:defRPr>
            </a:lvl1pPr>
          </a:lstStyle>
          <a:p>
            <a:r>
              <a:rPr lang="en-GB" sz="2400" b="0" dirty="0">
                <a:latin typeface="Public Sans" pitchFamily="2" charset="77"/>
              </a:rPr>
              <a:t>Lorem ipsum </a:t>
            </a:r>
            <a:r>
              <a:rPr lang="en-GB" sz="2400" b="0" dirty="0" err="1">
                <a:latin typeface="Public Sans" pitchFamily="2" charset="77"/>
              </a:rPr>
              <a:t>dolor</a:t>
            </a:r>
            <a:r>
              <a:rPr lang="en-GB" sz="2400" b="0" dirty="0">
                <a:latin typeface="Public Sans" pitchFamily="2" charset="77"/>
              </a:rPr>
              <a:t> sit </a:t>
            </a:r>
            <a:r>
              <a:rPr lang="en-GB" sz="2400" b="0" dirty="0" err="1">
                <a:latin typeface="Public Sans" pitchFamily="2" charset="77"/>
              </a:rPr>
              <a:t>amet</a:t>
            </a:r>
            <a:r>
              <a:rPr lang="en-GB" sz="2400" b="0" dirty="0">
                <a:latin typeface="Public Sans" pitchFamily="2" charset="77"/>
              </a:rPr>
              <a:t>, </a:t>
            </a:r>
            <a:r>
              <a:rPr lang="en-GB" sz="2400" b="0" dirty="0" err="1">
                <a:latin typeface="Public Sans" pitchFamily="2" charset="77"/>
              </a:rPr>
              <a:t>consectetur</a:t>
            </a:r>
            <a:r>
              <a:rPr lang="en-GB" sz="2400" b="0" dirty="0">
                <a:latin typeface="Public Sans" pitchFamily="2" charset="77"/>
              </a:rPr>
              <a:t> </a:t>
            </a:r>
            <a:r>
              <a:rPr lang="en-GB" sz="2400" b="0" dirty="0" err="1">
                <a:latin typeface="Public Sans" pitchFamily="2" charset="77"/>
              </a:rPr>
              <a:t>adipiscing</a:t>
            </a:r>
            <a:r>
              <a:rPr lang="en-GB" sz="2400" b="0" dirty="0">
                <a:latin typeface="Public Sans" pitchFamily="2" charset="77"/>
              </a:rPr>
              <a:t> </a:t>
            </a:r>
            <a:r>
              <a:rPr lang="en-GB" sz="2400" b="0" dirty="0" err="1">
                <a:latin typeface="Public Sans" pitchFamily="2" charset="77"/>
              </a:rPr>
              <a:t>elit</a:t>
            </a:r>
            <a:r>
              <a:rPr lang="en-GB" sz="2400" b="0" dirty="0">
                <a:latin typeface="Public Sans" pitchFamily="2" charset="77"/>
              </a:rPr>
              <a:t>. </a:t>
            </a:r>
            <a:r>
              <a:rPr lang="en-GB" sz="2400" b="0" dirty="0" err="1">
                <a:latin typeface="Public Sans" pitchFamily="2" charset="77"/>
              </a:rPr>
              <a:t>Nulla</a:t>
            </a:r>
            <a:r>
              <a:rPr lang="en-GB" sz="2400" b="0" dirty="0">
                <a:latin typeface="Public Sans" pitchFamily="2" charset="77"/>
              </a:rPr>
              <a:t> a </a:t>
            </a:r>
            <a:r>
              <a:rPr lang="en-GB" sz="2400" b="0" dirty="0" err="1">
                <a:latin typeface="Public Sans" pitchFamily="2" charset="77"/>
              </a:rPr>
              <a:t>dolor</a:t>
            </a:r>
            <a:r>
              <a:rPr lang="en-GB" sz="2400" b="0" dirty="0">
                <a:latin typeface="Public Sans" pitchFamily="2" charset="77"/>
              </a:rPr>
              <a:t> </a:t>
            </a:r>
            <a:r>
              <a:rPr lang="en-GB" sz="2400" b="0" dirty="0" err="1">
                <a:latin typeface="Public Sans" pitchFamily="2" charset="77"/>
              </a:rPr>
              <a:t>feugiat</a:t>
            </a:r>
            <a:r>
              <a:rPr lang="en-GB" sz="2400" b="0" dirty="0">
                <a:latin typeface="Public Sans" pitchFamily="2" charset="77"/>
              </a:rPr>
              <a:t>, </a:t>
            </a:r>
            <a:r>
              <a:rPr lang="en-GB" sz="2400" b="0" dirty="0" err="1">
                <a:latin typeface="Public Sans" pitchFamily="2" charset="77"/>
              </a:rPr>
              <a:t>placerat</a:t>
            </a:r>
            <a:r>
              <a:rPr lang="en-GB" sz="2400" b="0" dirty="0">
                <a:latin typeface="Public Sans" pitchFamily="2" charset="77"/>
              </a:rPr>
              <a:t> </a:t>
            </a:r>
            <a:r>
              <a:rPr lang="en-GB" sz="2400" b="0" dirty="0" err="1">
                <a:latin typeface="Public Sans" pitchFamily="2" charset="77"/>
              </a:rPr>
              <a:t>leo</a:t>
            </a:r>
            <a:r>
              <a:rPr lang="en-GB" sz="2400" b="0" dirty="0">
                <a:latin typeface="Public Sans" pitchFamily="2" charset="77"/>
              </a:rPr>
              <a:t> </a:t>
            </a:r>
            <a:r>
              <a:rPr lang="en-GB" sz="2400" b="0" dirty="0" err="1">
                <a:latin typeface="Public Sans" pitchFamily="2" charset="77"/>
              </a:rPr>
              <a:t>quis</a:t>
            </a:r>
            <a:r>
              <a:rPr lang="en-GB" sz="2400" b="0" dirty="0">
                <a:latin typeface="Public Sans" pitchFamily="2" charset="77"/>
              </a:rPr>
              <a:t>, </a:t>
            </a:r>
            <a:r>
              <a:rPr lang="en-GB" sz="2400" b="0" dirty="0" err="1">
                <a:latin typeface="Public Sans" pitchFamily="2" charset="77"/>
              </a:rPr>
              <a:t>interdum</a:t>
            </a:r>
            <a:r>
              <a:rPr lang="en-GB" sz="2400" b="0" dirty="0">
                <a:latin typeface="Public Sans" pitchFamily="2" charset="77"/>
              </a:rPr>
              <a:t> </a:t>
            </a:r>
            <a:r>
              <a:rPr lang="en-GB" sz="2400" b="0" dirty="0" err="1">
                <a:latin typeface="Public Sans" pitchFamily="2" charset="77"/>
              </a:rPr>
              <a:t>erat</a:t>
            </a:r>
            <a:r>
              <a:rPr lang="en-GB" sz="2400" b="0" dirty="0">
                <a:latin typeface="Public Sans" pitchFamily="2" charset="77"/>
              </a:rPr>
              <a:t>. Vestibulum </a:t>
            </a:r>
            <a:r>
              <a:rPr lang="en-GB" sz="2400" b="0" dirty="0" err="1">
                <a:latin typeface="Public Sans" pitchFamily="2" charset="77"/>
              </a:rPr>
              <a:t>nec</a:t>
            </a:r>
            <a:r>
              <a:rPr lang="en-GB" sz="2400" b="0" dirty="0">
                <a:latin typeface="Public Sans" pitchFamily="2" charset="77"/>
              </a:rPr>
              <a:t> </a:t>
            </a:r>
            <a:r>
              <a:rPr lang="en-GB" sz="2400" b="0" dirty="0" err="1">
                <a:latin typeface="Public Sans" pitchFamily="2" charset="77"/>
              </a:rPr>
              <a:t>pretium</a:t>
            </a:r>
            <a:r>
              <a:rPr lang="en-GB" sz="2400" b="0" dirty="0">
                <a:latin typeface="Public Sans" pitchFamily="2" charset="77"/>
              </a:rPr>
              <a:t> </a:t>
            </a:r>
            <a:r>
              <a:rPr lang="en-GB" sz="2400" b="0" dirty="0" err="1">
                <a:latin typeface="Public Sans" pitchFamily="2" charset="77"/>
              </a:rPr>
              <a:t>purus</a:t>
            </a:r>
            <a:r>
              <a:rPr lang="en-GB" sz="2400" b="0" dirty="0">
                <a:latin typeface="Public Sans" pitchFamily="2" charset="77"/>
              </a:rPr>
              <a:t>. </a:t>
            </a:r>
            <a:r>
              <a:rPr lang="en-GB" sz="2400" b="0" dirty="0" err="1">
                <a:latin typeface="Public Sans" pitchFamily="2" charset="77"/>
              </a:rPr>
              <a:t>Nullam</a:t>
            </a:r>
            <a:r>
              <a:rPr lang="en-GB" sz="2400" b="0" dirty="0">
                <a:latin typeface="Public Sans" pitchFamily="2" charset="77"/>
              </a:rPr>
              <a:t> </a:t>
            </a:r>
            <a:r>
              <a:rPr lang="en-GB" sz="2400" b="0" dirty="0" err="1">
                <a:latin typeface="Public Sans" pitchFamily="2" charset="77"/>
              </a:rPr>
              <a:t>volutpat</a:t>
            </a:r>
            <a:r>
              <a:rPr lang="en-GB" sz="2400" b="0" dirty="0">
                <a:latin typeface="Public Sans" pitchFamily="2" charset="77"/>
              </a:rPr>
              <a:t>, </a:t>
            </a:r>
            <a:r>
              <a:rPr lang="en-GB" sz="2400" b="0" dirty="0" err="1">
                <a:latin typeface="Public Sans" pitchFamily="2" charset="77"/>
              </a:rPr>
              <a:t>turpis</a:t>
            </a:r>
            <a:r>
              <a:rPr lang="en-GB" sz="2400" b="0" dirty="0">
                <a:latin typeface="Public Sans" pitchFamily="2" charset="77"/>
              </a:rPr>
              <a:t> id </a:t>
            </a:r>
            <a:r>
              <a:rPr lang="en-GB" sz="2400" b="0" dirty="0" err="1">
                <a:latin typeface="Public Sans" pitchFamily="2" charset="77"/>
              </a:rPr>
              <a:t>pellentesque</a:t>
            </a:r>
            <a:r>
              <a:rPr lang="en-GB" sz="2400" b="0" dirty="0">
                <a:latin typeface="Public Sans" pitchFamily="2" charset="77"/>
              </a:rPr>
              <a:t> </a:t>
            </a:r>
            <a:r>
              <a:rPr lang="en-GB" sz="2400" b="0" dirty="0" err="1">
                <a:latin typeface="Public Sans" pitchFamily="2" charset="77"/>
              </a:rPr>
              <a:t>sagittis</a:t>
            </a:r>
            <a:r>
              <a:rPr lang="en-GB" sz="2400" b="0" dirty="0">
                <a:latin typeface="Public Sans" pitchFamily="2" charset="77"/>
              </a:rPr>
              <a:t>, </a:t>
            </a:r>
            <a:r>
              <a:rPr lang="en-GB" sz="2400" b="0" dirty="0" err="1">
                <a:latin typeface="Public Sans" pitchFamily="2" charset="77"/>
              </a:rPr>
              <a:t>velit</a:t>
            </a:r>
            <a:r>
              <a:rPr lang="en-GB" sz="2400" b="0" dirty="0">
                <a:latin typeface="Public Sans" pitchFamily="2" charset="77"/>
              </a:rPr>
              <a:t> mi </a:t>
            </a:r>
            <a:r>
              <a:rPr lang="en-GB" sz="2400" b="0" dirty="0" err="1">
                <a:latin typeface="Public Sans" pitchFamily="2" charset="77"/>
              </a:rPr>
              <a:t>euismod</a:t>
            </a:r>
            <a:r>
              <a:rPr lang="en-GB" sz="2400" b="0" dirty="0">
                <a:latin typeface="Public Sans" pitchFamily="2" charset="77"/>
              </a:rPr>
              <a:t> </a:t>
            </a:r>
            <a:r>
              <a:rPr lang="en-GB" sz="2400" b="0" dirty="0" err="1">
                <a:latin typeface="Public Sans" pitchFamily="2" charset="77"/>
              </a:rPr>
              <a:t>tortor</a:t>
            </a:r>
            <a:r>
              <a:rPr lang="en-GB" sz="2400" b="0" dirty="0">
                <a:latin typeface="Public Sans" pitchFamily="2" charset="77"/>
              </a:rPr>
              <a:t>, a </a:t>
            </a:r>
            <a:r>
              <a:rPr lang="en-GB" sz="2400" b="0" dirty="0" err="1">
                <a:latin typeface="Public Sans" pitchFamily="2" charset="77"/>
              </a:rPr>
              <a:t>elementum</a:t>
            </a:r>
            <a:r>
              <a:rPr lang="en-GB" sz="2400" b="0" dirty="0">
                <a:latin typeface="Public Sans" pitchFamily="2" charset="77"/>
              </a:rPr>
              <a:t> ex eros non </a:t>
            </a:r>
            <a:r>
              <a:rPr lang="en-GB" sz="2400" b="0" dirty="0" err="1">
                <a:latin typeface="Public Sans" pitchFamily="2" charset="77"/>
              </a:rPr>
              <a:t>felis</a:t>
            </a:r>
            <a:r>
              <a:rPr lang="en-GB" sz="2400" b="0" dirty="0">
                <a:latin typeface="Public Sans" pitchFamily="2" charset="77"/>
              </a:rPr>
              <a:t>. </a:t>
            </a:r>
            <a:r>
              <a:rPr lang="en-GB" sz="2400" b="0" dirty="0" err="1">
                <a:latin typeface="Public Sans" pitchFamily="2" charset="77"/>
              </a:rPr>
              <a:t>Quisque</a:t>
            </a:r>
            <a:r>
              <a:rPr lang="en-GB" sz="2400" b="0" dirty="0">
                <a:latin typeface="Public Sans" pitchFamily="2" charset="77"/>
              </a:rPr>
              <a:t> pharetra, </a:t>
            </a:r>
            <a:r>
              <a:rPr lang="en-GB" sz="2400" b="0" dirty="0" err="1">
                <a:latin typeface="Public Sans" pitchFamily="2" charset="77"/>
              </a:rPr>
              <a:t>sapien</a:t>
            </a:r>
            <a:r>
              <a:rPr lang="en-GB" sz="2400" b="0" dirty="0">
                <a:latin typeface="Public Sans" pitchFamily="2" charset="77"/>
              </a:rPr>
              <a:t> id </a:t>
            </a:r>
            <a:r>
              <a:rPr lang="en-GB" sz="2400" b="0" dirty="0" err="1">
                <a:latin typeface="Public Sans" pitchFamily="2" charset="77"/>
              </a:rPr>
              <a:t>sollicitudin</a:t>
            </a:r>
            <a:r>
              <a:rPr lang="en-GB" sz="2400" b="0" dirty="0">
                <a:latin typeface="Public Sans" pitchFamily="2" charset="77"/>
              </a:rPr>
              <a:t> pulvinar, ex magna </a:t>
            </a:r>
            <a:r>
              <a:rPr lang="en-GB" sz="2400" b="0" dirty="0" err="1">
                <a:latin typeface="Public Sans" pitchFamily="2" charset="77"/>
              </a:rPr>
              <a:t>iaculis</a:t>
            </a:r>
            <a:r>
              <a:rPr lang="en-GB" sz="2400" b="0" dirty="0">
                <a:latin typeface="Public Sans" pitchFamily="2" charset="77"/>
              </a:rPr>
              <a:t> magna, </a:t>
            </a:r>
            <a:r>
              <a:rPr lang="en-GB" sz="2400" b="0" dirty="0" err="1">
                <a:latin typeface="Public Sans" pitchFamily="2" charset="77"/>
              </a:rPr>
              <a:t>ut</a:t>
            </a:r>
            <a:r>
              <a:rPr lang="en-GB" sz="2400" b="0" dirty="0">
                <a:latin typeface="Public Sans" pitchFamily="2" charset="77"/>
              </a:rPr>
              <a:t> </a:t>
            </a:r>
            <a:r>
              <a:rPr lang="en-GB" sz="2400" b="0" dirty="0" err="1">
                <a:latin typeface="Public Sans" pitchFamily="2" charset="77"/>
              </a:rPr>
              <a:t>volutpat</a:t>
            </a:r>
            <a:r>
              <a:rPr lang="en-GB" sz="2400" b="0" dirty="0">
                <a:latin typeface="Public Sans" pitchFamily="2" charset="77"/>
              </a:rPr>
              <a:t> </a:t>
            </a:r>
            <a:r>
              <a:rPr lang="en-GB" sz="2400" b="0" dirty="0" err="1">
                <a:latin typeface="Public Sans" pitchFamily="2" charset="77"/>
              </a:rPr>
              <a:t>augue</a:t>
            </a:r>
            <a:r>
              <a:rPr lang="en-GB" sz="2400" b="0" dirty="0">
                <a:latin typeface="Public Sans" pitchFamily="2" charset="77"/>
              </a:rPr>
              <a:t> </a:t>
            </a:r>
            <a:r>
              <a:rPr lang="en-GB" sz="2400" b="0" dirty="0" err="1">
                <a:latin typeface="Public Sans" pitchFamily="2" charset="77"/>
              </a:rPr>
              <a:t>velit</a:t>
            </a:r>
            <a:r>
              <a:rPr lang="en-GB" sz="2400" b="0" dirty="0">
                <a:latin typeface="Public Sans" pitchFamily="2" charset="77"/>
              </a:rPr>
              <a:t> </a:t>
            </a:r>
            <a:r>
              <a:rPr lang="en-GB" sz="2400" b="0" dirty="0" err="1">
                <a:latin typeface="Public Sans" pitchFamily="2" charset="77"/>
              </a:rPr>
              <a:t>eget</a:t>
            </a:r>
            <a:r>
              <a:rPr lang="en-GB" sz="2400" b="0" dirty="0">
                <a:latin typeface="Public Sans" pitchFamily="2" charset="77"/>
              </a:rPr>
              <a:t> </a:t>
            </a:r>
            <a:r>
              <a:rPr lang="en-GB" sz="2400" b="0" dirty="0" err="1">
                <a:latin typeface="Public Sans" pitchFamily="2" charset="77"/>
              </a:rPr>
              <a:t>velit</a:t>
            </a:r>
            <a:r>
              <a:rPr lang="en-GB" sz="2400" b="0" dirty="0">
                <a:latin typeface="Public Sans" pitchFamily="2" charset="77"/>
              </a:rPr>
              <a:t>. </a:t>
            </a:r>
            <a:r>
              <a:rPr lang="en-GB" sz="2400" b="0" dirty="0" err="1">
                <a:latin typeface="Public Sans" pitchFamily="2" charset="77"/>
              </a:rPr>
              <a:t>Orci</a:t>
            </a:r>
            <a:r>
              <a:rPr lang="en-GB" sz="2400" b="0" dirty="0">
                <a:latin typeface="Public Sans" pitchFamily="2" charset="77"/>
              </a:rPr>
              <a:t> </a:t>
            </a:r>
            <a:r>
              <a:rPr lang="en-GB" sz="2400" b="0" dirty="0" err="1">
                <a:latin typeface="Public Sans" pitchFamily="2" charset="77"/>
              </a:rPr>
              <a:t>varius</a:t>
            </a:r>
            <a:r>
              <a:rPr lang="en-GB" sz="2400" b="0" dirty="0">
                <a:latin typeface="Public Sans" pitchFamily="2" charset="77"/>
              </a:rPr>
              <a:t> </a:t>
            </a:r>
            <a:r>
              <a:rPr lang="en-GB" sz="2400" b="0" dirty="0" err="1">
                <a:latin typeface="Public Sans" pitchFamily="2" charset="77"/>
              </a:rPr>
              <a:t>natoque</a:t>
            </a:r>
            <a:r>
              <a:rPr lang="en-GB" sz="2400" b="0" dirty="0">
                <a:latin typeface="Public Sans" pitchFamily="2" charset="77"/>
              </a:rPr>
              <a:t> </a:t>
            </a:r>
            <a:r>
              <a:rPr lang="en-GB" sz="2400" b="0" dirty="0" err="1">
                <a:latin typeface="Public Sans" pitchFamily="2" charset="77"/>
              </a:rPr>
              <a:t>penatibus</a:t>
            </a:r>
            <a:r>
              <a:rPr lang="en-GB" sz="2400" b="0" dirty="0">
                <a:latin typeface="Public Sans" pitchFamily="2" charset="77"/>
              </a:rPr>
              <a:t> et </a:t>
            </a:r>
            <a:r>
              <a:rPr lang="en-GB" sz="2400" b="0" dirty="0" err="1">
                <a:latin typeface="Public Sans" pitchFamily="2" charset="77"/>
              </a:rPr>
              <a:t>magnis</a:t>
            </a:r>
            <a:r>
              <a:rPr lang="en-GB" sz="2400" b="0" dirty="0">
                <a:latin typeface="Public Sans" pitchFamily="2" charset="77"/>
              </a:rPr>
              <a:t> dis parturient </a:t>
            </a:r>
            <a:r>
              <a:rPr lang="en-GB" sz="2400" b="0" dirty="0" err="1">
                <a:latin typeface="Public Sans" pitchFamily="2" charset="77"/>
              </a:rPr>
              <a:t>montes</a:t>
            </a:r>
            <a:r>
              <a:rPr lang="en-GB" sz="2400" b="0" dirty="0">
                <a:latin typeface="Public Sans" pitchFamily="2" charset="77"/>
              </a:rPr>
              <a:t>, </a:t>
            </a:r>
            <a:r>
              <a:rPr lang="en-GB" sz="2400" b="0" dirty="0" err="1">
                <a:latin typeface="Public Sans" pitchFamily="2" charset="77"/>
              </a:rPr>
              <a:t>nascetur</a:t>
            </a:r>
            <a:r>
              <a:rPr lang="en-GB" sz="2400" b="0" dirty="0">
                <a:latin typeface="Public Sans" pitchFamily="2" charset="77"/>
              </a:rPr>
              <a:t> </a:t>
            </a:r>
            <a:r>
              <a:rPr lang="en-GB" sz="2400" b="0" dirty="0" err="1">
                <a:latin typeface="Public Sans" pitchFamily="2" charset="77"/>
              </a:rPr>
              <a:t>ridiculus</a:t>
            </a:r>
            <a:r>
              <a:rPr lang="en-GB" sz="2400" b="0" dirty="0">
                <a:latin typeface="Public Sans" pitchFamily="2" charset="77"/>
              </a:rPr>
              <a:t> mus. </a:t>
            </a:r>
            <a:r>
              <a:rPr lang="en-GB" sz="2400" b="0" dirty="0" err="1">
                <a:latin typeface="Public Sans" pitchFamily="2" charset="77"/>
              </a:rPr>
              <a:t>Sed</a:t>
            </a:r>
            <a:r>
              <a:rPr lang="en-GB" sz="2400" b="0" dirty="0">
                <a:latin typeface="Public Sans" pitchFamily="2" charset="77"/>
              </a:rPr>
              <a:t> et </a:t>
            </a:r>
            <a:r>
              <a:rPr lang="en-GB" sz="2400" b="0" dirty="0" err="1">
                <a:latin typeface="Public Sans" pitchFamily="2" charset="77"/>
              </a:rPr>
              <a:t>purus</a:t>
            </a:r>
            <a:r>
              <a:rPr lang="en-GB" sz="2400" b="0" dirty="0">
                <a:latin typeface="Public Sans" pitchFamily="2" charset="77"/>
              </a:rPr>
              <a:t> </a:t>
            </a:r>
            <a:r>
              <a:rPr lang="en-GB" sz="2400" b="0" dirty="0" err="1">
                <a:latin typeface="Public Sans" pitchFamily="2" charset="77"/>
              </a:rPr>
              <a:t>iaculis</a:t>
            </a:r>
            <a:r>
              <a:rPr lang="en-GB" sz="2400" b="0" dirty="0">
                <a:latin typeface="Public Sans" pitchFamily="2" charset="77"/>
              </a:rPr>
              <a:t>, </a:t>
            </a:r>
            <a:r>
              <a:rPr lang="en-GB" sz="2400" b="0" dirty="0" err="1">
                <a:latin typeface="Public Sans" pitchFamily="2" charset="77"/>
              </a:rPr>
              <a:t>ultricies</a:t>
            </a:r>
            <a:r>
              <a:rPr lang="en-GB" sz="2400" b="0" dirty="0">
                <a:latin typeface="Public Sans" pitchFamily="2" charset="77"/>
              </a:rPr>
              <a:t> </a:t>
            </a:r>
            <a:r>
              <a:rPr lang="en-GB" sz="2400" b="0" dirty="0" err="1">
                <a:latin typeface="Public Sans" pitchFamily="2" charset="77"/>
              </a:rPr>
              <a:t>sem</a:t>
            </a:r>
            <a:r>
              <a:rPr lang="en-GB" sz="2400" b="0" dirty="0">
                <a:latin typeface="Public Sans" pitchFamily="2" charset="77"/>
              </a:rPr>
              <a:t> at, </a:t>
            </a:r>
            <a:r>
              <a:rPr lang="en-GB" sz="2400" b="0" dirty="0" err="1">
                <a:latin typeface="Public Sans" pitchFamily="2" charset="77"/>
              </a:rPr>
              <a:t>tempor</a:t>
            </a:r>
            <a:r>
              <a:rPr lang="en-GB" sz="2400" b="0" dirty="0">
                <a:latin typeface="Public Sans" pitchFamily="2" charset="77"/>
              </a:rPr>
              <a:t> </a:t>
            </a:r>
            <a:r>
              <a:rPr lang="en-GB" sz="2400" b="0" dirty="0" err="1">
                <a:latin typeface="Public Sans" pitchFamily="2" charset="77"/>
              </a:rPr>
              <a:t>nulla</a:t>
            </a:r>
            <a:r>
              <a:rPr lang="en-GB" sz="2400" b="0" dirty="0">
                <a:latin typeface="Public Sans" pitchFamily="2" charset="77"/>
              </a:rPr>
              <a:t>. Maecenas </a:t>
            </a:r>
            <a:r>
              <a:rPr lang="en-GB" sz="2400" b="0" dirty="0" err="1">
                <a:latin typeface="Public Sans" pitchFamily="2" charset="77"/>
              </a:rPr>
              <a:t>volutpat</a:t>
            </a:r>
            <a:r>
              <a:rPr lang="en-GB" sz="2400" b="0" dirty="0">
                <a:latin typeface="Public Sans" pitchFamily="2" charset="77"/>
              </a:rPr>
              <a:t> </a:t>
            </a:r>
            <a:r>
              <a:rPr lang="en-GB" sz="2400" b="0" dirty="0" err="1">
                <a:latin typeface="Public Sans" pitchFamily="2" charset="77"/>
              </a:rPr>
              <a:t>est</a:t>
            </a:r>
            <a:r>
              <a:rPr lang="en-GB" sz="2400" b="0" dirty="0">
                <a:latin typeface="Public Sans" pitchFamily="2" charset="77"/>
              </a:rPr>
              <a:t> </a:t>
            </a:r>
            <a:r>
              <a:rPr lang="en-GB" sz="2400" b="0" dirty="0" err="1">
                <a:latin typeface="Public Sans" pitchFamily="2" charset="77"/>
              </a:rPr>
              <a:t>orci</a:t>
            </a:r>
            <a:r>
              <a:rPr lang="en-GB" sz="2400" b="0" dirty="0">
                <a:latin typeface="Public Sans" pitchFamily="2" charset="77"/>
              </a:rPr>
              <a:t>, </a:t>
            </a:r>
            <a:r>
              <a:rPr lang="en-GB" sz="2400" b="0" dirty="0" err="1">
                <a:latin typeface="Public Sans" pitchFamily="2" charset="77"/>
              </a:rPr>
              <a:t>nec</a:t>
            </a:r>
            <a:r>
              <a:rPr lang="en-GB" sz="2400" b="0" dirty="0">
                <a:latin typeface="Public Sans" pitchFamily="2" charset="77"/>
              </a:rPr>
              <a:t> </a:t>
            </a:r>
            <a:r>
              <a:rPr lang="en-GB" sz="2400" b="0" dirty="0" err="1">
                <a:latin typeface="Public Sans" pitchFamily="2" charset="77"/>
              </a:rPr>
              <a:t>ullamcorper</a:t>
            </a:r>
            <a:r>
              <a:rPr lang="en-GB" sz="2400" b="0" dirty="0">
                <a:latin typeface="Public Sans" pitchFamily="2" charset="77"/>
              </a:rPr>
              <a:t> </a:t>
            </a:r>
            <a:r>
              <a:rPr lang="en-GB" sz="2400" b="0" dirty="0" err="1">
                <a:latin typeface="Public Sans" pitchFamily="2" charset="77"/>
              </a:rPr>
              <a:t>tortor</a:t>
            </a:r>
            <a:r>
              <a:rPr lang="en-GB" sz="2400" b="0" dirty="0">
                <a:latin typeface="Public Sans" pitchFamily="2" charset="77"/>
              </a:rPr>
              <a:t> </a:t>
            </a:r>
            <a:r>
              <a:rPr lang="en-GB" sz="2400" b="0" dirty="0" err="1">
                <a:latin typeface="Public Sans" pitchFamily="2" charset="77"/>
              </a:rPr>
              <a:t>dapibus</a:t>
            </a:r>
            <a:r>
              <a:rPr lang="en-GB" sz="2400" b="0" dirty="0">
                <a:latin typeface="Public Sans" pitchFamily="2" charset="77"/>
              </a:rPr>
              <a:t> </a:t>
            </a:r>
            <a:r>
              <a:rPr lang="en-GB" sz="2400" b="0" dirty="0" err="1">
                <a:latin typeface="Public Sans" pitchFamily="2" charset="77"/>
              </a:rPr>
              <a:t>sodales</a:t>
            </a:r>
            <a:r>
              <a:rPr lang="en-GB" sz="2400" b="0" dirty="0">
                <a:latin typeface="Public Sans" pitchFamily="2" charset="77"/>
              </a:rPr>
              <a:t>. Donec </a:t>
            </a:r>
            <a:r>
              <a:rPr lang="en-GB" sz="2400" b="0" dirty="0" err="1">
                <a:latin typeface="Public Sans" pitchFamily="2" charset="77"/>
              </a:rPr>
              <a:t>imperdiet</a:t>
            </a:r>
            <a:r>
              <a:rPr lang="en-GB" sz="2400" b="0" dirty="0">
                <a:latin typeface="Public Sans" pitchFamily="2" charset="77"/>
              </a:rPr>
              <a:t> </a:t>
            </a:r>
            <a:r>
              <a:rPr lang="en-GB" sz="2400" b="0" dirty="0" err="1">
                <a:latin typeface="Public Sans" pitchFamily="2" charset="77"/>
              </a:rPr>
              <a:t>feugiat</a:t>
            </a:r>
            <a:r>
              <a:rPr lang="en-GB" sz="2400" b="0" dirty="0">
                <a:latin typeface="Public Sans" pitchFamily="2" charset="77"/>
              </a:rPr>
              <a:t> </a:t>
            </a:r>
            <a:r>
              <a:rPr lang="en-GB" sz="2400" b="0" dirty="0" err="1">
                <a:latin typeface="Public Sans" pitchFamily="2" charset="77"/>
              </a:rPr>
              <a:t>orci</a:t>
            </a:r>
            <a:r>
              <a:rPr lang="en-GB" sz="2400" b="0" dirty="0">
                <a:latin typeface="Public Sans" pitchFamily="2" charset="77"/>
              </a:rPr>
              <a:t> </a:t>
            </a:r>
            <a:r>
              <a:rPr lang="en-GB" sz="2400" b="0" dirty="0" err="1">
                <a:latin typeface="Public Sans" pitchFamily="2" charset="77"/>
              </a:rPr>
              <a:t>mollis</a:t>
            </a:r>
            <a:r>
              <a:rPr lang="en-GB" sz="2400" b="0" dirty="0">
                <a:latin typeface="Public Sans" pitchFamily="2" charset="77"/>
              </a:rPr>
              <a:t> </a:t>
            </a:r>
            <a:r>
              <a:rPr lang="en-GB" sz="2400" b="0" dirty="0" err="1">
                <a:latin typeface="Public Sans" pitchFamily="2" charset="77"/>
              </a:rPr>
              <a:t>imperdiet</a:t>
            </a:r>
            <a:r>
              <a:rPr lang="en-GB" sz="2400" b="0" dirty="0">
                <a:latin typeface="Public Sans" pitchFamily="2" charset="77"/>
              </a:rPr>
              <a:t>. </a:t>
            </a:r>
            <a:br>
              <a:rPr lang="en-GB" sz="2400" b="0" dirty="0">
                <a:latin typeface="Public Sans" pitchFamily="2" charset="77"/>
              </a:rPr>
            </a:br>
            <a:br>
              <a:rPr lang="en-GB" sz="2400" b="0" dirty="0">
                <a:latin typeface="Public Sans" pitchFamily="2" charset="77"/>
              </a:rPr>
            </a:br>
            <a:r>
              <a:rPr lang="en-GB" sz="2400" b="0" dirty="0" err="1">
                <a:latin typeface="Public Sans" pitchFamily="2" charset="77"/>
              </a:rPr>
              <a:t>Sed</a:t>
            </a:r>
            <a:r>
              <a:rPr lang="en-GB" sz="2400" b="0" dirty="0">
                <a:latin typeface="Public Sans" pitchFamily="2" charset="77"/>
              </a:rPr>
              <a:t> </a:t>
            </a:r>
            <a:r>
              <a:rPr lang="en-GB" sz="2400" b="0" dirty="0" err="1">
                <a:latin typeface="Public Sans" pitchFamily="2" charset="77"/>
              </a:rPr>
              <a:t>commodo</a:t>
            </a:r>
            <a:r>
              <a:rPr lang="en-GB" sz="2400" b="0" dirty="0">
                <a:latin typeface="Public Sans" pitchFamily="2" charset="77"/>
              </a:rPr>
              <a:t> </a:t>
            </a:r>
            <a:r>
              <a:rPr lang="en-GB" sz="2400" b="0" dirty="0" err="1">
                <a:latin typeface="Public Sans" pitchFamily="2" charset="77"/>
              </a:rPr>
              <a:t>pellentesque</a:t>
            </a:r>
            <a:r>
              <a:rPr lang="en-GB" sz="2400" b="0" dirty="0">
                <a:latin typeface="Public Sans" pitchFamily="2" charset="77"/>
              </a:rPr>
              <a:t> ipsum non </a:t>
            </a:r>
            <a:r>
              <a:rPr lang="en-GB" sz="2400" b="0" dirty="0" err="1">
                <a:latin typeface="Public Sans" pitchFamily="2" charset="77"/>
              </a:rPr>
              <a:t>hendrerit</a:t>
            </a:r>
            <a:r>
              <a:rPr lang="en-GB" sz="2400" b="0" dirty="0">
                <a:latin typeface="Public Sans" pitchFamily="2" charset="77"/>
              </a:rPr>
              <a:t>. </a:t>
            </a:r>
            <a:r>
              <a:rPr lang="en-GB" sz="2400" b="0" dirty="0" err="1">
                <a:latin typeface="Public Sans" pitchFamily="2" charset="77"/>
              </a:rPr>
              <a:t>Quisque</a:t>
            </a:r>
            <a:r>
              <a:rPr lang="en-GB" sz="2400" b="0" dirty="0">
                <a:latin typeface="Public Sans" pitchFamily="2" charset="77"/>
              </a:rPr>
              <a:t> </a:t>
            </a:r>
            <a:r>
              <a:rPr lang="en-GB" sz="2400" b="0" dirty="0" err="1">
                <a:latin typeface="Public Sans" pitchFamily="2" charset="77"/>
              </a:rPr>
              <a:t>commodo</a:t>
            </a:r>
            <a:r>
              <a:rPr lang="en-GB" sz="2400" b="0" dirty="0">
                <a:latin typeface="Public Sans" pitchFamily="2" charset="77"/>
              </a:rPr>
              <a:t> ligula pharetra </a:t>
            </a:r>
            <a:r>
              <a:rPr lang="en-GB" sz="2400" b="0" dirty="0" err="1">
                <a:latin typeface="Public Sans" pitchFamily="2" charset="77"/>
              </a:rPr>
              <a:t>hendrerit</a:t>
            </a:r>
            <a:r>
              <a:rPr lang="en-GB" sz="2400" b="0" dirty="0">
                <a:latin typeface="Public Sans" pitchFamily="2" charset="77"/>
              </a:rPr>
              <a:t>.</a:t>
            </a:r>
            <a:endParaRPr lang="en-US" dirty="0"/>
          </a:p>
        </p:txBody>
      </p:sp>
      <p:pic>
        <p:nvPicPr>
          <p:cNvPr id="3" name="Picture 2">
            <a:extLst>
              <a:ext uri="{FF2B5EF4-FFF2-40B4-BE49-F238E27FC236}">
                <a16:creationId xmlns:a16="http://schemas.microsoft.com/office/drawing/2014/main" id="{20138CCA-87DB-BD98-A88E-A323DADF02FA}"/>
              </a:ext>
            </a:extLst>
          </p:cNvPr>
          <p:cNvPicPr>
            <a:picLocks noChangeAspect="1"/>
          </p:cNvPicPr>
          <p:nvPr userDrawn="1"/>
        </p:nvPicPr>
        <p:blipFill>
          <a:blip r:embed="rId2"/>
          <a:srcRect/>
          <a:stretch/>
        </p:blipFill>
        <p:spPr>
          <a:xfrm>
            <a:off x="9817711" y="3508513"/>
            <a:ext cx="2369732" cy="3349486"/>
          </a:xfrm>
          <a:prstGeom prst="rect">
            <a:avLst/>
          </a:prstGeom>
        </p:spPr>
      </p:pic>
    </p:spTree>
    <p:extLst>
      <p:ext uri="{BB962C8B-B14F-4D97-AF65-F5344CB8AC3E}">
        <p14:creationId xmlns:p14="http://schemas.microsoft.com/office/powerpoint/2010/main" val="341792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3ABF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0" i="0">
                <a:solidFill>
                  <a:srgbClr val="01033C"/>
                </a:solidFill>
                <a:latin typeface="Verdana" panose="020B060403050404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rgbClr val="01033C"/>
                </a:solidFill>
                <a:latin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4" name="Picture 3">
            <a:extLst>
              <a:ext uri="{FF2B5EF4-FFF2-40B4-BE49-F238E27FC236}">
                <a16:creationId xmlns:a16="http://schemas.microsoft.com/office/drawing/2014/main" id="{8759266A-0011-7AF1-8207-1167BEFFD864}"/>
              </a:ext>
            </a:extLst>
          </p:cNvPr>
          <p:cNvPicPr>
            <a:picLocks noChangeAspect="1"/>
          </p:cNvPicPr>
          <p:nvPr userDrawn="1"/>
        </p:nvPicPr>
        <p:blipFill>
          <a:blip r:embed="rId2"/>
          <a:srcRect/>
          <a:stretch/>
        </p:blipFill>
        <p:spPr>
          <a:xfrm>
            <a:off x="9817711" y="3508513"/>
            <a:ext cx="2369732" cy="3349486"/>
          </a:xfrm>
          <a:prstGeom prst="rect">
            <a:avLst/>
          </a:prstGeom>
        </p:spPr>
      </p:pic>
    </p:spTree>
    <p:extLst>
      <p:ext uri="{BB962C8B-B14F-4D97-AF65-F5344CB8AC3E}">
        <p14:creationId xmlns:p14="http://schemas.microsoft.com/office/powerpoint/2010/main" val="349628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3ADDC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0" i="0">
                <a:solidFill>
                  <a:srgbClr val="01033C"/>
                </a:solidFill>
                <a:latin typeface="Verdana" panose="020B060403050404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rgbClr val="01033C"/>
                </a:solidFill>
                <a:latin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4" name="Picture 3">
            <a:extLst>
              <a:ext uri="{FF2B5EF4-FFF2-40B4-BE49-F238E27FC236}">
                <a16:creationId xmlns:a16="http://schemas.microsoft.com/office/drawing/2014/main" id="{FF9F3304-DAB0-0AAE-40A1-E686AA5650B9}"/>
              </a:ext>
            </a:extLst>
          </p:cNvPr>
          <p:cNvPicPr>
            <a:picLocks noChangeAspect="1"/>
          </p:cNvPicPr>
          <p:nvPr userDrawn="1"/>
        </p:nvPicPr>
        <p:blipFill>
          <a:blip r:embed="rId2"/>
          <a:srcRect/>
          <a:stretch/>
        </p:blipFill>
        <p:spPr>
          <a:xfrm>
            <a:off x="9817711" y="3508513"/>
            <a:ext cx="2369732" cy="3349486"/>
          </a:xfrm>
          <a:prstGeom prst="rect">
            <a:avLst/>
          </a:prstGeom>
        </p:spPr>
      </p:pic>
    </p:spTree>
    <p:extLst>
      <p:ext uri="{BB962C8B-B14F-4D97-AF65-F5344CB8AC3E}">
        <p14:creationId xmlns:p14="http://schemas.microsoft.com/office/powerpoint/2010/main" val="2202031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rgbClr val="22857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0" i="0">
                <a:solidFill>
                  <a:schemeClr val="bg1"/>
                </a:solidFill>
                <a:latin typeface="Verdana" panose="020B060403050404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chemeClr val="bg1"/>
                </a:solidFill>
                <a:latin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4" name="Picture 3">
            <a:extLst>
              <a:ext uri="{FF2B5EF4-FFF2-40B4-BE49-F238E27FC236}">
                <a16:creationId xmlns:a16="http://schemas.microsoft.com/office/drawing/2014/main" id="{E005C3F3-7BDD-21CA-73FB-06F1CA0F63EC}"/>
              </a:ext>
            </a:extLst>
          </p:cNvPr>
          <p:cNvPicPr>
            <a:picLocks noChangeAspect="1"/>
          </p:cNvPicPr>
          <p:nvPr userDrawn="1"/>
        </p:nvPicPr>
        <p:blipFill>
          <a:blip r:embed="rId2"/>
          <a:srcRect/>
          <a:stretch/>
        </p:blipFill>
        <p:spPr>
          <a:xfrm>
            <a:off x="9817711" y="3508513"/>
            <a:ext cx="2369732" cy="3349487"/>
          </a:xfrm>
          <a:prstGeom prst="rect">
            <a:avLst/>
          </a:prstGeom>
        </p:spPr>
      </p:pic>
    </p:spTree>
    <p:extLst>
      <p:ext uri="{BB962C8B-B14F-4D97-AF65-F5344CB8AC3E}">
        <p14:creationId xmlns:p14="http://schemas.microsoft.com/office/powerpoint/2010/main" val="132949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rgbClr val="257F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0" i="0">
                <a:solidFill>
                  <a:schemeClr val="bg1"/>
                </a:solidFill>
                <a:latin typeface="Verdana" panose="020B060403050404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chemeClr val="bg1"/>
                </a:solidFill>
                <a:latin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4" name="Picture 3">
            <a:extLst>
              <a:ext uri="{FF2B5EF4-FFF2-40B4-BE49-F238E27FC236}">
                <a16:creationId xmlns:a16="http://schemas.microsoft.com/office/drawing/2014/main" id="{6BA28CA5-EA79-5724-7E0E-C8564C13FB49}"/>
              </a:ext>
            </a:extLst>
          </p:cNvPr>
          <p:cNvPicPr>
            <a:picLocks noChangeAspect="1"/>
          </p:cNvPicPr>
          <p:nvPr userDrawn="1"/>
        </p:nvPicPr>
        <p:blipFill>
          <a:blip r:embed="rId2"/>
          <a:srcRect/>
          <a:stretch/>
        </p:blipFill>
        <p:spPr>
          <a:xfrm>
            <a:off x="9817711" y="3508513"/>
            <a:ext cx="2369732" cy="3349487"/>
          </a:xfrm>
          <a:prstGeom prst="rect">
            <a:avLst/>
          </a:prstGeom>
        </p:spPr>
      </p:pic>
    </p:spTree>
    <p:extLst>
      <p:ext uri="{BB962C8B-B14F-4D97-AF65-F5344CB8AC3E}">
        <p14:creationId xmlns:p14="http://schemas.microsoft.com/office/powerpoint/2010/main" val="395655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rgbClr val="0103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F51D-6C08-2046-BB3B-D7A455B763EC}"/>
              </a:ext>
            </a:extLst>
          </p:cNvPr>
          <p:cNvSpPr>
            <a:spLocks noGrp="1"/>
          </p:cNvSpPr>
          <p:nvPr>
            <p:ph type="title" hasCustomPrompt="1"/>
          </p:nvPr>
        </p:nvSpPr>
        <p:spPr>
          <a:xfrm>
            <a:off x="479425" y="476250"/>
            <a:ext cx="11341100" cy="2952750"/>
          </a:xfrm>
        </p:spPr>
        <p:txBody>
          <a:bodyPr lIns="0" tIns="0" rIns="0" bIns="0" anchor="t" anchorCtr="0">
            <a:noAutofit/>
          </a:bodyPr>
          <a:lstStyle>
            <a:lvl1pPr>
              <a:defRPr sz="7200" b="0" i="0">
                <a:solidFill>
                  <a:srgbClr val="3ADDC2"/>
                </a:solidFill>
                <a:latin typeface="Verdana" panose="020B0604030504040204" pitchFamily="34" charset="0"/>
                <a:ea typeface="COOPERHEWITT-SEMIBOLD" pitchFamily="2" charset="77"/>
              </a:defRPr>
            </a:lvl1pPr>
          </a:lstStyle>
          <a:p>
            <a:r>
              <a:rPr lang="en-GB" dirty="0"/>
              <a:t>Click to edit </a:t>
            </a:r>
            <a:br>
              <a:rPr lang="en-GB" dirty="0"/>
            </a:br>
            <a:r>
              <a:rPr lang="en-GB" dirty="0"/>
              <a:t>Master title style</a:t>
            </a:r>
            <a:endParaRPr lang="en-US" dirty="0"/>
          </a:p>
        </p:txBody>
      </p:sp>
      <p:sp>
        <p:nvSpPr>
          <p:cNvPr id="3" name="Text Placeholder 2">
            <a:extLst>
              <a:ext uri="{FF2B5EF4-FFF2-40B4-BE49-F238E27FC236}">
                <a16:creationId xmlns:a16="http://schemas.microsoft.com/office/drawing/2014/main" id="{1F824145-B88B-434D-B2B3-E97CA1B662BC}"/>
              </a:ext>
            </a:extLst>
          </p:cNvPr>
          <p:cNvSpPr>
            <a:spLocks noGrp="1"/>
          </p:cNvSpPr>
          <p:nvPr>
            <p:ph type="body" idx="1"/>
          </p:nvPr>
        </p:nvSpPr>
        <p:spPr>
          <a:xfrm>
            <a:off x="479425" y="3429000"/>
            <a:ext cx="5616575" cy="3024188"/>
          </a:xfrm>
        </p:spPr>
        <p:txBody>
          <a:bodyPr lIns="0" tIns="0" rIns="0" bIns="0">
            <a:noAutofit/>
          </a:bodyPr>
          <a:lstStyle>
            <a:lvl1pPr marL="0" indent="0">
              <a:buNone/>
              <a:defRPr sz="2400" b="0" i="0">
                <a:solidFill>
                  <a:schemeClr val="bg1"/>
                </a:solidFill>
                <a:latin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pic>
        <p:nvPicPr>
          <p:cNvPr id="4" name="Picture 3">
            <a:extLst>
              <a:ext uri="{FF2B5EF4-FFF2-40B4-BE49-F238E27FC236}">
                <a16:creationId xmlns:a16="http://schemas.microsoft.com/office/drawing/2014/main" id="{52FCA2C9-53FA-39FB-75D3-697BC3785F5D}"/>
              </a:ext>
            </a:extLst>
          </p:cNvPr>
          <p:cNvPicPr>
            <a:picLocks noChangeAspect="1"/>
          </p:cNvPicPr>
          <p:nvPr userDrawn="1"/>
        </p:nvPicPr>
        <p:blipFill>
          <a:blip r:embed="rId2"/>
          <a:srcRect/>
          <a:stretch/>
        </p:blipFill>
        <p:spPr>
          <a:xfrm>
            <a:off x="9817711" y="3508513"/>
            <a:ext cx="2369732" cy="3349487"/>
          </a:xfrm>
          <a:prstGeom prst="rect">
            <a:avLst/>
          </a:prstGeom>
        </p:spPr>
      </p:pic>
    </p:spTree>
    <p:extLst>
      <p:ext uri="{BB962C8B-B14F-4D97-AF65-F5344CB8AC3E}">
        <p14:creationId xmlns:p14="http://schemas.microsoft.com/office/powerpoint/2010/main" val="201380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ABFF0">
            <a:alpha val="10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694CDF-6606-A44E-9795-43AD9900D20E}"/>
              </a:ext>
            </a:extLst>
          </p:cNvPr>
          <p:cNvSpPr>
            <a:spLocks noGrp="1"/>
          </p:cNvSpPr>
          <p:nvPr>
            <p:ph type="title"/>
          </p:nvPr>
        </p:nvSpPr>
        <p:spPr>
          <a:xfrm>
            <a:off x="479425" y="500062"/>
            <a:ext cx="11340000" cy="1260000"/>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0C612BAF-22FF-984F-B4AC-E20A151E3B43}"/>
              </a:ext>
            </a:extLst>
          </p:cNvPr>
          <p:cNvSpPr>
            <a:spLocks noGrp="1"/>
          </p:cNvSpPr>
          <p:nvPr>
            <p:ph type="body" idx="1"/>
          </p:nvPr>
        </p:nvSpPr>
        <p:spPr>
          <a:xfrm>
            <a:off x="489721" y="1760062"/>
            <a:ext cx="11329703" cy="357711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F2B7C648-885F-F845-8E3B-9C32189BA38D}"/>
              </a:ext>
            </a:extLst>
          </p:cNvPr>
          <p:cNvSpPr>
            <a:spLocks noGrp="1"/>
          </p:cNvSpPr>
          <p:nvPr>
            <p:ph type="dt" sz="half" idx="2"/>
          </p:nvPr>
        </p:nvSpPr>
        <p:spPr>
          <a:xfrm>
            <a:off x="489721" y="6093522"/>
            <a:ext cx="2160000" cy="360000"/>
          </a:xfrm>
          <a:prstGeom prst="rect">
            <a:avLst/>
          </a:prstGeom>
        </p:spPr>
        <p:txBody>
          <a:bodyPr vert="horz" lIns="0" tIns="0" rIns="0" bIns="0" rtlCol="0" anchor="b" anchorCtr="0"/>
          <a:lstStyle>
            <a:lvl1pPr algn="l">
              <a:defRPr sz="1200" b="0" i="0">
                <a:solidFill>
                  <a:srgbClr val="CBC9CC"/>
                </a:solidFill>
                <a:latin typeface="Public Sans" pitchFamily="2" charset="77"/>
              </a:defRPr>
            </a:lvl1pPr>
          </a:lstStyle>
          <a:p>
            <a:fld id="{35B43D16-B033-6545-AA6A-6A550AEB1383}" type="datetimeFigureOut">
              <a:rPr lang="en-US" smtClean="0"/>
              <a:pPr/>
              <a:t>10/19/2023</a:t>
            </a:fld>
            <a:endParaRPr lang="en-US"/>
          </a:p>
        </p:txBody>
      </p:sp>
      <p:sp>
        <p:nvSpPr>
          <p:cNvPr id="5" name="Footer Placeholder 4">
            <a:extLst>
              <a:ext uri="{FF2B5EF4-FFF2-40B4-BE49-F238E27FC236}">
                <a16:creationId xmlns:a16="http://schemas.microsoft.com/office/drawing/2014/main" id="{EC68BE97-3C46-8640-AF66-ED68FD8F0185}"/>
              </a:ext>
            </a:extLst>
          </p:cNvPr>
          <p:cNvSpPr>
            <a:spLocks noGrp="1"/>
          </p:cNvSpPr>
          <p:nvPr>
            <p:ph type="ftr" sz="quarter" idx="3"/>
          </p:nvPr>
        </p:nvSpPr>
        <p:spPr>
          <a:xfrm>
            <a:off x="2816298" y="6093522"/>
            <a:ext cx="2520000" cy="360000"/>
          </a:xfrm>
          <a:prstGeom prst="rect">
            <a:avLst/>
          </a:prstGeom>
        </p:spPr>
        <p:txBody>
          <a:bodyPr vert="horz" lIns="0" tIns="0" rIns="0" bIns="0" rtlCol="0" anchor="b" anchorCtr="0"/>
          <a:lstStyle>
            <a:lvl1pPr algn="l">
              <a:defRPr sz="1200" b="0" i="0">
                <a:solidFill>
                  <a:srgbClr val="CBC9CC"/>
                </a:solidFill>
                <a:latin typeface="Public Sans" pitchFamily="2" charset="77"/>
              </a:defRPr>
            </a:lvl1pPr>
          </a:lstStyle>
          <a:p>
            <a:endParaRPr lang="en-US"/>
          </a:p>
        </p:txBody>
      </p:sp>
      <p:sp>
        <p:nvSpPr>
          <p:cNvPr id="6" name="Slide Number Placeholder 5">
            <a:extLst>
              <a:ext uri="{FF2B5EF4-FFF2-40B4-BE49-F238E27FC236}">
                <a16:creationId xmlns:a16="http://schemas.microsoft.com/office/drawing/2014/main" id="{782495FF-3E8C-BF4C-BD9A-067CC11B0F49}"/>
              </a:ext>
            </a:extLst>
          </p:cNvPr>
          <p:cNvSpPr>
            <a:spLocks noGrp="1"/>
          </p:cNvSpPr>
          <p:nvPr>
            <p:ph type="sldNum" sz="quarter" idx="4"/>
          </p:nvPr>
        </p:nvSpPr>
        <p:spPr>
          <a:xfrm>
            <a:off x="5502875" y="6093522"/>
            <a:ext cx="2520000" cy="360000"/>
          </a:xfrm>
          <a:prstGeom prst="rect">
            <a:avLst/>
          </a:prstGeom>
        </p:spPr>
        <p:txBody>
          <a:bodyPr vert="horz" lIns="0" tIns="0" rIns="0" bIns="0" rtlCol="0" anchor="b" anchorCtr="0"/>
          <a:lstStyle>
            <a:lvl1pPr algn="l">
              <a:defRPr sz="1200" b="0" i="0">
                <a:solidFill>
                  <a:srgbClr val="CBC9CC"/>
                </a:solidFill>
                <a:latin typeface="Public Sans" pitchFamily="2" charset="77"/>
              </a:defRPr>
            </a:lvl1pPr>
          </a:lstStyle>
          <a:p>
            <a:fld id="{EAD915C5-3F29-4A47-B4DF-A90724147DE1}" type="slidenum">
              <a:rPr lang="en-US" smtClean="0"/>
              <a:pPr/>
              <a:t>‹#›</a:t>
            </a:fld>
            <a:endParaRPr lang="en-US"/>
          </a:p>
        </p:txBody>
      </p:sp>
    </p:spTree>
    <p:extLst>
      <p:ext uri="{BB962C8B-B14F-4D97-AF65-F5344CB8AC3E}">
        <p14:creationId xmlns:p14="http://schemas.microsoft.com/office/powerpoint/2010/main" val="190644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5" r:id="rId3"/>
    <p:sldLayoutId id="2147483666" r:id="rId4"/>
    <p:sldLayoutId id="2147483651" r:id="rId5"/>
    <p:sldLayoutId id="2147483660" r:id="rId6"/>
    <p:sldLayoutId id="2147483663" r:id="rId7"/>
    <p:sldLayoutId id="2147483664" r:id="rId8"/>
    <p:sldLayoutId id="2147483661" r:id="rId9"/>
    <p:sldLayoutId id="2147483652" r:id="rId10"/>
    <p:sldLayoutId id="2147483653" r:id="rId11"/>
    <p:sldLayoutId id="2147483654" r:id="rId12"/>
    <p:sldLayoutId id="2147483655" r:id="rId13"/>
    <p:sldLayoutId id="2147483656" r:id="rId14"/>
    <p:sldLayoutId id="2147483662" r:id="rId15"/>
  </p:sldLayoutIdLst>
  <p:txStyles>
    <p:titleStyle>
      <a:lvl1pPr algn="l" defTabSz="914400" rtl="0" eaLnBrk="1" latinLnBrk="0" hangingPunct="1">
        <a:lnSpc>
          <a:spcPct val="90000"/>
        </a:lnSpc>
        <a:spcBef>
          <a:spcPct val="0"/>
        </a:spcBef>
        <a:buNone/>
        <a:defRPr sz="5400" b="0" i="0" kern="1200">
          <a:solidFill>
            <a:srgbClr val="01033C"/>
          </a:solidFill>
          <a:latin typeface="Verdana" panose="020B0604030504040204" pitchFamily="34" charset="0"/>
          <a:ea typeface="COOPERHEWITT-SEMIBOLD" pitchFamily="2" charset="77"/>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1033C"/>
          </a:solidFill>
          <a:latin typeface="Verdana" panose="020B0604030504040204" pitchFamily="34" charset="0"/>
          <a:ea typeface="+mn-ea"/>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1033C"/>
          </a:solidFill>
          <a:latin typeface="Verdana" panose="020B0604030504040204" pitchFamily="34" charset="0"/>
          <a:ea typeface="+mn-ea"/>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1033C"/>
          </a:solidFill>
          <a:latin typeface="Verdana" panose="020B0604030504040204" pitchFamily="34" charset="0"/>
          <a:ea typeface="+mn-ea"/>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1033C"/>
          </a:solidFill>
          <a:latin typeface="Verdana" panose="020B0604030504040204" pitchFamily="34" charset="0"/>
          <a:ea typeface="+mn-ea"/>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1033C"/>
          </a:solidFill>
          <a:latin typeface="Verdana" panose="020B0604030504040204" pitchFamily="34" charset="0"/>
          <a:ea typeface="+mn-ea"/>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02" userDrawn="1">
          <p15:clr>
            <a:srgbClr val="F26B43"/>
          </p15:clr>
        </p15:guide>
        <p15:guide id="4" orient="horz" pos="300" userDrawn="1">
          <p15:clr>
            <a:srgbClr val="F26B43"/>
          </p15:clr>
        </p15:guide>
        <p15:guide id="5" pos="7446" userDrawn="1">
          <p15:clr>
            <a:srgbClr val="F26B43"/>
          </p15:clr>
        </p15:guide>
        <p15:guide id="6" orient="horz" pos="4065" userDrawn="1">
          <p15:clr>
            <a:srgbClr val="F26B43"/>
          </p15:clr>
        </p15:guide>
        <p15:guide id="7" pos="2003" userDrawn="1">
          <p15:clr>
            <a:srgbClr val="F26B43"/>
          </p15:clr>
        </p15:guide>
        <p15:guide id="8" pos="2661" userDrawn="1">
          <p15:clr>
            <a:srgbClr val="F26B43"/>
          </p15:clr>
        </p15:guide>
        <p15:guide id="9" orient="horz" pos="336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6064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B4780-4959-E441-87C3-B265F63A80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2B00EC-F294-CD4B-BCBA-AF4A8BC26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ED8D8-BEBD-1B42-B387-F27F84E37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Poppins" panose="00000500000000000000" pitchFamily="2" charset="0"/>
              </a:defRPr>
            </a:lvl1pPr>
          </a:lstStyle>
          <a:p>
            <a:fld id="{0AAA8F9F-42A8-344E-BFDB-6B187AAC9728}" type="datetimeFigureOut">
              <a:rPr lang="en-US" smtClean="0"/>
              <a:pPr/>
              <a:t>10/19/2023</a:t>
            </a:fld>
            <a:endParaRPr lang="en-US"/>
          </a:p>
        </p:txBody>
      </p:sp>
      <p:sp>
        <p:nvSpPr>
          <p:cNvPr id="5" name="Footer Placeholder 4">
            <a:extLst>
              <a:ext uri="{FF2B5EF4-FFF2-40B4-BE49-F238E27FC236}">
                <a16:creationId xmlns:a16="http://schemas.microsoft.com/office/drawing/2014/main" id="{16D480C4-4982-D141-B7F4-847D6255AB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oppins" panose="00000500000000000000" pitchFamily="2" charset="0"/>
              </a:defRPr>
            </a:lvl1pPr>
          </a:lstStyle>
          <a:p>
            <a:endParaRPr lang="en-US"/>
          </a:p>
        </p:txBody>
      </p:sp>
      <p:sp>
        <p:nvSpPr>
          <p:cNvPr id="6" name="Slide Number Placeholder 5">
            <a:extLst>
              <a:ext uri="{FF2B5EF4-FFF2-40B4-BE49-F238E27FC236}">
                <a16:creationId xmlns:a16="http://schemas.microsoft.com/office/drawing/2014/main" id="{4BA1986B-A33C-FB46-96C5-A7D0198BB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Poppins" panose="00000500000000000000" pitchFamily="2" charset="0"/>
              </a:defRPr>
            </a:lvl1pPr>
          </a:lstStyle>
          <a:p>
            <a:fld id="{60BAE0D0-DB37-5740-9BD9-F5C7BF39F16E}" type="slidenum">
              <a:rPr lang="en-US" smtClean="0"/>
              <a:pPr/>
              <a:t>‹#›</a:t>
            </a:fld>
            <a:endParaRPr lang="en-US"/>
          </a:p>
        </p:txBody>
      </p:sp>
    </p:spTree>
    <p:extLst>
      <p:ext uri="{BB962C8B-B14F-4D97-AF65-F5344CB8AC3E}">
        <p14:creationId xmlns:p14="http://schemas.microsoft.com/office/powerpoint/2010/main" val="50325185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xStyles>
    <p:titleStyle>
      <a:lvl1pPr algn="l" defTabSz="914400" rtl="0" eaLnBrk="1" latinLnBrk="0" hangingPunct="1">
        <a:lnSpc>
          <a:spcPct val="90000"/>
        </a:lnSpc>
        <a:spcBef>
          <a:spcPct val="0"/>
        </a:spcBef>
        <a:buNone/>
        <a:defRPr sz="4400" kern="1200">
          <a:solidFill>
            <a:schemeClr val="tx1"/>
          </a:solidFill>
          <a:latin typeface="Poppins"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oppins"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oppins"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6064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564536"/>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hyperlink" Target="https://www.ombudsman.org.uk/sites/default/files/FDN-218144_Introduction_to_the_Social_and_Medical_Models_of_Disability.pdf"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kmpf.org/wp-content/uploads/2023/02/The-Guide_final_Digital.pdf" TargetMode="External"/><Relationship Id="rId5" Type="http://schemas.openxmlformats.org/officeDocument/2006/relationships/hyperlink" Target="https://www.gre.ac.uk/support/disability/staart" TargetMode="External"/><Relationship Id="rId4" Type="http://schemas.openxmlformats.org/officeDocument/2006/relationships/hyperlink" Target="https://www.tandfonline.com/doi/abs/10.1080/09687590050058189"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C1387-B553-E425-AB80-D79F3959E8B9}"/>
              </a:ext>
            </a:extLst>
          </p:cNvPr>
          <p:cNvSpPr txBox="1">
            <a:spLocks noGrp="1"/>
          </p:cNvSpPr>
          <p:nvPr>
            <p:ph type="title" idx="4294967295"/>
          </p:nvPr>
        </p:nvSpPr>
        <p:spPr>
          <a:xfrm>
            <a:off x="0" y="-425903"/>
            <a:ext cx="10515600" cy="3470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0" i="0" u="none" strike="noStrike" kern="1200" cap="none" spc="0" normalizeH="0" baseline="0" noProof="0">
                <a:ln>
                  <a:noFill/>
                </a:ln>
                <a:solidFill>
                  <a:schemeClr val="tx1"/>
                </a:solidFill>
                <a:effectLst/>
                <a:uLnTx/>
                <a:uFillTx/>
                <a:latin typeface="Poppins" panose="00000500000000000000" pitchFamily="2" charset="0"/>
                <a:ea typeface="+mj-ea"/>
                <a:cs typeface="+mj-cs"/>
              </a:rPr>
              <a:t>Intro Slide Title 2</a:t>
            </a:r>
          </a:p>
        </p:txBody>
      </p:sp>
      <p:sp>
        <p:nvSpPr>
          <p:cNvPr id="13" name="Text Placeholder 12">
            <a:extLst>
              <a:ext uri="{FF2B5EF4-FFF2-40B4-BE49-F238E27FC236}">
                <a16:creationId xmlns:a16="http://schemas.microsoft.com/office/drawing/2014/main" id="{0D789673-899B-9530-E06E-2CBEAAC5BBD3}"/>
              </a:ext>
            </a:extLst>
          </p:cNvPr>
          <p:cNvSpPr>
            <a:spLocks noGrp="1"/>
          </p:cNvSpPr>
          <p:nvPr>
            <p:ph type="body" sz="quarter" idx="11"/>
          </p:nvPr>
        </p:nvSpPr>
        <p:spPr>
          <a:xfrm>
            <a:off x="408207" y="559121"/>
            <a:ext cx="10195138" cy="1800200"/>
          </a:xfrm>
        </p:spPr>
        <p:txBody>
          <a:bodyPr/>
          <a:lstStyle/>
          <a:p>
            <a:r>
              <a:rPr lang="en-GB" dirty="0"/>
              <a:t>The Importance of Disability Inclusive Language</a:t>
            </a:r>
          </a:p>
        </p:txBody>
      </p:sp>
      <p:sp>
        <p:nvSpPr>
          <p:cNvPr id="14" name="Text Placeholder 13">
            <a:extLst>
              <a:ext uri="{FF2B5EF4-FFF2-40B4-BE49-F238E27FC236}">
                <a16:creationId xmlns:a16="http://schemas.microsoft.com/office/drawing/2014/main" id="{D8CD1315-511B-208A-9EE2-C5935CBD0492}"/>
              </a:ext>
            </a:extLst>
          </p:cNvPr>
          <p:cNvSpPr>
            <a:spLocks noGrp="1"/>
          </p:cNvSpPr>
          <p:nvPr>
            <p:ph type="body" sz="quarter" idx="12"/>
          </p:nvPr>
        </p:nvSpPr>
        <p:spPr>
          <a:xfrm>
            <a:off x="408208" y="2431330"/>
            <a:ext cx="10610774" cy="1305402"/>
          </a:xfrm>
        </p:spPr>
        <p:txBody>
          <a:bodyPr/>
          <a:lstStyle/>
          <a:p>
            <a:r>
              <a:rPr lang="en-GB" dirty="0">
                <a:effectLst/>
                <a:latin typeface="Poppins" panose="00000500000000000000" pitchFamily="2" charset="0"/>
                <a:ea typeface="Calibri" panose="020F0502020204030204" pitchFamily="34" charset="0"/>
              </a:rPr>
              <a:t>Dr Melanie Thorley</a:t>
            </a:r>
          </a:p>
          <a:p>
            <a:r>
              <a:rPr lang="en-GB" sz="1800" dirty="0"/>
              <a:t>STAART Manager, Student Wellbeing Services, University of Greenwich</a:t>
            </a:r>
          </a:p>
        </p:txBody>
      </p:sp>
    </p:spTree>
    <p:extLst>
      <p:ext uri="{BB962C8B-B14F-4D97-AF65-F5344CB8AC3E}">
        <p14:creationId xmlns:p14="http://schemas.microsoft.com/office/powerpoint/2010/main" val="3440605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91845-BC20-3FF1-4EF4-44B42DDCD25E}"/>
              </a:ext>
            </a:extLst>
          </p:cNvPr>
          <p:cNvSpPr>
            <a:spLocks noGrp="1"/>
          </p:cNvSpPr>
          <p:nvPr>
            <p:ph type="title"/>
          </p:nvPr>
        </p:nvSpPr>
        <p:spPr>
          <a:xfrm>
            <a:off x="489721" y="476250"/>
            <a:ext cx="11330803" cy="3332270"/>
          </a:xfrm>
        </p:spPr>
        <p:txBody>
          <a:bodyPr/>
          <a:lstStyle/>
          <a:p>
            <a:r>
              <a:rPr lang="en-GB" sz="2800" dirty="0"/>
              <a:t>Useful resources:</a:t>
            </a:r>
            <a:br>
              <a:rPr lang="en-GB" sz="2800" dirty="0"/>
            </a:br>
            <a:br>
              <a:rPr lang="en-GB" sz="2000" dirty="0"/>
            </a:br>
            <a:r>
              <a:rPr lang="en-GB" sz="2400" dirty="0">
                <a:hlinkClick r:id="rId3"/>
              </a:rPr>
              <a:t>FDN-218144_Introduction_to_the_Social_and_Medical_Models_of_Disability.pdf (ombudsman.org.uk)</a:t>
            </a:r>
            <a:br>
              <a:rPr lang="en-GB" sz="2400" dirty="0"/>
            </a:br>
            <a:br>
              <a:rPr lang="en-GB" sz="2400" dirty="0"/>
            </a:br>
            <a:br>
              <a:rPr lang="en-GB" sz="2400" dirty="0"/>
            </a:br>
            <a:r>
              <a:rPr lang="en-GB" sz="2400" dirty="0">
                <a:hlinkClick r:id="rId4"/>
              </a:rPr>
              <a:t>Towards an Affirmation Model of Disability: Disability &amp; Society: Vol 15, No 4 (tandfonline.com)</a:t>
            </a:r>
            <a:br>
              <a:rPr lang="en-GB" sz="2400" dirty="0"/>
            </a:br>
            <a:br>
              <a:rPr lang="en-GB" sz="2400" dirty="0"/>
            </a:br>
            <a:br>
              <a:rPr lang="en-GB" sz="2400" dirty="0"/>
            </a:br>
            <a:r>
              <a:rPr lang="en-GB" sz="2400" dirty="0">
                <a:hlinkClick r:id="rId5"/>
              </a:rPr>
              <a:t>STAART | Support | University of Greenwich</a:t>
            </a:r>
            <a:br>
              <a:rPr lang="en-GB" sz="2400" dirty="0"/>
            </a:br>
            <a:br>
              <a:rPr lang="en-GB" sz="2400" dirty="0"/>
            </a:br>
            <a:r>
              <a:rPr lang="en-GB" sz="2400" dirty="0">
                <a:hlinkClick r:id="rId6"/>
              </a:rPr>
              <a:t>The Guide: Support available for Disabled Students at University (kmpf.org)</a:t>
            </a:r>
            <a:br>
              <a:rPr lang="en-GB" sz="2400" dirty="0"/>
            </a:br>
            <a:br>
              <a:rPr lang="en-GB" sz="2400" dirty="0"/>
            </a:br>
            <a:endParaRPr lang="en-GB" sz="2400" dirty="0"/>
          </a:p>
        </p:txBody>
      </p:sp>
    </p:spTree>
    <p:extLst>
      <p:ext uri="{BB962C8B-B14F-4D97-AF65-F5344CB8AC3E}">
        <p14:creationId xmlns:p14="http://schemas.microsoft.com/office/powerpoint/2010/main" val="3237356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634F2-96D4-52C1-B028-3199EE96D301}"/>
              </a:ext>
            </a:extLst>
          </p:cNvPr>
          <p:cNvSpPr>
            <a:spLocks noGrp="1"/>
          </p:cNvSpPr>
          <p:nvPr>
            <p:ph type="title"/>
          </p:nvPr>
        </p:nvSpPr>
        <p:spPr>
          <a:xfrm>
            <a:off x="489721" y="476250"/>
            <a:ext cx="11330803" cy="3228975"/>
          </a:xfrm>
        </p:spPr>
        <p:txBody>
          <a:bodyPr/>
          <a:lstStyle/>
          <a:p>
            <a:r>
              <a:rPr lang="en-GB" dirty="0"/>
              <a:t>Thank you for listening</a:t>
            </a:r>
            <a:br>
              <a:rPr lang="en-GB" dirty="0"/>
            </a:br>
            <a:br>
              <a:rPr lang="en-GB" dirty="0"/>
            </a:br>
            <a:r>
              <a:rPr lang="en-GB" dirty="0"/>
              <a:t>Any questions or comments?</a:t>
            </a:r>
            <a:br>
              <a:rPr lang="en-GB" dirty="0"/>
            </a:br>
            <a:br>
              <a:rPr lang="en-GB" dirty="0"/>
            </a:br>
            <a:r>
              <a:rPr lang="en-GB" sz="3200" dirty="0"/>
              <a:t>Dr Melanie Thorley</a:t>
            </a:r>
            <a:br>
              <a:rPr lang="en-GB" sz="3200" dirty="0"/>
            </a:br>
            <a:r>
              <a:rPr lang="en-GB" sz="3200" dirty="0"/>
              <a:t>STAART Manager</a:t>
            </a:r>
            <a:br>
              <a:rPr lang="en-GB" sz="3200" dirty="0"/>
            </a:br>
            <a:r>
              <a:rPr lang="en-GB" sz="3200" dirty="0"/>
              <a:t>Student Wellbeing Services</a:t>
            </a:r>
            <a:br>
              <a:rPr lang="en-GB" sz="3200" dirty="0"/>
            </a:br>
            <a:r>
              <a:rPr lang="en-GB" sz="3200" dirty="0"/>
              <a:t>University of Greenwich</a:t>
            </a:r>
            <a:br>
              <a:rPr lang="en-GB" sz="3200" dirty="0"/>
            </a:br>
            <a:r>
              <a:rPr lang="en-GB" sz="3200" dirty="0"/>
              <a:t>M.Thorley@gre.ac.uk</a:t>
            </a:r>
          </a:p>
        </p:txBody>
      </p:sp>
    </p:spTree>
    <p:extLst>
      <p:ext uri="{BB962C8B-B14F-4D97-AF65-F5344CB8AC3E}">
        <p14:creationId xmlns:p14="http://schemas.microsoft.com/office/powerpoint/2010/main" val="3001395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186C0-E096-3423-EBBB-2AF0A6447631}"/>
              </a:ext>
            </a:extLst>
          </p:cNvPr>
          <p:cNvSpPr txBox="1">
            <a:spLocks noGrp="1"/>
          </p:cNvSpPr>
          <p:nvPr>
            <p:ph type="title" idx="4294967295"/>
          </p:nvPr>
        </p:nvSpPr>
        <p:spPr>
          <a:xfrm>
            <a:off x="0" y="-425903"/>
            <a:ext cx="10515600" cy="3470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a:ln>
                  <a:noFill/>
                </a:ln>
                <a:solidFill>
                  <a:schemeClr val="tx1"/>
                </a:solidFill>
                <a:effectLst/>
                <a:uLnTx/>
                <a:uFillTx/>
                <a:latin typeface="Poppins SemiBold" panose="00000700000000000000" pitchFamily="50" charset="0"/>
                <a:ea typeface="+mj-ea"/>
                <a:cs typeface="Poppins SemiBold" panose="00000700000000000000" pitchFamily="50" charset="0"/>
              </a:rPr>
              <a:t>Slide Title 30</a:t>
            </a:r>
          </a:p>
        </p:txBody>
      </p:sp>
      <p:sp>
        <p:nvSpPr>
          <p:cNvPr id="4" name="Text Placeholder 3">
            <a:extLst>
              <a:ext uri="{FF2B5EF4-FFF2-40B4-BE49-F238E27FC236}">
                <a16:creationId xmlns:a16="http://schemas.microsoft.com/office/drawing/2014/main" id="{DB5AF888-6AEC-BE02-D3D9-34B614D3DC04}"/>
              </a:ext>
            </a:extLst>
          </p:cNvPr>
          <p:cNvSpPr>
            <a:spLocks noGrp="1"/>
          </p:cNvSpPr>
          <p:nvPr>
            <p:ph type="body" sz="quarter" idx="10"/>
          </p:nvPr>
        </p:nvSpPr>
        <p:spPr/>
        <p:txBody>
          <a:bodyPr/>
          <a:lstStyle/>
          <a:p>
            <a:r>
              <a:rPr lang="en-GB"/>
              <a:t>Thank you</a:t>
            </a:r>
          </a:p>
        </p:txBody>
      </p:sp>
    </p:spTree>
    <p:extLst>
      <p:ext uri="{BB962C8B-B14F-4D97-AF65-F5344CB8AC3E}">
        <p14:creationId xmlns:p14="http://schemas.microsoft.com/office/powerpoint/2010/main" val="133914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94793D-A0F5-BC10-E634-9ABC5B55F278}"/>
              </a:ext>
            </a:extLst>
          </p:cNvPr>
          <p:cNvSpPr>
            <a:spLocks noGrp="1"/>
          </p:cNvSpPr>
          <p:nvPr>
            <p:ph type="title"/>
          </p:nvPr>
        </p:nvSpPr>
        <p:spPr>
          <a:xfrm>
            <a:off x="430598" y="498547"/>
            <a:ext cx="11330803" cy="3453412"/>
          </a:xfrm>
        </p:spPr>
        <p:txBody>
          <a:bodyPr/>
          <a:lstStyle/>
          <a:p>
            <a:pPr algn="ctr"/>
            <a:r>
              <a:rPr lang="en-GB" sz="4800" b="1" dirty="0"/>
              <a:t>Disability Inclusive Language</a:t>
            </a:r>
            <a:br>
              <a:rPr lang="en-GB" sz="4800" dirty="0"/>
            </a:br>
            <a:br>
              <a:rPr lang="en-GB" sz="4800" dirty="0"/>
            </a:br>
            <a:r>
              <a:rPr lang="en-GB" sz="4800" dirty="0"/>
              <a:t>Words Matter</a:t>
            </a:r>
            <a:br>
              <a:rPr lang="en-GB" sz="4800" dirty="0"/>
            </a:br>
            <a:br>
              <a:rPr lang="en-GB" sz="4800" dirty="0"/>
            </a:br>
            <a:r>
              <a:rPr lang="en-GB" sz="4800" dirty="0"/>
              <a:t>Access Participation Success Seminar</a:t>
            </a:r>
            <a:br>
              <a:rPr lang="en-GB" dirty="0"/>
            </a:br>
            <a:br>
              <a:rPr lang="en-GB" sz="2000" dirty="0"/>
            </a:br>
            <a:r>
              <a:rPr lang="en-GB" sz="2800" dirty="0"/>
              <a:t>Dr Melanie Thorley</a:t>
            </a:r>
            <a:br>
              <a:rPr lang="en-GB" sz="2800" dirty="0"/>
            </a:br>
            <a:r>
              <a:rPr lang="en-GB" sz="2800" dirty="0"/>
              <a:t>STAART Manager</a:t>
            </a:r>
            <a:br>
              <a:rPr lang="en-GB" sz="2800" dirty="0"/>
            </a:br>
            <a:r>
              <a:rPr lang="en-GB" sz="2800" dirty="0"/>
              <a:t>University of Greenwich</a:t>
            </a:r>
          </a:p>
        </p:txBody>
      </p:sp>
    </p:spTree>
    <p:extLst>
      <p:ext uri="{BB962C8B-B14F-4D97-AF65-F5344CB8AC3E}">
        <p14:creationId xmlns:p14="http://schemas.microsoft.com/office/powerpoint/2010/main" val="1559321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FFEB-B67A-FD1B-E8EF-3626DD31D0DD}"/>
              </a:ext>
            </a:extLst>
          </p:cNvPr>
          <p:cNvSpPr>
            <a:spLocks noGrp="1"/>
          </p:cNvSpPr>
          <p:nvPr>
            <p:ph type="title"/>
          </p:nvPr>
        </p:nvSpPr>
        <p:spPr>
          <a:xfrm>
            <a:off x="489721" y="476250"/>
            <a:ext cx="11330803" cy="3474313"/>
          </a:xfrm>
        </p:spPr>
        <p:txBody>
          <a:bodyPr/>
          <a:lstStyle/>
          <a:p>
            <a:r>
              <a:rPr lang="en-GB" sz="4800" b="1" dirty="0"/>
              <a:t>Overview:</a:t>
            </a:r>
            <a:br>
              <a:rPr lang="en-GB" sz="4800" dirty="0"/>
            </a:br>
            <a:r>
              <a:rPr lang="en-GB" sz="2800" dirty="0"/>
              <a:t>Brief introduction to the three main models of disability</a:t>
            </a:r>
            <a:br>
              <a:rPr lang="en-GB" sz="2800" dirty="0"/>
            </a:br>
            <a:r>
              <a:rPr lang="en-GB" sz="2800" dirty="0"/>
              <a:t>Terminology to avoid.</a:t>
            </a:r>
            <a:br>
              <a:rPr lang="en-GB" sz="2800" dirty="0"/>
            </a:br>
            <a:br>
              <a:rPr lang="en-GB" sz="2800" dirty="0"/>
            </a:br>
            <a:r>
              <a:rPr lang="en-GB" sz="2800" dirty="0"/>
              <a:t>Why is disability inclusive language so important?</a:t>
            </a:r>
            <a:br>
              <a:rPr lang="en-GB" sz="2800" dirty="0"/>
            </a:br>
            <a:br>
              <a:rPr lang="en-GB" sz="2800" dirty="0"/>
            </a:br>
            <a:r>
              <a:rPr lang="en-GB" sz="2800" dirty="0"/>
              <a:t>The STAART Principles of Disability (SPoD) a model of </a:t>
            </a:r>
            <a:br>
              <a:rPr lang="en-GB" sz="2800" dirty="0"/>
            </a:br>
            <a:r>
              <a:rPr lang="en-GB" sz="2800" dirty="0"/>
              <a:t>good practice</a:t>
            </a:r>
            <a:br>
              <a:rPr lang="en-GB" sz="2800" dirty="0"/>
            </a:br>
            <a:br>
              <a:rPr lang="en-GB" sz="2800" dirty="0"/>
            </a:br>
            <a:r>
              <a:rPr lang="en-GB" sz="2800" dirty="0"/>
              <a:t>Different terminology in schools, colleges and </a:t>
            </a:r>
            <a:br>
              <a:rPr lang="en-GB" sz="2800" dirty="0"/>
            </a:br>
            <a:r>
              <a:rPr lang="en-GB" sz="2800" dirty="0"/>
              <a:t>universities.</a:t>
            </a:r>
            <a:br>
              <a:rPr lang="en-GB" sz="2800" dirty="0"/>
            </a:br>
            <a:br>
              <a:rPr lang="en-GB" sz="2800" dirty="0"/>
            </a:br>
            <a:r>
              <a:rPr lang="en-GB" sz="2800" dirty="0"/>
              <a:t>Please do use the term interventions </a:t>
            </a:r>
            <a:br>
              <a:rPr lang="en-GB" sz="2800" dirty="0"/>
            </a:br>
            <a:br>
              <a:rPr lang="en-GB" sz="2800" dirty="0"/>
            </a:br>
            <a:r>
              <a:rPr lang="en-GB" sz="2800" dirty="0"/>
              <a:t>Some good news </a:t>
            </a:r>
          </a:p>
        </p:txBody>
      </p:sp>
    </p:spTree>
    <p:extLst>
      <p:ext uri="{BB962C8B-B14F-4D97-AF65-F5344CB8AC3E}">
        <p14:creationId xmlns:p14="http://schemas.microsoft.com/office/powerpoint/2010/main" val="144334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0EC05-0C3E-694B-BB47-7DA713969986}"/>
              </a:ext>
            </a:extLst>
          </p:cNvPr>
          <p:cNvSpPr>
            <a:spLocks noGrp="1"/>
          </p:cNvSpPr>
          <p:nvPr>
            <p:ph type="title"/>
          </p:nvPr>
        </p:nvSpPr>
        <p:spPr/>
        <p:txBody>
          <a:bodyPr/>
          <a:lstStyle/>
          <a:p>
            <a:r>
              <a:rPr lang="en-GB" b="1" dirty="0"/>
              <a:t>The three main models of disability</a:t>
            </a:r>
            <a:br>
              <a:rPr lang="en-GB" dirty="0"/>
            </a:br>
            <a:br>
              <a:rPr lang="en-GB" dirty="0"/>
            </a:br>
            <a:r>
              <a:rPr lang="en-GB" sz="2800" dirty="0"/>
              <a:t>Medical model – disabled people are incomplete and need to be fixed and/or pitied</a:t>
            </a:r>
            <a:br>
              <a:rPr lang="en-GB" sz="2800" dirty="0"/>
            </a:br>
            <a:br>
              <a:rPr lang="en-GB" sz="2800" dirty="0"/>
            </a:br>
            <a:r>
              <a:rPr lang="en-GB" sz="2800" dirty="0"/>
              <a:t>Social model – attitudes and the environment are </a:t>
            </a:r>
            <a:br>
              <a:rPr lang="en-GB" sz="2800" dirty="0"/>
            </a:br>
            <a:r>
              <a:rPr lang="en-GB" sz="2800" dirty="0"/>
              <a:t>responsible for the barriers that disabled people face.</a:t>
            </a:r>
            <a:br>
              <a:rPr lang="en-GB" sz="2800" dirty="0"/>
            </a:br>
            <a:br>
              <a:rPr lang="en-GB" sz="2800" dirty="0"/>
            </a:br>
            <a:r>
              <a:rPr lang="en-GB" sz="2800" dirty="0"/>
              <a:t>Affirmative model – embracing difference which acknowledging that brains and bodies can be </a:t>
            </a:r>
            <a:br>
              <a:rPr lang="en-GB" sz="2800" dirty="0"/>
            </a:br>
            <a:r>
              <a:rPr lang="en-GB" sz="2800" dirty="0"/>
              <a:t>problematic</a:t>
            </a:r>
          </a:p>
        </p:txBody>
      </p:sp>
    </p:spTree>
    <p:extLst>
      <p:ext uri="{BB962C8B-B14F-4D97-AF65-F5344CB8AC3E}">
        <p14:creationId xmlns:p14="http://schemas.microsoft.com/office/powerpoint/2010/main" val="402187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D854-B8A9-157F-8A5F-2B2DF55C0840}"/>
              </a:ext>
            </a:extLst>
          </p:cNvPr>
          <p:cNvSpPr>
            <a:spLocks noGrp="1"/>
          </p:cNvSpPr>
          <p:nvPr>
            <p:ph type="title"/>
          </p:nvPr>
        </p:nvSpPr>
        <p:spPr/>
        <p:txBody>
          <a:bodyPr/>
          <a:lstStyle/>
          <a:p>
            <a:r>
              <a:rPr lang="en-GB" sz="3600" b="1" dirty="0"/>
              <a:t>Why is disability inclusive language so important?</a:t>
            </a:r>
            <a:br>
              <a:rPr lang="en-GB" sz="3200" dirty="0"/>
            </a:br>
            <a:br>
              <a:rPr lang="en-GB" sz="3200" dirty="0"/>
            </a:br>
            <a:r>
              <a:rPr lang="en-GB" sz="2800" dirty="0"/>
              <a:t>To provide  a sense of welcome and belonging</a:t>
            </a:r>
            <a:br>
              <a:rPr lang="en-GB" sz="2800" dirty="0"/>
            </a:br>
            <a:br>
              <a:rPr lang="en-GB" sz="2800" dirty="0"/>
            </a:br>
            <a:r>
              <a:rPr lang="en-GB" sz="2800" dirty="0"/>
              <a:t>To demonstrate that your institution is inclusive, not just a tick box exercise.</a:t>
            </a:r>
            <a:br>
              <a:rPr lang="en-GB" sz="2800" dirty="0"/>
            </a:br>
            <a:br>
              <a:rPr lang="en-GB" sz="2800" dirty="0"/>
            </a:br>
            <a:r>
              <a:rPr lang="en-GB" sz="2800" dirty="0"/>
              <a:t>To attract more disabled students and/or </a:t>
            </a:r>
            <a:br>
              <a:rPr lang="en-GB" sz="2800" dirty="0"/>
            </a:br>
            <a:r>
              <a:rPr lang="en-GB" sz="2800" dirty="0"/>
              <a:t>encourage more students to share their disability </a:t>
            </a:r>
            <a:br>
              <a:rPr lang="en-GB" sz="2800" dirty="0"/>
            </a:br>
            <a:r>
              <a:rPr lang="en-GB" sz="2800" dirty="0"/>
              <a:t>with your institution.</a:t>
            </a:r>
            <a:br>
              <a:rPr lang="en-GB" sz="2800" dirty="0"/>
            </a:br>
            <a:br>
              <a:rPr lang="en-GB" sz="2800" dirty="0"/>
            </a:br>
            <a:r>
              <a:rPr lang="en-GB" sz="2800" dirty="0"/>
              <a:t>Avoid the terms disclose and declare – this suggests </a:t>
            </a:r>
            <a:br>
              <a:rPr lang="en-GB" sz="2800" dirty="0"/>
            </a:br>
            <a:r>
              <a:rPr lang="en-GB" sz="2800" dirty="0"/>
              <a:t>disabled students should be ashamed and/or </a:t>
            </a:r>
            <a:br>
              <a:rPr lang="en-GB" sz="2800" dirty="0"/>
            </a:br>
            <a:r>
              <a:rPr lang="en-GB" sz="2800" dirty="0"/>
              <a:t>embarrassed</a:t>
            </a:r>
            <a:br>
              <a:rPr lang="en-GB" sz="3200" dirty="0"/>
            </a:br>
            <a:br>
              <a:rPr lang="en-GB" sz="3200" dirty="0"/>
            </a:br>
            <a:br>
              <a:rPr lang="en-GB" sz="3200" dirty="0"/>
            </a:br>
            <a:br>
              <a:rPr lang="en-GB" sz="3200" dirty="0"/>
            </a:br>
            <a:br>
              <a:rPr lang="en-GB" sz="2400" dirty="0"/>
            </a:br>
            <a:br>
              <a:rPr lang="en-GB" sz="2400" dirty="0"/>
            </a:br>
            <a:endParaRPr lang="en-GB" sz="2400" dirty="0"/>
          </a:p>
        </p:txBody>
      </p:sp>
      <p:sp>
        <p:nvSpPr>
          <p:cNvPr id="5" name="Content Placeholder 4">
            <a:extLst>
              <a:ext uri="{FF2B5EF4-FFF2-40B4-BE49-F238E27FC236}">
                <a16:creationId xmlns:a16="http://schemas.microsoft.com/office/drawing/2014/main" id="{C95FBCB1-1228-8B72-F096-551676A5469B}"/>
              </a:ext>
            </a:extLst>
          </p:cNvPr>
          <p:cNvSpPr>
            <a:spLocks noGrp="1"/>
          </p:cNvSpPr>
          <p:nvPr>
            <p:ph sz="half" idx="4294967295"/>
          </p:nvPr>
        </p:nvSpPr>
        <p:spPr>
          <a:xfrm>
            <a:off x="0" y="1914525"/>
            <a:ext cx="4678363" cy="4538663"/>
          </a:xfrm>
        </p:spPr>
        <p:txBody>
          <a:bodyPr/>
          <a:lstStyle/>
          <a:p>
            <a:pPr marL="0" indent="0">
              <a:buNone/>
            </a:pPr>
            <a:br>
              <a:rPr lang="en-GB" sz="2800" dirty="0"/>
            </a:br>
            <a:br>
              <a:rPr lang="en-GB" sz="2800" dirty="0"/>
            </a:br>
            <a:br>
              <a:rPr lang="en-GB" sz="2800" dirty="0"/>
            </a:br>
            <a:br>
              <a:rPr lang="en-GB" sz="2800" dirty="0"/>
            </a:br>
            <a:br>
              <a:rPr lang="en-GB" sz="2800" dirty="0"/>
            </a:br>
            <a:br>
              <a:rPr lang="en-GB" sz="2800" dirty="0"/>
            </a:br>
            <a:r>
              <a:rPr lang="en-GB" sz="2800" dirty="0"/>
              <a:t>.</a:t>
            </a:r>
            <a:endParaRPr lang="en-GB" dirty="0"/>
          </a:p>
        </p:txBody>
      </p:sp>
    </p:spTree>
    <p:extLst>
      <p:ext uri="{BB962C8B-B14F-4D97-AF65-F5344CB8AC3E}">
        <p14:creationId xmlns:p14="http://schemas.microsoft.com/office/powerpoint/2010/main" val="132206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CC1294-8FB0-0A1C-FCC2-D0810E26F8AC}"/>
              </a:ext>
            </a:extLst>
          </p:cNvPr>
          <p:cNvSpPr>
            <a:spLocks noGrp="1"/>
          </p:cNvSpPr>
          <p:nvPr>
            <p:ph type="title"/>
          </p:nvPr>
        </p:nvSpPr>
        <p:spPr/>
        <p:txBody>
          <a:bodyPr/>
          <a:lstStyle/>
          <a:p>
            <a:r>
              <a:rPr lang="en-GB" sz="4000" b="1" dirty="0"/>
              <a:t>The STAART Principles of Disability (SPoD)</a:t>
            </a:r>
            <a:br>
              <a:rPr lang="en-GB" sz="4000" b="1" dirty="0"/>
            </a:br>
            <a:br>
              <a:rPr lang="en-GB" sz="4000" b="1" dirty="0"/>
            </a:br>
            <a:r>
              <a:rPr lang="en-GB" sz="2800" dirty="0"/>
              <a:t>Created by over 200 University of Greenwich self-selected, self-identifying disabled students, disabled staff and disabled alumni. </a:t>
            </a:r>
            <a:br>
              <a:rPr lang="en-GB" sz="2800" dirty="0"/>
            </a:br>
            <a:br>
              <a:rPr lang="en-GB" sz="2800" dirty="0"/>
            </a:br>
            <a:r>
              <a:rPr lang="en-GB" sz="2800" dirty="0"/>
              <a:t>Adopted across the UoG in December 2022.</a:t>
            </a:r>
            <a:br>
              <a:rPr lang="en-GB" sz="2800" dirty="0"/>
            </a:br>
            <a:br>
              <a:rPr lang="en-GB" sz="2800" dirty="0"/>
            </a:br>
            <a:r>
              <a:rPr lang="en-GB" sz="2800" dirty="0"/>
              <a:t>Free to use by other organisations</a:t>
            </a:r>
            <a:br>
              <a:rPr lang="en-GB" sz="2800" dirty="0"/>
            </a:br>
            <a:br>
              <a:rPr lang="en-GB" sz="2800" dirty="0"/>
            </a:br>
            <a:r>
              <a:rPr lang="en-GB" sz="2800" dirty="0"/>
              <a:t>Combining social and affirmative models of disability</a:t>
            </a:r>
            <a:br>
              <a:rPr lang="en-GB" sz="2800" dirty="0"/>
            </a:br>
            <a:br>
              <a:rPr lang="en-GB" sz="2800" dirty="0"/>
            </a:br>
            <a:r>
              <a:rPr lang="en-GB" sz="2800" dirty="0"/>
              <a:t>Disabled people NOT people with disabilities (UK)</a:t>
            </a:r>
            <a:br>
              <a:rPr lang="en-GB" dirty="0"/>
            </a:br>
            <a:endParaRPr lang="en-GB" dirty="0"/>
          </a:p>
        </p:txBody>
      </p:sp>
    </p:spTree>
    <p:extLst>
      <p:ext uri="{BB962C8B-B14F-4D97-AF65-F5344CB8AC3E}">
        <p14:creationId xmlns:p14="http://schemas.microsoft.com/office/powerpoint/2010/main" val="2856499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21D2-2DE2-81FA-1EAC-F3F2D438304F}"/>
              </a:ext>
            </a:extLst>
          </p:cNvPr>
          <p:cNvSpPr>
            <a:spLocks noGrp="1"/>
          </p:cNvSpPr>
          <p:nvPr>
            <p:ph type="title"/>
          </p:nvPr>
        </p:nvSpPr>
        <p:spPr/>
        <p:txBody>
          <a:bodyPr/>
          <a:lstStyle/>
          <a:p>
            <a:r>
              <a:rPr lang="en-GB" sz="3600" b="1" dirty="0"/>
              <a:t>Different terminology in schools, colleges and universities</a:t>
            </a:r>
            <a:br>
              <a:rPr lang="en-GB" sz="3600" b="1" dirty="0"/>
            </a:br>
            <a:br>
              <a:rPr lang="en-GB" sz="3600" b="1" dirty="0"/>
            </a:br>
            <a:r>
              <a:rPr lang="en-GB" sz="2800" dirty="0"/>
              <a:t>Schools – SEN or SEND. SENCos.</a:t>
            </a:r>
            <a:br>
              <a:rPr lang="en-GB" sz="2800" dirty="0"/>
            </a:br>
            <a:br>
              <a:rPr lang="en-GB" sz="2800" dirty="0"/>
            </a:br>
            <a:r>
              <a:rPr lang="en-GB" sz="2800" dirty="0"/>
              <a:t>Colleges – SEN, SEND and disabled students. Learning support, additional learning support,</a:t>
            </a:r>
            <a:br>
              <a:rPr lang="en-GB" sz="2800" dirty="0"/>
            </a:br>
            <a:br>
              <a:rPr lang="en-GB" sz="2800" dirty="0"/>
            </a:br>
            <a:r>
              <a:rPr lang="en-GB" sz="2800" dirty="0"/>
              <a:t>Universities – disabled students. Wellbeing, disability</a:t>
            </a:r>
            <a:br>
              <a:rPr lang="en-GB" sz="2800" dirty="0"/>
            </a:br>
            <a:r>
              <a:rPr lang="en-GB" sz="2800" dirty="0"/>
              <a:t>advisor</a:t>
            </a:r>
            <a:br>
              <a:rPr lang="en-GB" sz="2800" dirty="0"/>
            </a:br>
            <a:br>
              <a:rPr lang="en-GB" sz="2800" dirty="0"/>
            </a:br>
            <a:r>
              <a:rPr lang="en-GB" sz="2800" dirty="0"/>
              <a:t>The link to The Guide: Support available for Disabled </a:t>
            </a:r>
            <a:br>
              <a:rPr lang="en-GB" sz="2800" dirty="0"/>
            </a:br>
            <a:r>
              <a:rPr lang="en-GB" sz="2800" dirty="0"/>
              <a:t>Students at University contains a comprehensive list.</a:t>
            </a:r>
          </a:p>
        </p:txBody>
      </p:sp>
    </p:spTree>
    <p:extLst>
      <p:ext uri="{BB962C8B-B14F-4D97-AF65-F5344CB8AC3E}">
        <p14:creationId xmlns:p14="http://schemas.microsoft.com/office/powerpoint/2010/main" val="71294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E6F4-D911-D7CA-BE71-5DF3C4940539}"/>
              </a:ext>
            </a:extLst>
          </p:cNvPr>
          <p:cNvSpPr>
            <a:spLocks noGrp="1"/>
          </p:cNvSpPr>
          <p:nvPr>
            <p:ph type="title"/>
          </p:nvPr>
        </p:nvSpPr>
        <p:spPr/>
        <p:txBody>
          <a:bodyPr/>
          <a:lstStyle/>
          <a:p>
            <a:r>
              <a:rPr lang="en-GB" sz="3600" b="1" dirty="0"/>
              <a:t>Please do not use the term interventions</a:t>
            </a:r>
            <a:br>
              <a:rPr lang="en-GB" sz="3600" b="1" dirty="0"/>
            </a:br>
            <a:br>
              <a:rPr lang="en-GB" sz="3600" b="1" dirty="0"/>
            </a:br>
            <a:r>
              <a:rPr lang="en-GB" sz="3600" dirty="0"/>
              <a:t>Epitome of the medical model</a:t>
            </a:r>
            <a:br>
              <a:rPr lang="en-GB" sz="3600" dirty="0"/>
            </a:br>
            <a:br>
              <a:rPr lang="en-GB" sz="3600" dirty="0"/>
            </a:br>
            <a:r>
              <a:rPr lang="en-GB" sz="3600" dirty="0"/>
              <a:t>Intervention definitions – interference, intrusion, interposition, etc</a:t>
            </a:r>
            <a:br>
              <a:rPr lang="en-GB" sz="3600" dirty="0"/>
            </a:br>
            <a:br>
              <a:rPr lang="en-GB" sz="3600" dirty="0"/>
            </a:br>
            <a:r>
              <a:rPr lang="en-GB" sz="3600" dirty="0"/>
              <a:t>Alternatives – mechanisms, activities, </a:t>
            </a:r>
            <a:br>
              <a:rPr lang="en-GB" sz="3600" dirty="0"/>
            </a:br>
            <a:r>
              <a:rPr lang="en-GB" sz="3600" dirty="0"/>
              <a:t>systems, etc.</a:t>
            </a:r>
          </a:p>
        </p:txBody>
      </p:sp>
    </p:spTree>
    <p:extLst>
      <p:ext uri="{BB962C8B-B14F-4D97-AF65-F5344CB8AC3E}">
        <p14:creationId xmlns:p14="http://schemas.microsoft.com/office/powerpoint/2010/main" val="109343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75EE2-B3F6-1097-295A-38305E2D014B}"/>
              </a:ext>
            </a:extLst>
          </p:cNvPr>
          <p:cNvSpPr>
            <a:spLocks noGrp="1"/>
          </p:cNvSpPr>
          <p:nvPr>
            <p:ph type="title"/>
          </p:nvPr>
        </p:nvSpPr>
        <p:spPr/>
        <p:txBody>
          <a:bodyPr/>
          <a:lstStyle/>
          <a:p>
            <a:r>
              <a:rPr lang="en-GB" sz="6600" b="1" dirty="0"/>
              <a:t>Some good news </a:t>
            </a:r>
            <a:br>
              <a:rPr lang="en-GB" sz="6600" b="1" dirty="0"/>
            </a:br>
            <a:r>
              <a:rPr lang="en-GB" sz="2800" dirty="0"/>
              <a:t>Disabled students can thrive if they are welcomed, nurtured and supported.</a:t>
            </a:r>
            <a:br>
              <a:rPr lang="en-GB" sz="2800" dirty="0"/>
            </a:br>
            <a:br>
              <a:rPr lang="en-GB" sz="2800" dirty="0"/>
            </a:br>
            <a:r>
              <a:rPr lang="en-GB" sz="2800" dirty="0"/>
              <a:t>STAART Ambassador &amp; Graduate outcomes in July 2024:</a:t>
            </a:r>
            <a:br>
              <a:rPr lang="en-GB" sz="2800" dirty="0"/>
            </a:br>
            <a:br>
              <a:rPr lang="en-GB" sz="2800" dirty="0"/>
            </a:br>
            <a:r>
              <a:rPr lang="en-GB" sz="2800" dirty="0"/>
              <a:t>Two MSC distinctions</a:t>
            </a:r>
            <a:br>
              <a:rPr lang="en-GB" sz="2800" dirty="0"/>
            </a:br>
            <a:r>
              <a:rPr lang="en-GB" sz="2800" dirty="0"/>
              <a:t>Four First Class Honours</a:t>
            </a:r>
            <a:br>
              <a:rPr lang="en-GB" sz="2800" dirty="0"/>
            </a:br>
            <a:r>
              <a:rPr lang="en-GB" sz="2800" dirty="0"/>
              <a:t>One 2:1</a:t>
            </a:r>
            <a:br>
              <a:rPr lang="en-GB" sz="2800" dirty="0"/>
            </a:br>
            <a:br>
              <a:rPr lang="en-GB" sz="2800" dirty="0"/>
            </a:br>
            <a:r>
              <a:rPr lang="en-GB" sz="2800" dirty="0"/>
              <a:t>I also have three STAART Graduates who are </a:t>
            </a:r>
            <a:br>
              <a:rPr lang="en-GB" sz="2800" dirty="0"/>
            </a:br>
            <a:r>
              <a:rPr lang="en-GB" sz="2800" dirty="0"/>
              <a:t>undertaking PhDs at UoG, two are on fully-funded </a:t>
            </a:r>
            <a:br>
              <a:rPr lang="en-GB" sz="2800" dirty="0"/>
            </a:br>
            <a:r>
              <a:rPr lang="en-GB" sz="2800" dirty="0"/>
              <a:t>scholarships</a:t>
            </a:r>
            <a:br>
              <a:rPr lang="en-GB" sz="2800" dirty="0"/>
            </a:br>
            <a:endParaRPr lang="en-GB" sz="6600" b="1" dirty="0"/>
          </a:p>
        </p:txBody>
      </p:sp>
    </p:spTree>
    <p:extLst>
      <p:ext uri="{BB962C8B-B14F-4D97-AF65-F5344CB8AC3E}">
        <p14:creationId xmlns:p14="http://schemas.microsoft.com/office/powerpoint/2010/main" val="3510392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s">
  <a:themeElements>
    <a:clrScheme name="Open University ">
      <a:dk1>
        <a:srgbClr val="060645"/>
      </a:dk1>
      <a:lt1>
        <a:srgbClr val="FFFFFF"/>
      </a:lt1>
      <a:dk2>
        <a:srgbClr val="060645"/>
      </a:dk2>
      <a:lt2>
        <a:srgbClr val="FEFFFF"/>
      </a:lt2>
      <a:accent1>
        <a:srgbClr val="1C46C0"/>
      </a:accent1>
      <a:accent2>
        <a:srgbClr val="66EEFA"/>
      </a:accent2>
      <a:accent3>
        <a:srgbClr val="7DFFD3"/>
      </a:accent3>
      <a:accent4>
        <a:srgbClr val="FF8A77"/>
      </a:accent4>
      <a:accent5>
        <a:srgbClr val="FFB3FF"/>
      </a:accent5>
      <a:accent6>
        <a:srgbClr val="FFF388"/>
      </a:accent6>
      <a:hlink>
        <a:srgbClr val="FF8A77"/>
      </a:hlink>
      <a:folHlink>
        <a:srgbClr val="7DFFD3"/>
      </a:folHlink>
    </a:clrScheme>
    <a:fontScheme name="Custom 7">
      <a:majorFont>
        <a:latin typeface="Poppins"/>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owerpoint Template_England_Accessable.potx" id="{2A2DC71C-83A7-4503-A10A-9A2277307DA4}" vid="{94E85A0E-8E0A-45F9-81BA-B6ED124559CC}"/>
    </a:ext>
  </a:extLst>
</a:theme>
</file>

<file path=ppt/theme/theme3.xml><?xml version="1.0" encoding="utf-8"?>
<a:theme xmlns:a="http://schemas.openxmlformats.org/drawingml/2006/main" name="End Slides">
  <a:themeElements>
    <a:clrScheme name="Open University ">
      <a:dk1>
        <a:srgbClr val="060645"/>
      </a:dk1>
      <a:lt1>
        <a:srgbClr val="FFFFFF"/>
      </a:lt1>
      <a:dk2>
        <a:srgbClr val="060645"/>
      </a:dk2>
      <a:lt2>
        <a:srgbClr val="FEFFFF"/>
      </a:lt2>
      <a:accent1>
        <a:srgbClr val="1C46C0"/>
      </a:accent1>
      <a:accent2>
        <a:srgbClr val="66EEFA"/>
      </a:accent2>
      <a:accent3>
        <a:srgbClr val="7DFFD3"/>
      </a:accent3>
      <a:accent4>
        <a:srgbClr val="FF8A77"/>
      </a:accent4>
      <a:accent5>
        <a:srgbClr val="FFB3FF"/>
      </a:accent5>
      <a:accent6>
        <a:srgbClr val="FFF388"/>
      </a:accent6>
      <a:hlink>
        <a:srgbClr val="FF8A77"/>
      </a:hlink>
      <a:folHlink>
        <a:srgbClr val="7DFFD3"/>
      </a:folHlink>
    </a:clrScheme>
    <a:fontScheme name="OU Poppins">
      <a:majorFont>
        <a:latin typeface="Poppins SemiBold"/>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owerpoint Template_England_Accessable.potx" id="{2A2DC71C-83A7-4503-A10A-9A2277307DA4}" vid="{CB3D32D0-10AB-4988-B46F-32A3F4ABFA9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c178cd9-54ac-4cd5-900f-0f542a96b07e">
      <Terms xmlns="http://schemas.microsoft.com/office/infopath/2007/PartnerControls"/>
    </lcf76f155ced4ddcb4097134ff3c332f>
    <TaxCatchAll xmlns="e4476828-269d-41e7-8c7f-463a607b843c" xsi:nil="true"/>
    <RoutingRuleDescription xmlns="http://schemas.microsoft.com/sharepoint/v3" xsi:nil="true"/>
    <_dlc_DocId xmlns="cad05f3e-62e8-4d09-8270-f0dc2f8ceabc">UNIT-688709759-90581</_dlc_DocId>
    <_dlc_DocIdUrl xmlns="cad05f3e-62e8-4d09-8270-f0dc2f8ceabc">
      <Url>https://openuniv.sharepoint.com/sites/units/pvc-students/_layouts/15/DocIdRedir.aspx?ID=UNIT-688709759-90581</Url>
      <Description>UNIT-688709759-90581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330ADD1252D54E840018A07D6B976F" ma:contentTypeVersion="16" ma:contentTypeDescription="Create a new document." ma:contentTypeScope="" ma:versionID="ccae93098258ee400719e449f53f9438">
  <xsd:schema xmlns:xsd="http://www.w3.org/2001/XMLSchema" xmlns:xs="http://www.w3.org/2001/XMLSchema" xmlns:p="http://schemas.microsoft.com/office/2006/metadata/properties" xmlns:ns1="http://schemas.microsoft.com/sharepoint/v3" xmlns:ns2="cad05f3e-62e8-4d09-8270-f0dc2f8ceabc" xmlns:ns4="6c178cd9-54ac-4cd5-900f-0f542a96b07e" xmlns:ns5="7949bb46-c36b-4639-8a5f-cf796fc1e5fa" xmlns:ns6="e4476828-269d-41e7-8c7f-463a607b843c" targetNamespace="http://schemas.microsoft.com/office/2006/metadata/properties" ma:root="true" ma:fieldsID="a06f4e6e38351f98d2c33ff3b08ca8d3" ns1:_="" ns2:_="" ns4:_="" ns5:_="" ns6:_="">
    <xsd:import namespace="http://schemas.microsoft.com/sharepoint/v3"/>
    <xsd:import namespace="cad05f3e-62e8-4d09-8270-f0dc2f8ceabc"/>
    <xsd:import namespace="6c178cd9-54ac-4cd5-900f-0f542a96b07e"/>
    <xsd:import namespace="7949bb46-c36b-4639-8a5f-cf796fc1e5fa"/>
    <xsd:import namespace="e4476828-269d-41e7-8c7f-463a607b843c"/>
    <xsd:element name="properties">
      <xsd:complexType>
        <xsd:sequence>
          <xsd:element name="documentManagement">
            <xsd:complexType>
              <xsd:all>
                <xsd:element ref="ns2:_dlc_DocId" minOccurs="0"/>
                <xsd:element ref="ns2:_dlc_DocIdUrl" minOccurs="0"/>
                <xsd:element ref="ns2:_dlc_DocIdPersistId" minOccurs="0"/>
                <xsd:element ref="ns1:RoutingRuleDescription"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5:SharedWithUsers" minOccurs="0"/>
                <xsd:element ref="ns5:SharedWithDetails" minOccurs="0"/>
                <xsd:element ref="ns4:MediaLengthInSeconds" minOccurs="0"/>
                <xsd:element ref="ns4:lcf76f155ced4ddcb4097134ff3c332f" minOccurs="0"/>
                <xsd:element ref="ns6:TaxCatchAll"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2"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d05f3e-62e8-4d09-8270-f0dc2f8ceab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c178cd9-54ac-4cd5-900f-0f542a96b07e"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bfb35f09-1364-44fa-bda6-079b81d03a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49bb46-c36b-4639-8a5f-cf796fc1e5fa"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476828-269d-41e7-8c7f-463a607b843c"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347eddb7-98ab-446b-bf03-310241ef35a1}" ma:internalName="TaxCatchAll" ma:showField="CatchAllData" ma:web="cad05f3e-62e8-4d09-8270-f0dc2f8cea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ma:index="1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BE54D31-9E86-43BA-8007-57DE45CDE998}">
  <ds:schemaRefs>
    <ds:schemaRef ds:uri="http://schemas.microsoft.com/sharepoint/v3/contenttype/forms"/>
  </ds:schemaRefs>
</ds:datastoreItem>
</file>

<file path=customXml/itemProps2.xml><?xml version="1.0" encoding="utf-8"?>
<ds:datastoreItem xmlns:ds="http://schemas.openxmlformats.org/officeDocument/2006/customXml" ds:itemID="{46405F9D-CDC7-4962-BCA5-ED0828819315}">
  <ds:schemaRefs>
    <ds:schemaRef ds:uri="http://purl.org/dc/elements/1.1/"/>
    <ds:schemaRef ds:uri="http://schemas.microsoft.com/office/2006/metadata/properties"/>
    <ds:schemaRef ds:uri="6c178cd9-54ac-4cd5-900f-0f542a96b07e"/>
    <ds:schemaRef ds:uri="http://schemas.microsoft.com/sharepoint/v3"/>
    <ds:schemaRef ds:uri="e4476828-269d-41e7-8c7f-463a607b843c"/>
    <ds:schemaRef ds:uri="http://purl.org/dc/terms/"/>
    <ds:schemaRef ds:uri="http://schemas.microsoft.com/office/infopath/2007/PartnerControls"/>
    <ds:schemaRef ds:uri="http://schemas.microsoft.com/office/2006/documentManagement/types"/>
    <ds:schemaRef ds:uri="7949bb46-c36b-4639-8a5f-cf796fc1e5fa"/>
    <ds:schemaRef ds:uri="http://schemas.openxmlformats.org/package/2006/metadata/core-properties"/>
    <ds:schemaRef ds:uri="cad05f3e-62e8-4d09-8270-f0dc2f8ceabc"/>
    <ds:schemaRef ds:uri="http://www.w3.org/XML/1998/namespace"/>
    <ds:schemaRef ds:uri="http://purl.org/dc/dcmitype/"/>
  </ds:schemaRefs>
</ds:datastoreItem>
</file>

<file path=customXml/itemProps3.xml><?xml version="1.0" encoding="utf-8"?>
<ds:datastoreItem xmlns:ds="http://schemas.openxmlformats.org/officeDocument/2006/customXml" ds:itemID="{3B6989D1-7659-4ACD-883B-6246C2A6A8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d05f3e-62e8-4d09-8270-f0dc2f8ceabc"/>
    <ds:schemaRef ds:uri="6c178cd9-54ac-4cd5-900f-0f542a96b07e"/>
    <ds:schemaRef ds:uri="7949bb46-c36b-4639-8a5f-cf796fc1e5fa"/>
    <ds:schemaRef ds:uri="e4476828-269d-41e7-8c7f-463a607b84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438D8CD-BF47-447F-8FA5-A659FAFEEC5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957</TotalTime>
  <Words>663</Words>
  <Application>Microsoft Office PowerPoint</Application>
  <PresentationFormat>Widescreen</PresentationFormat>
  <Paragraphs>23</Paragraphs>
  <Slides>12</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Arial</vt:lpstr>
      <vt:lpstr>Calibri</vt:lpstr>
      <vt:lpstr>COOPERHEWITT-MEDIUM</vt:lpstr>
      <vt:lpstr>COOPERHEWITT-SEMIBOLD</vt:lpstr>
      <vt:lpstr>Poppins</vt:lpstr>
      <vt:lpstr>Poppins SemiBold</vt:lpstr>
      <vt:lpstr>Public Sans</vt:lpstr>
      <vt:lpstr>Verdana</vt:lpstr>
      <vt:lpstr>Office Theme</vt:lpstr>
      <vt:lpstr>Covers</vt:lpstr>
      <vt:lpstr>End Slides</vt:lpstr>
      <vt:lpstr>Intro Slide Title 2</vt:lpstr>
      <vt:lpstr>Disability Inclusive Language  Words Matter  Access Participation Success Seminar  Dr Melanie Thorley STAART Manager University of Greenwich</vt:lpstr>
      <vt:lpstr>Overview: Brief introduction to the three main models of disability Terminology to avoid.  Why is disability inclusive language so important?  The STAART Principles of Disability (SPoD) a model of  good practice  Different terminology in schools, colleges and  universities.  Please do use the term interventions   Some good news </vt:lpstr>
      <vt:lpstr>The three main models of disability  Medical model – disabled people are incomplete and need to be fixed and/or pitied  Social model – attitudes and the environment are  responsible for the barriers that disabled people face.  Affirmative model – embracing difference which acknowledging that brains and bodies can be  problematic</vt:lpstr>
      <vt:lpstr>Why is disability inclusive language so important?  To provide  a sense of welcome and belonging  To demonstrate that your institution is inclusive, not just a tick box exercise.  To attract more disabled students and/or  encourage more students to share their disability  with your institution.  Avoid the terms disclose and declare – this suggests  disabled students should be ashamed and/or  embarrassed      </vt:lpstr>
      <vt:lpstr>The STAART Principles of Disability (SPoD)  Created by over 200 University of Greenwich self-selected, self-identifying disabled students, disabled staff and disabled alumni.   Adopted across the UoG in December 2022.  Free to use by other organisations  Combining social and affirmative models of disability  Disabled people NOT people with disabilities (UK) </vt:lpstr>
      <vt:lpstr>Different terminology in schools, colleges and universities  Schools – SEN or SEND. SENCos.  Colleges – SEN, SEND and disabled students. Learning support, additional learning support,  Universities – disabled students. Wellbeing, disability advisor  The link to The Guide: Support available for Disabled  Students at University contains a comprehensive list.</vt:lpstr>
      <vt:lpstr>Please do not use the term interventions  Epitome of the medical model  Intervention definitions – interference, intrusion, interposition, etc  Alternatives – mechanisms, activities,  systems, etc.</vt:lpstr>
      <vt:lpstr>Some good news  Disabled students can thrive if they are welcomed, nurtured and supported.  STAART Ambassador &amp; Graduate outcomes in July 2024:  Two MSC distinctions Four First Class Honours One 2:1  I also have three STAART Graduates who are  undertaking PhDs at UoG, two are on fully-funded  scholarships </vt:lpstr>
      <vt:lpstr>Useful resources:  FDN-218144_Introduction_to_the_Social_and_Medical_Models_of_Disability.pdf (ombudsman.org.uk)   Towards an Affirmation Model of Disability: Disability &amp; Society: Vol 15, No 4 (tandfonline.com)   STAART | Support | University of Greenwich  The Guide: Support available for Disabled Students at University (kmpf.org)  </vt:lpstr>
      <vt:lpstr>Thank you for listening  Any questions or comments?  Dr Melanie Thorley STAART Manager Student Wellbeing Services University of Greenwich M.Thorley@gre.ac.uk</vt:lpstr>
      <vt:lpstr>Slide Title 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identity guidelines</dc:title>
  <dc:creator>Andrew Shreeve</dc:creator>
  <cp:lastModifiedBy>Caroline.Fletcher-Moore</cp:lastModifiedBy>
  <cp:revision>26</cp:revision>
  <dcterms:created xsi:type="dcterms:W3CDTF">2022-03-14T13:44:34Z</dcterms:created>
  <dcterms:modified xsi:type="dcterms:W3CDTF">2023-10-19T11:46:45Z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0x010100DD330ADD1252D54E840018A07D6B976F</vt:lpwstr>
  </property>
  <property fmtid="{D5CDD505-2E9C-101B-9397-08002B2CF9AE}" pid="3" name="_dlc_DocIdItemGuid">
    <vt:lpwstr>01204f95-956b-4cce-9b22-60a7002d7443</vt:lpwstr>
  </property>
  <property fmtid="{D5CDD505-2E9C-101B-9397-08002B2CF9AE}" pid="4" name="MediaServiceImageTags">
    <vt:lpwstr/>
  </property>
</Properties>
</file>